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0" r:id="rId4"/>
    <p:sldId id="263" r:id="rId5"/>
    <p:sldId id="261" r:id="rId6"/>
    <p:sldId id="262" r:id="rId7"/>
    <p:sldId id="284" r:id="rId8"/>
    <p:sldId id="264" r:id="rId9"/>
    <p:sldId id="265" r:id="rId10"/>
    <p:sldId id="285" r:id="rId11"/>
    <p:sldId id="286" r:id="rId12"/>
    <p:sldId id="267" r:id="rId13"/>
    <p:sldId id="268" r:id="rId14"/>
    <p:sldId id="269" r:id="rId15"/>
    <p:sldId id="270" r:id="rId16"/>
    <p:sldId id="271" r:id="rId17"/>
    <p:sldId id="272" r:id="rId18"/>
    <p:sldId id="273" r:id="rId19"/>
    <p:sldId id="274" r:id="rId20"/>
    <p:sldId id="287" r:id="rId21"/>
    <p:sldId id="275" r:id="rId22"/>
    <p:sldId id="276" r:id="rId23"/>
    <p:sldId id="278" r:id="rId24"/>
    <p:sldId id="279" r:id="rId25"/>
    <p:sldId id="277" r:id="rId26"/>
    <p:sldId id="280" r:id="rId27"/>
    <p:sldId id="288"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1" autoAdjust="0"/>
    <p:restoredTop sz="94660"/>
  </p:normalViewPr>
  <p:slideViewPr>
    <p:cSldViewPr snapToGrid="0">
      <p:cViewPr varScale="1">
        <p:scale>
          <a:sx n="97" d="100"/>
          <a:sy n="97" d="100"/>
        </p:scale>
        <p:origin x="1118" y="29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AD086-5F74-443A-201E-B374934AD3E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91AA95C-EB51-182A-4C54-7EC3A3DD96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A386EFB-D81E-558C-4387-2BDAF63C46A1}"/>
              </a:ext>
            </a:extLst>
          </p:cNvPr>
          <p:cNvSpPr>
            <a:spLocks noGrp="1"/>
          </p:cNvSpPr>
          <p:nvPr>
            <p:ph type="dt" sz="half" idx="10"/>
          </p:nvPr>
        </p:nvSpPr>
        <p:spPr/>
        <p:txBody>
          <a:bodyPr/>
          <a:lstStyle/>
          <a:p>
            <a:fld id="{F4016964-3A7D-4874-8720-FA83D91EBE0D}" type="datetimeFigureOut">
              <a:rPr lang="en-US" smtClean="0"/>
              <a:t>7/25/2025</a:t>
            </a:fld>
            <a:endParaRPr lang="en-US"/>
          </a:p>
        </p:txBody>
      </p:sp>
      <p:sp>
        <p:nvSpPr>
          <p:cNvPr id="5" name="Footer Placeholder 4">
            <a:extLst>
              <a:ext uri="{FF2B5EF4-FFF2-40B4-BE49-F238E27FC236}">
                <a16:creationId xmlns:a16="http://schemas.microsoft.com/office/drawing/2014/main" id="{48A9814E-43CA-9896-9616-D82FC9EBDB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34D82A-637A-533D-E590-05FFA1C8EBB6}"/>
              </a:ext>
            </a:extLst>
          </p:cNvPr>
          <p:cNvSpPr>
            <a:spLocks noGrp="1"/>
          </p:cNvSpPr>
          <p:nvPr>
            <p:ph type="sldNum" sz="quarter" idx="12"/>
          </p:nvPr>
        </p:nvSpPr>
        <p:spPr/>
        <p:txBody>
          <a:bodyPr/>
          <a:lstStyle/>
          <a:p>
            <a:fld id="{FF9ED588-C5D9-4AFC-A864-9BE6E273719F}" type="slidenum">
              <a:rPr lang="en-US" smtClean="0"/>
              <a:t>‹#›</a:t>
            </a:fld>
            <a:endParaRPr lang="en-US"/>
          </a:p>
        </p:txBody>
      </p:sp>
    </p:spTree>
    <p:extLst>
      <p:ext uri="{BB962C8B-B14F-4D97-AF65-F5344CB8AC3E}">
        <p14:creationId xmlns:p14="http://schemas.microsoft.com/office/powerpoint/2010/main" val="1077814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007CE-C30D-F46D-AB52-D73A2D4F28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D811C1-AC6D-34C0-E349-89D5D69A6D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670FC0-E9B0-A6AB-7CA2-D3D456B00CA9}"/>
              </a:ext>
            </a:extLst>
          </p:cNvPr>
          <p:cNvSpPr>
            <a:spLocks noGrp="1"/>
          </p:cNvSpPr>
          <p:nvPr>
            <p:ph type="dt" sz="half" idx="10"/>
          </p:nvPr>
        </p:nvSpPr>
        <p:spPr/>
        <p:txBody>
          <a:bodyPr/>
          <a:lstStyle/>
          <a:p>
            <a:fld id="{F4016964-3A7D-4874-8720-FA83D91EBE0D}" type="datetimeFigureOut">
              <a:rPr lang="en-US" smtClean="0"/>
              <a:t>7/25/2025</a:t>
            </a:fld>
            <a:endParaRPr lang="en-US"/>
          </a:p>
        </p:txBody>
      </p:sp>
      <p:sp>
        <p:nvSpPr>
          <p:cNvPr id="5" name="Footer Placeholder 4">
            <a:extLst>
              <a:ext uri="{FF2B5EF4-FFF2-40B4-BE49-F238E27FC236}">
                <a16:creationId xmlns:a16="http://schemas.microsoft.com/office/drawing/2014/main" id="{B0A33BAB-BED7-8246-8DE2-4D2CA3CBFF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FE92EA-EBA9-25A1-824C-B91EBFA5D41B}"/>
              </a:ext>
            </a:extLst>
          </p:cNvPr>
          <p:cNvSpPr>
            <a:spLocks noGrp="1"/>
          </p:cNvSpPr>
          <p:nvPr>
            <p:ph type="sldNum" sz="quarter" idx="12"/>
          </p:nvPr>
        </p:nvSpPr>
        <p:spPr/>
        <p:txBody>
          <a:bodyPr/>
          <a:lstStyle/>
          <a:p>
            <a:fld id="{FF9ED588-C5D9-4AFC-A864-9BE6E273719F}" type="slidenum">
              <a:rPr lang="en-US" smtClean="0"/>
              <a:t>‹#›</a:t>
            </a:fld>
            <a:endParaRPr lang="en-US"/>
          </a:p>
        </p:txBody>
      </p:sp>
    </p:spTree>
    <p:extLst>
      <p:ext uri="{BB962C8B-B14F-4D97-AF65-F5344CB8AC3E}">
        <p14:creationId xmlns:p14="http://schemas.microsoft.com/office/powerpoint/2010/main" val="989162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4442E-6056-4159-6510-0E4069E077A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954EBA1-7672-99EC-C2B5-95F2F75AE9C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1B8278-7F85-9A5A-3676-2BFC2737EAAE}"/>
              </a:ext>
            </a:extLst>
          </p:cNvPr>
          <p:cNvSpPr>
            <a:spLocks noGrp="1"/>
          </p:cNvSpPr>
          <p:nvPr>
            <p:ph type="dt" sz="half" idx="10"/>
          </p:nvPr>
        </p:nvSpPr>
        <p:spPr/>
        <p:txBody>
          <a:bodyPr/>
          <a:lstStyle/>
          <a:p>
            <a:fld id="{F4016964-3A7D-4874-8720-FA83D91EBE0D}" type="datetimeFigureOut">
              <a:rPr lang="en-US" smtClean="0"/>
              <a:t>7/25/2025</a:t>
            </a:fld>
            <a:endParaRPr lang="en-US"/>
          </a:p>
        </p:txBody>
      </p:sp>
      <p:sp>
        <p:nvSpPr>
          <p:cNvPr id="5" name="Footer Placeholder 4">
            <a:extLst>
              <a:ext uri="{FF2B5EF4-FFF2-40B4-BE49-F238E27FC236}">
                <a16:creationId xmlns:a16="http://schemas.microsoft.com/office/drawing/2014/main" id="{EB64DB45-E9DD-6443-BAA9-4D8FC1CB54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8A9377-F065-09CA-DD52-C6B8B5679D2C}"/>
              </a:ext>
            </a:extLst>
          </p:cNvPr>
          <p:cNvSpPr>
            <a:spLocks noGrp="1"/>
          </p:cNvSpPr>
          <p:nvPr>
            <p:ph type="sldNum" sz="quarter" idx="12"/>
          </p:nvPr>
        </p:nvSpPr>
        <p:spPr/>
        <p:txBody>
          <a:bodyPr/>
          <a:lstStyle/>
          <a:p>
            <a:fld id="{FF9ED588-C5D9-4AFC-A864-9BE6E273719F}" type="slidenum">
              <a:rPr lang="en-US" smtClean="0"/>
              <a:t>‹#›</a:t>
            </a:fld>
            <a:endParaRPr lang="en-US"/>
          </a:p>
        </p:txBody>
      </p:sp>
    </p:spTree>
    <p:extLst>
      <p:ext uri="{BB962C8B-B14F-4D97-AF65-F5344CB8AC3E}">
        <p14:creationId xmlns:p14="http://schemas.microsoft.com/office/powerpoint/2010/main" val="1839054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227F6-72D6-CE58-0F7C-2A0DE1A82E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A5F440-B458-CE8B-9319-3CF159EEAA0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10DA0C0-7DA0-E142-8E2B-B7B52D194EE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90C97E-E7F0-A331-A740-E3B079CF7BE9}"/>
              </a:ext>
            </a:extLst>
          </p:cNvPr>
          <p:cNvSpPr>
            <a:spLocks noGrp="1"/>
          </p:cNvSpPr>
          <p:nvPr>
            <p:ph type="dt" sz="half" idx="10"/>
          </p:nvPr>
        </p:nvSpPr>
        <p:spPr/>
        <p:txBody>
          <a:bodyPr/>
          <a:lstStyle/>
          <a:p>
            <a:fld id="{F4016964-3A7D-4874-8720-FA83D91EBE0D}" type="datetimeFigureOut">
              <a:rPr lang="en-US" smtClean="0"/>
              <a:t>7/25/2025</a:t>
            </a:fld>
            <a:endParaRPr lang="en-US"/>
          </a:p>
        </p:txBody>
      </p:sp>
      <p:sp>
        <p:nvSpPr>
          <p:cNvPr id="6" name="Footer Placeholder 5">
            <a:extLst>
              <a:ext uri="{FF2B5EF4-FFF2-40B4-BE49-F238E27FC236}">
                <a16:creationId xmlns:a16="http://schemas.microsoft.com/office/drawing/2014/main" id="{DF302C0A-793E-38E0-F054-ADE4CD5052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0ABA12-9DCB-AE03-03E8-C46FAB71477A}"/>
              </a:ext>
            </a:extLst>
          </p:cNvPr>
          <p:cNvSpPr>
            <a:spLocks noGrp="1"/>
          </p:cNvSpPr>
          <p:nvPr>
            <p:ph type="sldNum" sz="quarter" idx="12"/>
          </p:nvPr>
        </p:nvSpPr>
        <p:spPr/>
        <p:txBody>
          <a:bodyPr/>
          <a:lstStyle/>
          <a:p>
            <a:fld id="{FF9ED588-C5D9-4AFC-A864-9BE6E273719F}" type="slidenum">
              <a:rPr lang="en-US" smtClean="0"/>
              <a:t>‹#›</a:t>
            </a:fld>
            <a:endParaRPr lang="en-US"/>
          </a:p>
        </p:txBody>
      </p:sp>
    </p:spTree>
    <p:extLst>
      <p:ext uri="{BB962C8B-B14F-4D97-AF65-F5344CB8AC3E}">
        <p14:creationId xmlns:p14="http://schemas.microsoft.com/office/powerpoint/2010/main" val="3441468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FED98-EDE2-C66F-F496-57BA1FF45F1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F910BE5-93E2-5BD4-51B1-7575F96F83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40E3E0-1162-3485-A341-013C90C298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C2C9E39-A19B-070C-6498-9FDE2BDDB0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E2B2410-4FC1-0F9E-0748-8B7B2F5563E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61D157A-1F4D-9B73-826E-E9FAE069F591}"/>
              </a:ext>
            </a:extLst>
          </p:cNvPr>
          <p:cNvSpPr>
            <a:spLocks noGrp="1"/>
          </p:cNvSpPr>
          <p:nvPr>
            <p:ph type="dt" sz="half" idx="10"/>
          </p:nvPr>
        </p:nvSpPr>
        <p:spPr/>
        <p:txBody>
          <a:bodyPr/>
          <a:lstStyle/>
          <a:p>
            <a:fld id="{F4016964-3A7D-4874-8720-FA83D91EBE0D}" type="datetimeFigureOut">
              <a:rPr lang="en-US" smtClean="0"/>
              <a:t>7/25/2025</a:t>
            </a:fld>
            <a:endParaRPr lang="en-US"/>
          </a:p>
        </p:txBody>
      </p:sp>
      <p:sp>
        <p:nvSpPr>
          <p:cNvPr id="8" name="Footer Placeholder 7">
            <a:extLst>
              <a:ext uri="{FF2B5EF4-FFF2-40B4-BE49-F238E27FC236}">
                <a16:creationId xmlns:a16="http://schemas.microsoft.com/office/drawing/2014/main" id="{974CE883-2651-B3D2-5C0A-5D5F81DA4D9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7588BE-DF7F-0A7C-737F-5A16BCA965A3}"/>
              </a:ext>
            </a:extLst>
          </p:cNvPr>
          <p:cNvSpPr>
            <a:spLocks noGrp="1"/>
          </p:cNvSpPr>
          <p:nvPr>
            <p:ph type="sldNum" sz="quarter" idx="12"/>
          </p:nvPr>
        </p:nvSpPr>
        <p:spPr/>
        <p:txBody>
          <a:bodyPr/>
          <a:lstStyle/>
          <a:p>
            <a:fld id="{FF9ED588-C5D9-4AFC-A864-9BE6E273719F}" type="slidenum">
              <a:rPr lang="en-US" smtClean="0"/>
              <a:t>‹#›</a:t>
            </a:fld>
            <a:endParaRPr lang="en-US"/>
          </a:p>
        </p:txBody>
      </p:sp>
    </p:spTree>
    <p:extLst>
      <p:ext uri="{BB962C8B-B14F-4D97-AF65-F5344CB8AC3E}">
        <p14:creationId xmlns:p14="http://schemas.microsoft.com/office/powerpoint/2010/main" val="4229628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4504D-9055-A6B7-1F11-7066077A327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82BF9A6-7F7F-A7AC-EC55-76BDCB4265AC}"/>
              </a:ext>
            </a:extLst>
          </p:cNvPr>
          <p:cNvSpPr>
            <a:spLocks noGrp="1"/>
          </p:cNvSpPr>
          <p:nvPr>
            <p:ph type="dt" sz="half" idx="10"/>
          </p:nvPr>
        </p:nvSpPr>
        <p:spPr/>
        <p:txBody>
          <a:bodyPr/>
          <a:lstStyle/>
          <a:p>
            <a:fld id="{F4016964-3A7D-4874-8720-FA83D91EBE0D}" type="datetimeFigureOut">
              <a:rPr lang="en-US" smtClean="0"/>
              <a:t>7/25/2025</a:t>
            </a:fld>
            <a:endParaRPr lang="en-US"/>
          </a:p>
        </p:txBody>
      </p:sp>
      <p:sp>
        <p:nvSpPr>
          <p:cNvPr id="4" name="Footer Placeholder 3">
            <a:extLst>
              <a:ext uri="{FF2B5EF4-FFF2-40B4-BE49-F238E27FC236}">
                <a16:creationId xmlns:a16="http://schemas.microsoft.com/office/drawing/2014/main" id="{7CFDB916-643D-9869-A04D-400AB535F5F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E28ACF-3999-56E0-0A3B-0C7710F4F503}"/>
              </a:ext>
            </a:extLst>
          </p:cNvPr>
          <p:cNvSpPr>
            <a:spLocks noGrp="1"/>
          </p:cNvSpPr>
          <p:nvPr>
            <p:ph type="sldNum" sz="quarter" idx="12"/>
          </p:nvPr>
        </p:nvSpPr>
        <p:spPr/>
        <p:txBody>
          <a:bodyPr/>
          <a:lstStyle/>
          <a:p>
            <a:fld id="{FF9ED588-C5D9-4AFC-A864-9BE6E273719F}" type="slidenum">
              <a:rPr lang="en-US" smtClean="0"/>
              <a:t>‹#›</a:t>
            </a:fld>
            <a:endParaRPr lang="en-US"/>
          </a:p>
        </p:txBody>
      </p:sp>
    </p:spTree>
    <p:extLst>
      <p:ext uri="{BB962C8B-B14F-4D97-AF65-F5344CB8AC3E}">
        <p14:creationId xmlns:p14="http://schemas.microsoft.com/office/powerpoint/2010/main" val="3210857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B190A3-3F79-E6A7-BB0F-D16A847553DD}"/>
              </a:ext>
            </a:extLst>
          </p:cNvPr>
          <p:cNvSpPr>
            <a:spLocks noGrp="1"/>
          </p:cNvSpPr>
          <p:nvPr>
            <p:ph type="dt" sz="half" idx="10"/>
          </p:nvPr>
        </p:nvSpPr>
        <p:spPr/>
        <p:txBody>
          <a:bodyPr/>
          <a:lstStyle/>
          <a:p>
            <a:fld id="{F4016964-3A7D-4874-8720-FA83D91EBE0D}" type="datetimeFigureOut">
              <a:rPr lang="en-US" smtClean="0"/>
              <a:t>7/25/2025</a:t>
            </a:fld>
            <a:endParaRPr lang="en-US"/>
          </a:p>
        </p:txBody>
      </p:sp>
      <p:sp>
        <p:nvSpPr>
          <p:cNvPr id="3" name="Footer Placeholder 2">
            <a:extLst>
              <a:ext uri="{FF2B5EF4-FFF2-40B4-BE49-F238E27FC236}">
                <a16:creationId xmlns:a16="http://schemas.microsoft.com/office/drawing/2014/main" id="{CEDADFFC-4107-B2CB-81F0-1BDED271E06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3F29AD-9790-BF4A-CFA3-13F887DC253F}"/>
              </a:ext>
            </a:extLst>
          </p:cNvPr>
          <p:cNvSpPr>
            <a:spLocks noGrp="1"/>
          </p:cNvSpPr>
          <p:nvPr>
            <p:ph type="sldNum" sz="quarter" idx="12"/>
          </p:nvPr>
        </p:nvSpPr>
        <p:spPr/>
        <p:txBody>
          <a:bodyPr/>
          <a:lstStyle/>
          <a:p>
            <a:fld id="{FF9ED588-C5D9-4AFC-A864-9BE6E273719F}" type="slidenum">
              <a:rPr lang="en-US" smtClean="0"/>
              <a:t>‹#›</a:t>
            </a:fld>
            <a:endParaRPr lang="en-US"/>
          </a:p>
        </p:txBody>
      </p:sp>
    </p:spTree>
    <p:extLst>
      <p:ext uri="{BB962C8B-B14F-4D97-AF65-F5344CB8AC3E}">
        <p14:creationId xmlns:p14="http://schemas.microsoft.com/office/powerpoint/2010/main" val="694537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CDCE7-8513-27F0-C105-ADA0014314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AEB30CF-7988-AB49-5F0D-F69AE2B1F2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8BDBC1D-E8F4-8FE9-91DC-B6F3DD419A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B69173-DDDB-B112-7565-E0CC275910C2}"/>
              </a:ext>
            </a:extLst>
          </p:cNvPr>
          <p:cNvSpPr>
            <a:spLocks noGrp="1"/>
          </p:cNvSpPr>
          <p:nvPr>
            <p:ph type="dt" sz="half" idx="10"/>
          </p:nvPr>
        </p:nvSpPr>
        <p:spPr/>
        <p:txBody>
          <a:bodyPr/>
          <a:lstStyle/>
          <a:p>
            <a:fld id="{F4016964-3A7D-4874-8720-FA83D91EBE0D}" type="datetimeFigureOut">
              <a:rPr lang="en-US" smtClean="0"/>
              <a:t>7/25/2025</a:t>
            </a:fld>
            <a:endParaRPr lang="en-US"/>
          </a:p>
        </p:txBody>
      </p:sp>
      <p:sp>
        <p:nvSpPr>
          <p:cNvPr id="6" name="Footer Placeholder 5">
            <a:extLst>
              <a:ext uri="{FF2B5EF4-FFF2-40B4-BE49-F238E27FC236}">
                <a16:creationId xmlns:a16="http://schemas.microsoft.com/office/drawing/2014/main" id="{22E50A4E-5743-4BD1-3DBB-FE94245230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3CA9E3-8B1A-2F09-7E56-9A18A3B1CFC2}"/>
              </a:ext>
            </a:extLst>
          </p:cNvPr>
          <p:cNvSpPr>
            <a:spLocks noGrp="1"/>
          </p:cNvSpPr>
          <p:nvPr>
            <p:ph type="sldNum" sz="quarter" idx="12"/>
          </p:nvPr>
        </p:nvSpPr>
        <p:spPr/>
        <p:txBody>
          <a:bodyPr/>
          <a:lstStyle/>
          <a:p>
            <a:fld id="{FF9ED588-C5D9-4AFC-A864-9BE6E273719F}" type="slidenum">
              <a:rPr lang="en-US" smtClean="0"/>
              <a:t>‹#›</a:t>
            </a:fld>
            <a:endParaRPr lang="en-US"/>
          </a:p>
        </p:txBody>
      </p:sp>
    </p:spTree>
    <p:extLst>
      <p:ext uri="{BB962C8B-B14F-4D97-AF65-F5344CB8AC3E}">
        <p14:creationId xmlns:p14="http://schemas.microsoft.com/office/powerpoint/2010/main" val="468193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16264-9C8E-8C02-6A0E-0E738BB6F7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E23C22-A983-7AEE-8FDD-98C6F31440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A54713B-65ED-8B2C-E5D8-48F36D9F35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43B0FD-4282-72C2-B0A3-B1BCAD2B78CB}"/>
              </a:ext>
            </a:extLst>
          </p:cNvPr>
          <p:cNvSpPr>
            <a:spLocks noGrp="1"/>
          </p:cNvSpPr>
          <p:nvPr>
            <p:ph type="dt" sz="half" idx="10"/>
          </p:nvPr>
        </p:nvSpPr>
        <p:spPr/>
        <p:txBody>
          <a:bodyPr/>
          <a:lstStyle/>
          <a:p>
            <a:fld id="{F4016964-3A7D-4874-8720-FA83D91EBE0D}" type="datetimeFigureOut">
              <a:rPr lang="en-US" smtClean="0"/>
              <a:t>7/25/2025</a:t>
            </a:fld>
            <a:endParaRPr lang="en-US"/>
          </a:p>
        </p:txBody>
      </p:sp>
      <p:sp>
        <p:nvSpPr>
          <p:cNvPr id="6" name="Footer Placeholder 5">
            <a:extLst>
              <a:ext uri="{FF2B5EF4-FFF2-40B4-BE49-F238E27FC236}">
                <a16:creationId xmlns:a16="http://schemas.microsoft.com/office/drawing/2014/main" id="{68F1B147-803A-2893-98DF-5C2892CA01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D1FDA0-3D46-2A2C-72FE-2C45B910BE9E}"/>
              </a:ext>
            </a:extLst>
          </p:cNvPr>
          <p:cNvSpPr>
            <a:spLocks noGrp="1"/>
          </p:cNvSpPr>
          <p:nvPr>
            <p:ph type="sldNum" sz="quarter" idx="12"/>
          </p:nvPr>
        </p:nvSpPr>
        <p:spPr/>
        <p:txBody>
          <a:bodyPr/>
          <a:lstStyle/>
          <a:p>
            <a:fld id="{FF9ED588-C5D9-4AFC-A864-9BE6E273719F}" type="slidenum">
              <a:rPr lang="en-US" smtClean="0"/>
              <a:t>‹#›</a:t>
            </a:fld>
            <a:endParaRPr lang="en-US"/>
          </a:p>
        </p:txBody>
      </p:sp>
    </p:spTree>
    <p:extLst>
      <p:ext uri="{BB962C8B-B14F-4D97-AF65-F5344CB8AC3E}">
        <p14:creationId xmlns:p14="http://schemas.microsoft.com/office/powerpoint/2010/main" val="1122220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36237-2552-B8E6-AC6C-DD59F3EC7B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2528C17-C13E-BCF5-8F45-6BFC682E9A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30146A-DA81-7A54-9D14-75F23FF6DC82}"/>
              </a:ext>
            </a:extLst>
          </p:cNvPr>
          <p:cNvSpPr>
            <a:spLocks noGrp="1"/>
          </p:cNvSpPr>
          <p:nvPr>
            <p:ph type="dt" sz="half" idx="10"/>
          </p:nvPr>
        </p:nvSpPr>
        <p:spPr/>
        <p:txBody>
          <a:bodyPr/>
          <a:lstStyle/>
          <a:p>
            <a:fld id="{F4016964-3A7D-4874-8720-FA83D91EBE0D}" type="datetimeFigureOut">
              <a:rPr lang="en-US" smtClean="0"/>
              <a:t>7/25/2025</a:t>
            </a:fld>
            <a:endParaRPr lang="en-US"/>
          </a:p>
        </p:txBody>
      </p:sp>
      <p:sp>
        <p:nvSpPr>
          <p:cNvPr id="5" name="Footer Placeholder 4">
            <a:extLst>
              <a:ext uri="{FF2B5EF4-FFF2-40B4-BE49-F238E27FC236}">
                <a16:creationId xmlns:a16="http://schemas.microsoft.com/office/drawing/2014/main" id="{6DE83E8F-648A-3110-D85E-60B404F8E7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9F4FE5-190A-7EFC-90EF-2EDC69AA5FE1}"/>
              </a:ext>
            </a:extLst>
          </p:cNvPr>
          <p:cNvSpPr>
            <a:spLocks noGrp="1"/>
          </p:cNvSpPr>
          <p:nvPr>
            <p:ph type="sldNum" sz="quarter" idx="12"/>
          </p:nvPr>
        </p:nvSpPr>
        <p:spPr/>
        <p:txBody>
          <a:bodyPr/>
          <a:lstStyle/>
          <a:p>
            <a:fld id="{FF9ED588-C5D9-4AFC-A864-9BE6E273719F}" type="slidenum">
              <a:rPr lang="en-US" smtClean="0"/>
              <a:t>‹#›</a:t>
            </a:fld>
            <a:endParaRPr lang="en-US"/>
          </a:p>
        </p:txBody>
      </p:sp>
    </p:spTree>
    <p:extLst>
      <p:ext uri="{BB962C8B-B14F-4D97-AF65-F5344CB8AC3E}">
        <p14:creationId xmlns:p14="http://schemas.microsoft.com/office/powerpoint/2010/main" val="3845209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FCA402-5911-AC1C-60EA-31D2CA8C54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2A3B00F-3D77-1753-BA5F-F33653FCD2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FC8173-4319-7230-2133-0469E11C3A1E}"/>
              </a:ext>
            </a:extLst>
          </p:cNvPr>
          <p:cNvSpPr>
            <a:spLocks noGrp="1"/>
          </p:cNvSpPr>
          <p:nvPr>
            <p:ph type="dt" sz="half" idx="10"/>
          </p:nvPr>
        </p:nvSpPr>
        <p:spPr/>
        <p:txBody>
          <a:bodyPr/>
          <a:lstStyle/>
          <a:p>
            <a:fld id="{F4016964-3A7D-4874-8720-FA83D91EBE0D}" type="datetimeFigureOut">
              <a:rPr lang="en-US" smtClean="0"/>
              <a:t>7/25/2025</a:t>
            </a:fld>
            <a:endParaRPr lang="en-US"/>
          </a:p>
        </p:txBody>
      </p:sp>
      <p:sp>
        <p:nvSpPr>
          <p:cNvPr id="5" name="Footer Placeholder 4">
            <a:extLst>
              <a:ext uri="{FF2B5EF4-FFF2-40B4-BE49-F238E27FC236}">
                <a16:creationId xmlns:a16="http://schemas.microsoft.com/office/drawing/2014/main" id="{36D41F4C-1697-7E83-E98D-6E4644619D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E534E9-7B92-5E61-CE93-ABCACFFD2707}"/>
              </a:ext>
            </a:extLst>
          </p:cNvPr>
          <p:cNvSpPr>
            <a:spLocks noGrp="1"/>
          </p:cNvSpPr>
          <p:nvPr>
            <p:ph type="sldNum" sz="quarter" idx="12"/>
          </p:nvPr>
        </p:nvSpPr>
        <p:spPr/>
        <p:txBody>
          <a:bodyPr/>
          <a:lstStyle/>
          <a:p>
            <a:fld id="{FF9ED588-C5D9-4AFC-A864-9BE6E273719F}" type="slidenum">
              <a:rPr lang="en-US" smtClean="0"/>
              <a:t>‹#›</a:t>
            </a:fld>
            <a:endParaRPr lang="en-US"/>
          </a:p>
        </p:txBody>
      </p:sp>
    </p:spTree>
    <p:extLst>
      <p:ext uri="{BB962C8B-B14F-4D97-AF65-F5344CB8AC3E}">
        <p14:creationId xmlns:p14="http://schemas.microsoft.com/office/powerpoint/2010/main" val="480008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2650E3-52ED-EF13-9E64-3DAAEB4A5A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D1B1AF-1444-0A55-F860-5995E0963C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0E382A-5EBF-AF0A-D864-3CDDF60A9E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4016964-3A7D-4874-8720-FA83D91EBE0D}" type="datetimeFigureOut">
              <a:rPr lang="en-US" smtClean="0"/>
              <a:t>7/25/2025</a:t>
            </a:fld>
            <a:endParaRPr lang="en-US"/>
          </a:p>
        </p:txBody>
      </p:sp>
      <p:sp>
        <p:nvSpPr>
          <p:cNvPr id="5" name="Footer Placeholder 4">
            <a:extLst>
              <a:ext uri="{FF2B5EF4-FFF2-40B4-BE49-F238E27FC236}">
                <a16:creationId xmlns:a16="http://schemas.microsoft.com/office/drawing/2014/main" id="{43DDF5D3-CC78-FF2E-EE3A-EFD1E2CB87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3B15AA-2E46-0E84-5A53-33458EFFFC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F9ED588-C5D9-4AFC-A864-9BE6E273719F}" type="slidenum">
              <a:rPr lang="en-US" smtClean="0"/>
              <a:t>‹#›</a:t>
            </a:fld>
            <a:endParaRPr lang="en-US"/>
          </a:p>
        </p:txBody>
      </p:sp>
    </p:spTree>
    <p:extLst>
      <p:ext uri="{BB962C8B-B14F-4D97-AF65-F5344CB8AC3E}">
        <p14:creationId xmlns:p14="http://schemas.microsoft.com/office/powerpoint/2010/main" val="21361472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68E0E3-D2F2-1963-E1FA-9CCD82F13773}"/>
              </a:ext>
            </a:extLst>
          </p:cNvPr>
          <p:cNvSpPr>
            <a:spLocks noGrp="1"/>
          </p:cNvSpPr>
          <p:nvPr>
            <p:ph idx="1"/>
          </p:nvPr>
        </p:nvSpPr>
        <p:spPr>
          <a:xfrm>
            <a:off x="696000" y="729000"/>
            <a:ext cx="10800000" cy="5400000"/>
          </a:xfrm>
        </p:spPr>
        <p:txBody>
          <a:bodyPr>
            <a:noAutofit/>
          </a:bodyPr>
          <a:lstStyle/>
          <a:p>
            <a:pPr marL="0" indent="0">
              <a:buNone/>
            </a:pPr>
            <a:r>
              <a:rPr lang="en-GB" sz="4800" dirty="0">
                <a:solidFill>
                  <a:schemeClr val="bg1"/>
                </a:solidFill>
                <a:latin typeface="Times New Roman" panose="02020603050405020304" pitchFamily="18" charset="0"/>
                <a:cs typeface="Times New Roman" panose="02020603050405020304" pitchFamily="18" charset="0"/>
              </a:rPr>
              <a:t>Luke 11 (NKJV)</a:t>
            </a:r>
          </a:p>
          <a:p>
            <a:pPr marL="0" indent="0">
              <a:buNone/>
            </a:pPr>
            <a:endParaRPr lang="en-US" sz="4800" baseline="30000" dirty="0">
              <a:solidFill>
                <a:schemeClr val="bg1"/>
              </a:solidFill>
              <a:latin typeface="Times New Roman" panose="02020603050405020304" pitchFamily="18" charset="0"/>
              <a:cs typeface="Times New Roman" panose="02020603050405020304" pitchFamily="18" charset="0"/>
            </a:endParaRPr>
          </a:p>
          <a:p>
            <a:pPr marL="0" indent="0">
              <a:buNone/>
            </a:pPr>
            <a:r>
              <a:rPr lang="en-US" sz="4800" baseline="30000" dirty="0">
                <a:solidFill>
                  <a:schemeClr val="bg1"/>
                </a:solidFill>
                <a:latin typeface="Times New Roman" panose="02020603050405020304" pitchFamily="18" charset="0"/>
                <a:cs typeface="Times New Roman" panose="02020603050405020304" pitchFamily="18" charset="0"/>
              </a:rPr>
              <a:t>1</a:t>
            </a:r>
            <a:r>
              <a:rPr lang="en-US" sz="4800" dirty="0">
                <a:solidFill>
                  <a:schemeClr val="bg1"/>
                </a:solidFill>
                <a:latin typeface="Times New Roman" panose="02020603050405020304" pitchFamily="18" charset="0"/>
                <a:cs typeface="Times New Roman" panose="02020603050405020304" pitchFamily="18" charset="0"/>
              </a:rPr>
              <a:t> Now it came to pass, as He was praying in a certain place, when He ceased, that one of His disciples said to Him, “Lord, teach us to pray, as John also taught His disciples.”</a:t>
            </a:r>
          </a:p>
        </p:txBody>
      </p:sp>
    </p:spTree>
    <p:extLst>
      <p:ext uri="{BB962C8B-B14F-4D97-AF65-F5344CB8AC3E}">
        <p14:creationId xmlns:p14="http://schemas.microsoft.com/office/powerpoint/2010/main" val="1425038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2F17688-F8DB-3183-5A9B-791E5D04EBD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221CDD-D658-EEF0-54B5-75E00FA029A6}"/>
              </a:ext>
            </a:extLst>
          </p:cNvPr>
          <p:cNvSpPr>
            <a:spLocks noGrp="1"/>
          </p:cNvSpPr>
          <p:nvPr>
            <p:ph idx="1"/>
          </p:nvPr>
        </p:nvSpPr>
        <p:spPr>
          <a:xfrm>
            <a:off x="696000" y="449317"/>
            <a:ext cx="10800000" cy="5679683"/>
          </a:xfrm>
        </p:spPr>
        <p:txBody>
          <a:bodyPr>
            <a:noAutofit/>
          </a:bodyPr>
          <a:lstStyle/>
          <a:p>
            <a:pPr marL="0" indent="0">
              <a:buNone/>
            </a:pPr>
            <a:r>
              <a:rPr lang="en-US" sz="4500" baseline="30000" dirty="0">
                <a:solidFill>
                  <a:schemeClr val="bg1"/>
                </a:solidFill>
                <a:latin typeface="Times New Roman" panose="02020603050405020304" pitchFamily="18" charset="0"/>
                <a:cs typeface="Times New Roman" panose="02020603050405020304" pitchFamily="18" charset="0"/>
              </a:rPr>
              <a:t>2</a:t>
            </a:r>
            <a:r>
              <a:rPr lang="en-US" sz="4500" dirty="0">
                <a:solidFill>
                  <a:schemeClr val="bg1"/>
                </a:solidFill>
                <a:latin typeface="Times New Roman" panose="02020603050405020304" pitchFamily="18" charset="0"/>
                <a:cs typeface="Times New Roman" panose="02020603050405020304" pitchFamily="18" charset="0"/>
              </a:rPr>
              <a:t> So He said to them, “When you pray, say: </a:t>
            </a:r>
          </a:p>
          <a:p>
            <a:pPr marL="0" indent="0">
              <a:buNone/>
            </a:pPr>
            <a:r>
              <a:rPr lang="en-US" sz="4500" dirty="0">
                <a:solidFill>
                  <a:schemeClr val="bg1"/>
                </a:solidFill>
                <a:latin typeface="Times New Roman" panose="02020603050405020304" pitchFamily="18" charset="0"/>
                <a:cs typeface="Times New Roman" panose="02020603050405020304" pitchFamily="18" charset="0"/>
              </a:rPr>
              <a:t>Our Father in heaven, hallowed be Your Name. Your Kingdom come. Your will be done on earth as it is in heaven. </a:t>
            </a:r>
          </a:p>
          <a:p>
            <a:pPr marL="0" indent="0">
              <a:buNone/>
            </a:pPr>
            <a:r>
              <a:rPr lang="en-US" sz="4500" baseline="30000" dirty="0">
                <a:solidFill>
                  <a:schemeClr val="bg1"/>
                </a:solidFill>
                <a:latin typeface="Times New Roman" panose="02020603050405020304" pitchFamily="18" charset="0"/>
                <a:cs typeface="Times New Roman" panose="02020603050405020304" pitchFamily="18" charset="0"/>
              </a:rPr>
              <a:t>3 </a:t>
            </a:r>
            <a:r>
              <a:rPr lang="en-US" sz="4500" dirty="0">
                <a:solidFill>
                  <a:schemeClr val="bg1"/>
                </a:solidFill>
                <a:latin typeface="Times New Roman" panose="02020603050405020304" pitchFamily="18" charset="0"/>
                <a:cs typeface="Times New Roman" panose="02020603050405020304" pitchFamily="18" charset="0"/>
              </a:rPr>
              <a:t>Give us day by day our daily bread. </a:t>
            </a:r>
            <a:endParaRPr lang="en-US" sz="4500" baseline="30000" dirty="0">
              <a:solidFill>
                <a:schemeClr val="bg1"/>
              </a:solidFill>
              <a:latin typeface="Times New Roman" panose="02020603050405020304" pitchFamily="18" charset="0"/>
              <a:cs typeface="Times New Roman" panose="02020603050405020304" pitchFamily="18" charset="0"/>
            </a:endParaRPr>
          </a:p>
          <a:p>
            <a:pPr marL="0" indent="0">
              <a:buNone/>
            </a:pPr>
            <a:r>
              <a:rPr lang="en-US" sz="4500" baseline="30000" dirty="0">
                <a:solidFill>
                  <a:schemeClr val="bg1"/>
                </a:solidFill>
                <a:latin typeface="Times New Roman" panose="02020603050405020304" pitchFamily="18" charset="0"/>
                <a:cs typeface="Times New Roman" panose="02020603050405020304" pitchFamily="18" charset="0"/>
              </a:rPr>
              <a:t>4 </a:t>
            </a:r>
            <a:r>
              <a:rPr lang="en-US" sz="4500" dirty="0">
                <a:solidFill>
                  <a:schemeClr val="bg1"/>
                </a:solidFill>
                <a:latin typeface="Times New Roman" panose="02020603050405020304" pitchFamily="18" charset="0"/>
                <a:cs typeface="Times New Roman" panose="02020603050405020304" pitchFamily="18" charset="0"/>
              </a:rPr>
              <a:t>And forgive us our sins, for we also forgive everyone who is indebted to us. And do not lead us into temptation, but deliver us from the evil one.”</a:t>
            </a:r>
          </a:p>
        </p:txBody>
      </p:sp>
    </p:spTree>
    <p:extLst>
      <p:ext uri="{BB962C8B-B14F-4D97-AF65-F5344CB8AC3E}">
        <p14:creationId xmlns:p14="http://schemas.microsoft.com/office/powerpoint/2010/main" val="3201442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438C1AF-3F90-D6CD-DF18-5A5E6421860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1B485A-983F-CA87-E5AE-1C984168BE50}"/>
              </a:ext>
            </a:extLst>
          </p:cNvPr>
          <p:cNvSpPr>
            <a:spLocks noGrp="1"/>
          </p:cNvSpPr>
          <p:nvPr>
            <p:ph idx="1"/>
          </p:nvPr>
        </p:nvSpPr>
        <p:spPr>
          <a:xfrm>
            <a:off x="696000" y="729000"/>
            <a:ext cx="10800000" cy="5400000"/>
          </a:xfrm>
        </p:spPr>
        <p:txBody>
          <a:bodyPr>
            <a:noAutofit/>
          </a:bodyPr>
          <a:lstStyle/>
          <a:p>
            <a:pPr marL="0" indent="0">
              <a:buNone/>
            </a:pPr>
            <a:r>
              <a:rPr lang="en-US" sz="4600" baseline="30000" dirty="0">
                <a:solidFill>
                  <a:schemeClr val="bg1"/>
                </a:solidFill>
                <a:latin typeface="Times New Roman" panose="02020603050405020304" pitchFamily="18" charset="0"/>
                <a:cs typeface="Times New Roman" panose="02020603050405020304" pitchFamily="18" charset="0"/>
              </a:rPr>
              <a:t>5</a:t>
            </a:r>
            <a:r>
              <a:rPr lang="en-US" sz="4600" dirty="0">
                <a:solidFill>
                  <a:schemeClr val="bg1"/>
                </a:solidFill>
                <a:latin typeface="Times New Roman" panose="02020603050405020304" pitchFamily="18" charset="0"/>
                <a:cs typeface="Times New Roman" panose="02020603050405020304" pitchFamily="18" charset="0"/>
              </a:rPr>
              <a:t> And He said to them, “Which of you shall have a friend, and go to him at midnight and say to him, ‘Friend, lend me three loaves; </a:t>
            </a:r>
            <a:r>
              <a:rPr lang="en-US" sz="4600" baseline="30000" dirty="0">
                <a:solidFill>
                  <a:schemeClr val="bg1"/>
                </a:solidFill>
                <a:latin typeface="Times New Roman" panose="02020603050405020304" pitchFamily="18" charset="0"/>
                <a:cs typeface="Times New Roman" panose="02020603050405020304" pitchFamily="18" charset="0"/>
              </a:rPr>
              <a:t>6</a:t>
            </a:r>
            <a:r>
              <a:rPr lang="en-US" sz="4600" dirty="0">
                <a:solidFill>
                  <a:schemeClr val="bg1"/>
                </a:solidFill>
                <a:latin typeface="Times New Roman" panose="02020603050405020304" pitchFamily="18" charset="0"/>
                <a:cs typeface="Times New Roman" panose="02020603050405020304" pitchFamily="18" charset="0"/>
              </a:rPr>
              <a:t>for a friend of mine has come to me on this journey, and I have nothing to set before him’; </a:t>
            </a:r>
            <a:r>
              <a:rPr lang="en-US" sz="4600" baseline="30000" dirty="0">
                <a:solidFill>
                  <a:schemeClr val="bg1"/>
                </a:solidFill>
                <a:latin typeface="Times New Roman" panose="02020603050405020304" pitchFamily="18" charset="0"/>
                <a:cs typeface="Times New Roman" panose="02020603050405020304" pitchFamily="18" charset="0"/>
              </a:rPr>
              <a:t>7</a:t>
            </a:r>
            <a:r>
              <a:rPr lang="en-US" sz="4600" dirty="0">
                <a:solidFill>
                  <a:schemeClr val="bg1"/>
                </a:solidFill>
                <a:latin typeface="Times New Roman" panose="02020603050405020304" pitchFamily="18" charset="0"/>
                <a:cs typeface="Times New Roman" panose="02020603050405020304" pitchFamily="18" charset="0"/>
              </a:rPr>
              <a:t>and he will answer from within and say, ‘Do not trouble me; the door is now shut, and my children are with me in bed; I cannot rise and give to you’? </a:t>
            </a:r>
          </a:p>
        </p:txBody>
      </p:sp>
    </p:spTree>
    <p:extLst>
      <p:ext uri="{BB962C8B-B14F-4D97-AF65-F5344CB8AC3E}">
        <p14:creationId xmlns:p14="http://schemas.microsoft.com/office/powerpoint/2010/main" val="2776359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B04521-F7D1-7845-18A3-B22023F8F46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98D5CB-AF88-334E-D297-DF6529F17F06}"/>
              </a:ext>
            </a:extLst>
          </p:cNvPr>
          <p:cNvSpPr>
            <a:spLocks noGrp="1"/>
          </p:cNvSpPr>
          <p:nvPr>
            <p:ph idx="1"/>
          </p:nvPr>
        </p:nvSpPr>
        <p:spPr>
          <a:xfrm>
            <a:off x="696000" y="729000"/>
            <a:ext cx="10800000" cy="5400000"/>
          </a:xfrm>
        </p:spPr>
        <p:txBody>
          <a:bodyPr>
            <a:noAutofit/>
          </a:bodyPr>
          <a:lstStyle/>
          <a:p>
            <a:pPr marL="0" indent="0">
              <a:buNone/>
            </a:pPr>
            <a:r>
              <a:rPr lang="en-US" sz="4800" baseline="30000" dirty="0">
                <a:solidFill>
                  <a:schemeClr val="bg1"/>
                </a:solidFill>
                <a:latin typeface="Times New Roman" panose="02020603050405020304" pitchFamily="18" charset="0"/>
                <a:cs typeface="Times New Roman" panose="02020603050405020304" pitchFamily="18" charset="0"/>
              </a:rPr>
              <a:t>8 </a:t>
            </a:r>
            <a:r>
              <a:rPr lang="en-US" sz="4800" dirty="0">
                <a:solidFill>
                  <a:schemeClr val="bg1"/>
                </a:solidFill>
                <a:latin typeface="Times New Roman" panose="02020603050405020304" pitchFamily="18" charset="0"/>
                <a:cs typeface="Times New Roman" panose="02020603050405020304" pitchFamily="18" charset="0"/>
              </a:rPr>
              <a:t>I say to you, though he will not rise and give to him because he is his friend, yet because of his persistence, he will rise and give him as many as he needs.</a:t>
            </a:r>
          </a:p>
        </p:txBody>
      </p:sp>
    </p:spTree>
    <p:extLst>
      <p:ext uri="{BB962C8B-B14F-4D97-AF65-F5344CB8AC3E}">
        <p14:creationId xmlns:p14="http://schemas.microsoft.com/office/powerpoint/2010/main" val="1546868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BCDD545-B0FA-2207-E4B3-493F8CDBC89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415852-3AFB-59BD-8A08-B858A2D8BE82}"/>
              </a:ext>
            </a:extLst>
          </p:cNvPr>
          <p:cNvSpPr>
            <a:spLocks noGrp="1"/>
          </p:cNvSpPr>
          <p:nvPr>
            <p:ph idx="1"/>
          </p:nvPr>
        </p:nvSpPr>
        <p:spPr>
          <a:xfrm>
            <a:off x="696000" y="729000"/>
            <a:ext cx="10800000" cy="5400000"/>
          </a:xfrm>
        </p:spPr>
        <p:txBody>
          <a:bodyPr>
            <a:noAutofit/>
          </a:bodyPr>
          <a:lstStyle/>
          <a:p>
            <a:pPr marL="0" indent="0">
              <a:buNone/>
            </a:pPr>
            <a:r>
              <a:rPr lang="en-US" sz="4800" baseline="30000" dirty="0">
                <a:solidFill>
                  <a:schemeClr val="bg1"/>
                </a:solidFill>
                <a:latin typeface="Times New Roman" panose="02020603050405020304" pitchFamily="18" charset="0"/>
                <a:cs typeface="Times New Roman" panose="02020603050405020304" pitchFamily="18" charset="0"/>
              </a:rPr>
              <a:t>9 </a:t>
            </a:r>
            <a:r>
              <a:rPr lang="en-US" sz="4800" dirty="0">
                <a:solidFill>
                  <a:schemeClr val="bg1"/>
                </a:solidFill>
                <a:latin typeface="Times New Roman" panose="02020603050405020304" pitchFamily="18" charset="0"/>
                <a:cs typeface="Times New Roman" panose="02020603050405020304" pitchFamily="18" charset="0"/>
              </a:rPr>
              <a:t>So I say to you, ask, and it will be given to you; seek, and you will find; knock, and it will be opened to you. </a:t>
            </a:r>
            <a:r>
              <a:rPr lang="en-US" sz="4800" baseline="30000" dirty="0">
                <a:solidFill>
                  <a:schemeClr val="bg1"/>
                </a:solidFill>
                <a:latin typeface="Times New Roman" panose="02020603050405020304" pitchFamily="18" charset="0"/>
                <a:cs typeface="Times New Roman" panose="02020603050405020304" pitchFamily="18" charset="0"/>
              </a:rPr>
              <a:t>10 </a:t>
            </a:r>
            <a:r>
              <a:rPr lang="en-US" sz="4800" dirty="0">
                <a:solidFill>
                  <a:schemeClr val="bg1"/>
                </a:solidFill>
                <a:latin typeface="Times New Roman" panose="02020603050405020304" pitchFamily="18" charset="0"/>
                <a:cs typeface="Times New Roman" panose="02020603050405020304" pitchFamily="18" charset="0"/>
              </a:rPr>
              <a:t>For everyone who asks receives, and he who seeks finds, and to him who knocks it will be opened. </a:t>
            </a:r>
          </a:p>
        </p:txBody>
      </p:sp>
    </p:spTree>
    <p:extLst>
      <p:ext uri="{BB962C8B-B14F-4D97-AF65-F5344CB8AC3E}">
        <p14:creationId xmlns:p14="http://schemas.microsoft.com/office/powerpoint/2010/main" val="3066528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D5D7548-B75C-708C-EF3E-B82AE47430A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FEF1DF-33F8-CB66-8B39-BBAE608AB5C4}"/>
              </a:ext>
            </a:extLst>
          </p:cNvPr>
          <p:cNvSpPr>
            <a:spLocks noGrp="1"/>
          </p:cNvSpPr>
          <p:nvPr>
            <p:ph idx="1"/>
          </p:nvPr>
        </p:nvSpPr>
        <p:spPr>
          <a:xfrm>
            <a:off x="696000" y="729000"/>
            <a:ext cx="10800000" cy="5400000"/>
          </a:xfrm>
        </p:spPr>
        <p:txBody>
          <a:bodyPr>
            <a:noAutofit/>
          </a:bodyPr>
          <a:lstStyle/>
          <a:p>
            <a:pPr marL="0" indent="0">
              <a:buNone/>
            </a:pPr>
            <a:r>
              <a:rPr lang="en-US" sz="4700" baseline="30000" dirty="0">
                <a:solidFill>
                  <a:schemeClr val="bg1"/>
                </a:solidFill>
                <a:latin typeface="Times New Roman" panose="02020603050405020304" pitchFamily="18" charset="0"/>
                <a:cs typeface="Times New Roman" panose="02020603050405020304" pitchFamily="18" charset="0"/>
              </a:rPr>
              <a:t>11 </a:t>
            </a:r>
            <a:r>
              <a:rPr lang="en-US" sz="4700" dirty="0">
                <a:solidFill>
                  <a:schemeClr val="bg1"/>
                </a:solidFill>
                <a:latin typeface="Times New Roman" panose="02020603050405020304" pitchFamily="18" charset="0"/>
                <a:cs typeface="Times New Roman" panose="02020603050405020304" pitchFamily="18" charset="0"/>
              </a:rPr>
              <a:t>If a son asks for bread from any father among you, will he give him a stone? Or if he asks for a fish, will he give him a serpent instead of a fish? </a:t>
            </a:r>
            <a:r>
              <a:rPr lang="en-US" sz="4700" baseline="30000" dirty="0">
                <a:solidFill>
                  <a:schemeClr val="bg1"/>
                </a:solidFill>
                <a:latin typeface="Times New Roman" panose="02020603050405020304" pitchFamily="18" charset="0"/>
                <a:cs typeface="Times New Roman" panose="02020603050405020304" pitchFamily="18" charset="0"/>
              </a:rPr>
              <a:t>12 </a:t>
            </a:r>
            <a:r>
              <a:rPr lang="en-US" sz="4700" dirty="0">
                <a:solidFill>
                  <a:schemeClr val="bg1"/>
                </a:solidFill>
                <a:latin typeface="Times New Roman" panose="02020603050405020304" pitchFamily="18" charset="0"/>
                <a:cs typeface="Times New Roman" panose="02020603050405020304" pitchFamily="18" charset="0"/>
              </a:rPr>
              <a:t>Or if he asks for an egg, will he offer him a scorpion? </a:t>
            </a:r>
            <a:r>
              <a:rPr lang="en-US" sz="4700" baseline="30000" dirty="0">
                <a:solidFill>
                  <a:schemeClr val="bg1"/>
                </a:solidFill>
                <a:latin typeface="Times New Roman" panose="02020603050405020304" pitchFamily="18" charset="0"/>
                <a:cs typeface="Times New Roman" panose="02020603050405020304" pitchFamily="18" charset="0"/>
              </a:rPr>
              <a:t>13 </a:t>
            </a:r>
            <a:r>
              <a:rPr lang="en-US" sz="4700" dirty="0">
                <a:solidFill>
                  <a:schemeClr val="bg1"/>
                </a:solidFill>
                <a:latin typeface="Times New Roman" panose="02020603050405020304" pitchFamily="18" charset="0"/>
                <a:cs typeface="Times New Roman" panose="02020603050405020304" pitchFamily="18" charset="0"/>
              </a:rPr>
              <a:t>If you then, being evil, know how to give good gifts to your children, how much more will your heavenly Father give the Holy Spirit to those who ask Him!”</a:t>
            </a:r>
          </a:p>
        </p:txBody>
      </p:sp>
    </p:spTree>
    <p:extLst>
      <p:ext uri="{BB962C8B-B14F-4D97-AF65-F5344CB8AC3E}">
        <p14:creationId xmlns:p14="http://schemas.microsoft.com/office/powerpoint/2010/main" val="1228256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1D7AEFC-5907-A7CA-0DE4-B9492685AD5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89BA2B-845A-F6C5-3872-E69554CC03AC}"/>
              </a:ext>
            </a:extLst>
          </p:cNvPr>
          <p:cNvSpPr>
            <a:spLocks noGrp="1"/>
          </p:cNvSpPr>
          <p:nvPr>
            <p:ph idx="1"/>
          </p:nvPr>
        </p:nvSpPr>
        <p:spPr>
          <a:xfrm>
            <a:off x="696000" y="729000"/>
            <a:ext cx="10800000" cy="5400000"/>
          </a:xfrm>
        </p:spPr>
        <p:txBody>
          <a:bodyPr>
            <a:noAutofit/>
          </a:bodyPr>
          <a:lstStyle/>
          <a:p>
            <a:pPr marL="0" indent="0">
              <a:buNone/>
            </a:pPr>
            <a:r>
              <a:rPr lang="en-US" sz="4700" dirty="0">
                <a:solidFill>
                  <a:schemeClr val="bg1"/>
                </a:solidFill>
                <a:latin typeface="Times New Roman" panose="02020603050405020304" pitchFamily="18" charset="0"/>
                <a:cs typeface="Times New Roman" panose="02020603050405020304" pitchFamily="18" charset="0"/>
              </a:rPr>
              <a:t>Verse 1 – </a:t>
            </a:r>
            <a:r>
              <a:rPr lang="en-US" sz="4400" dirty="0">
                <a:solidFill>
                  <a:schemeClr val="bg1"/>
                </a:solidFill>
                <a:latin typeface="Times New Roman" panose="02020603050405020304" pitchFamily="18" charset="0"/>
                <a:cs typeface="Times New Roman" panose="02020603050405020304" pitchFamily="18" charset="0"/>
              </a:rPr>
              <a:t>“Lord, teach us to pray …”</a:t>
            </a:r>
            <a:endParaRPr lang="en-US" sz="4700" dirty="0">
              <a:solidFill>
                <a:schemeClr val="bg1"/>
              </a:solidFill>
              <a:latin typeface="Times New Roman" panose="02020603050405020304" pitchFamily="18" charset="0"/>
              <a:cs typeface="Times New Roman" panose="02020603050405020304" pitchFamily="18" charset="0"/>
            </a:endParaRPr>
          </a:p>
          <a:p>
            <a:pPr marL="0" indent="0">
              <a:buNone/>
            </a:pPr>
            <a:endParaRPr lang="en-US" sz="4700" dirty="0">
              <a:solidFill>
                <a:schemeClr val="bg1"/>
              </a:solidFill>
              <a:latin typeface="Times New Roman" panose="02020603050405020304" pitchFamily="18" charset="0"/>
              <a:cs typeface="Times New Roman" panose="02020603050405020304" pitchFamily="18" charset="0"/>
            </a:endParaRPr>
          </a:p>
          <a:p>
            <a:pPr marL="0" indent="0">
              <a:buNone/>
            </a:pPr>
            <a:r>
              <a:rPr lang="en-US" sz="4700" dirty="0">
                <a:solidFill>
                  <a:schemeClr val="bg1"/>
                </a:solidFill>
                <a:latin typeface="Times New Roman" panose="02020603050405020304" pitchFamily="18" charset="0"/>
                <a:cs typeface="Times New Roman" panose="02020603050405020304" pitchFamily="18" charset="0"/>
              </a:rPr>
              <a:t>Verse 2 – </a:t>
            </a:r>
            <a:r>
              <a:rPr lang="en-US" sz="4800" dirty="0">
                <a:solidFill>
                  <a:schemeClr val="bg1"/>
                </a:solidFill>
                <a:latin typeface="Times New Roman" panose="02020603050405020304" pitchFamily="18" charset="0"/>
                <a:cs typeface="Times New Roman" panose="02020603050405020304" pitchFamily="18" charset="0"/>
              </a:rPr>
              <a:t>“When you pray, say: </a:t>
            </a:r>
          </a:p>
          <a:p>
            <a:pPr marL="0" indent="0">
              <a:buNone/>
            </a:pPr>
            <a:r>
              <a:rPr lang="en-US" sz="4800" dirty="0">
                <a:solidFill>
                  <a:schemeClr val="bg1"/>
                </a:solidFill>
                <a:latin typeface="Times New Roman" panose="02020603050405020304" pitchFamily="18" charset="0"/>
                <a:cs typeface="Times New Roman" panose="02020603050405020304" pitchFamily="18" charset="0"/>
              </a:rPr>
              <a:t>Our Father in heaven …”</a:t>
            </a:r>
          </a:p>
          <a:p>
            <a:pPr>
              <a:buFont typeface="Symbol" panose="05050102010706020507" pitchFamily="18" charset="2"/>
              <a:buChar char="Þ"/>
            </a:pPr>
            <a:r>
              <a:rPr lang="en-US" sz="4700" dirty="0">
                <a:solidFill>
                  <a:schemeClr val="bg1"/>
                </a:solidFill>
                <a:latin typeface="Times New Roman" panose="02020603050405020304" pitchFamily="18" charset="0"/>
                <a:cs typeface="Times New Roman" panose="02020603050405020304" pitchFamily="18" charset="0"/>
              </a:rPr>
              <a:t> Jesus has made this possible</a:t>
            </a:r>
          </a:p>
          <a:p>
            <a:pPr>
              <a:buFont typeface="Symbol" panose="05050102010706020507" pitchFamily="18" charset="2"/>
              <a:buChar char="Þ"/>
            </a:pPr>
            <a:endParaRPr lang="en-US" sz="4700" dirty="0">
              <a:solidFill>
                <a:schemeClr val="bg1"/>
              </a:solidFill>
              <a:latin typeface="Times New Roman" panose="02020603050405020304" pitchFamily="18" charset="0"/>
              <a:cs typeface="Times New Roman" panose="02020603050405020304" pitchFamily="18" charset="0"/>
            </a:endParaRPr>
          </a:p>
          <a:p>
            <a:pPr marL="0" indent="0">
              <a:buNone/>
            </a:pPr>
            <a:r>
              <a:rPr lang="en-US" sz="4700" dirty="0">
                <a:solidFill>
                  <a:schemeClr val="bg1"/>
                </a:solidFill>
                <a:latin typeface="Times New Roman" panose="02020603050405020304" pitchFamily="18" charset="0"/>
                <a:cs typeface="Times New Roman" panose="02020603050405020304" pitchFamily="18" charset="0"/>
              </a:rPr>
              <a:t>Q: What is the image of God that comes to your mind? </a:t>
            </a:r>
          </a:p>
        </p:txBody>
      </p:sp>
    </p:spTree>
    <p:extLst>
      <p:ext uri="{BB962C8B-B14F-4D97-AF65-F5344CB8AC3E}">
        <p14:creationId xmlns:p14="http://schemas.microsoft.com/office/powerpoint/2010/main" val="3648995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ACDC813-6442-C8C8-ED0E-B71DE50F6A6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B2FAAE-5FD1-5285-17C7-2700EA2E158D}"/>
              </a:ext>
            </a:extLst>
          </p:cNvPr>
          <p:cNvSpPr>
            <a:spLocks noGrp="1"/>
          </p:cNvSpPr>
          <p:nvPr>
            <p:ph idx="1"/>
          </p:nvPr>
        </p:nvSpPr>
        <p:spPr>
          <a:xfrm>
            <a:off x="696000" y="729000"/>
            <a:ext cx="10800000" cy="5400000"/>
          </a:xfrm>
        </p:spPr>
        <p:txBody>
          <a:bodyPr>
            <a:noAutofit/>
          </a:bodyPr>
          <a:lstStyle/>
          <a:p>
            <a:pPr marL="0" indent="0">
              <a:buNone/>
            </a:pPr>
            <a:r>
              <a:rPr lang="en-GB" sz="4800" dirty="0">
                <a:solidFill>
                  <a:schemeClr val="bg1"/>
                </a:solidFill>
                <a:latin typeface="Times New Roman" panose="02020603050405020304" pitchFamily="18" charset="0"/>
                <a:cs typeface="Times New Roman" panose="02020603050405020304" pitchFamily="18" charset="0"/>
              </a:rPr>
              <a:t>Prodigal Son’s Father</a:t>
            </a:r>
          </a:p>
          <a:p>
            <a:pPr marL="0" indent="0">
              <a:buNone/>
            </a:pPr>
            <a:r>
              <a:rPr lang="en-GB" sz="4800" dirty="0">
                <a:solidFill>
                  <a:schemeClr val="bg1"/>
                </a:solidFill>
                <a:latin typeface="Times New Roman" panose="02020603050405020304" pitchFamily="18" charset="0"/>
                <a:cs typeface="Times New Roman" panose="02020603050405020304" pitchFamily="18" charset="0"/>
              </a:rPr>
              <a:t>Luke 15:20~24</a:t>
            </a:r>
          </a:p>
          <a:p>
            <a:pPr marL="0" indent="0">
              <a:buNone/>
            </a:pPr>
            <a:r>
              <a:rPr lang="en-US" sz="4800" dirty="0">
                <a:solidFill>
                  <a:schemeClr val="bg1"/>
                </a:solidFill>
                <a:latin typeface="Times New Roman" panose="02020603050405020304" pitchFamily="18" charset="0"/>
                <a:cs typeface="Times New Roman" panose="02020603050405020304" pitchFamily="18" charset="0"/>
              </a:rPr>
              <a:t>So he got up and came to his father. But while he was still a long way off, his father saw him and felt compassion for him, and ran and embraced him and kissed him.  And the son said to him, ‘Father, I have sinned against heaven and in your sight; </a:t>
            </a:r>
          </a:p>
        </p:txBody>
      </p:sp>
    </p:spTree>
    <p:extLst>
      <p:ext uri="{BB962C8B-B14F-4D97-AF65-F5344CB8AC3E}">
        <p14:creationId xmlns:p14="http://schemas.microsoft.com/office/powerpoint/2010/main" val="4025750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4346E47-E2A8-CE47-86C6-843702A9F68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DA4C4D-BEC3-7BC3-378D-F73863D60C76}"/>
              </a:ext>
            </a:extLst>
          </p:cNvPr>
          <p:cNvSpPr>
            <a:spLocks noGrp="1"/>
          </p:cNvSpPr>
          <p:nvPr>
            <p:ph idx="1"/>
          </p:nvPr>
        </p:nvSpPr>
        <p:spPr>
          <a:xfrm>
            <a:off x="696000" y="729000"/>
            <a:ext cx="10800000" cy="5400000"/>
          </a:xfrm>
        </p:spPr>
        <p:txBody>
          <a:bodyPr>
            <a:noAutofit/>
          </a:bodyPr>
          <a:lstStyle/>
          <a:p>
            <a:pPr marL="0" indent="0">
              <a:buNone/>
            </a:pPr>
            <a:r>
              <a:rPr lang="en-US" sz="4500" dirty="0">
                <a:solidFill>
                  <a:schemeClr val="bg1"/>
                </a:solidFill>
                <a:latin typeface="Times New Roman" panose="02020603050405020304" pitchFamily="18" charset="0"/>
                <a:cs typeface="Times New Roman" panose="02020603050405020304" pitchFamily="18" charset="0"/>
              </a:rPr>
              <a:t>I am no longer worthy to be called your son.’ But the father said to his slaves, ‘Quickly bring out the best robe and put it on him, and put a ring on his hand and sandals on his feet; and bring the fattened calf, kill it, and let us eat and celebrate; for this son of mine was dead and has come to life again; he was lost and has been found.’ And they began to celebrate. </a:t>
            </a:r>
          </a:p>
        </p:txBody>
      </p:sp>
    </p:spTree>
    <p:extLst>
      <p:ext uri="{BB962C8B-B14F-4D97-AF65-F5344CB8AC3E}">
        <p14:creationId xmlns:p14="http://schemas.microsoft.com/office/powerpoint/2010/main" val="3447476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4DBD6F2-57DF-F7ED-6A48-DD28D49C742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877666-027E-C63E-2ED4-9930C9AF6AB5}"/>
              </a:ext>
            </a:extLst>
          </p:cNvPr>
          <p:cNvSpPr>
            <a:spLocks noGrp="1"/>
          </p:cNvSpPr>
          <p:nvPr>
            <p:ph idx="1"/>
          </p:nvPr>
        </p:nvSpPr>
        <p:spPr>
          <a:xfrm>
            <a:off x="696000" y="729000"/>
            <a:ext cx="10800000" cy="5400000"/>
          </a:xfrm>
        </p:spPr>
        <p:txBody>
          <a:bodyPr>
            <a:noAutofit/>
          </a:bodyPr>
          <a:lstStyle/>
          <a:p>
            <a:pPr marL="0" indent="0">
              <a:buNone/>
            </a:pPr>
            <a:r>
              <a:rPr lang="en-US" sz="4500" dirty="0">
                <a:solidFill>
                  <a:schemeClr val="bg1"/>
                </a:solidFill>
                <a:latin typeface="Times New Roman" panose="02020603050405020304" pitchFamily="18" charset="0"/>
                <a:cs typeface="Times New Roman" panose="02020603050405020304" pitchFamily="18" charset="0"/>
              </a:rPr>
              <a:t>Verse 2 – His Name, His Kingdom, His Will</a:t>
            </a:r>
          </a:p>
          <a:p>
            <a:pPr marL="0" indent="0">
              <a:buNone/>
            </a:pPr>
            <a:endParaRPr lang="en-US" sz="4500" dirty="0">
              <a:solidFill>
                <a:schemeClr val="bg1"/>
              </a:solidFill>
              <a:latin typeface="Times New Roman" panose="02020603050405020304" pitchFamily="18" charset="0"/>
              <a:cs typeface="Times New Roman" panose="02020603050405020304" pitchFamily="18" charset="0"/>
            </a:endParaRPr>
          </a:p>
          <a:p>
            <a:pPr marL="0" indent="0">
              <a:buNone/>
            </a:pPr>
            <a:r>
              <a:rPr lang="en-US" sz="4500" dirty="0">
                <a:solidFill>
                  <a:schemeClr val="bg1"/>
                </a:solidFill>
                <a:latin typeface="Times New Roman" panose="02020603050405020304" pitchFamily="18" charset="0"/>
                <a:cs typeface="Times New Roman" panose="02020603050405020304" pitchFamily="18" charset="0"/>
              </a:rPr>
              <a:t>Verses 3~4 </a:t>
            </a:r>
          </a:p>
          <a:p>
            <a:pPr marL="0" indent="0">
              <a:buNone/>
            </a:pPr>
            <a:r>
              <a:rPr lang="en-US" sz="4500" dirty="0">
                <a:solidFill>
                  <a:schemeClr val="bg1"/>
                </a:solidFill>
                <a:latin typeface="Times New Roman" panose="02020603050405020304" pitchFamily="18" charset="0"/>
                <a:cs typeface="Times New Roman" panose="02020603050405020304" pitchFamily="18" charset="0"/>
              </a:rPr>
              <a:t>- Daily bread</a:t>
            </a:r>
          </a:p>
          <a:p>
            <a:pPr>
              <a:buFontTx/>
              <a:buChar char="-"/>
            </a:pPr>
            <a:r>
              <a:rPr lang="en-US" sz="4500" dirty="0">
                <a:solidFill>
                  <a:schemeClr val="bg1"/>
                </a:solidFill>
                <a:latin typeface="Times New Roman" panose="02020603050405020304" pitchFamily="18" charset="0"/>
                <a:cs typeface="Times New Roman" panose="02020603050405020304" pitchFamily="18" charset="0"/>
              </a:rPr>
              <a:t> Forgiveness (as we also forgive others)</a:t>
            </a:r>
          </a:p>
          <a:p>
            <a:pPr>
              <a:buFontTx/>
              <a:buChar char="-"/>
            </a:pPr>
            <a:r>
              <a:rPr lang="en-US" sz="4500" dirty="0">
                <a:solidFill>
                  <a:schemeClr val="bg1"/>
                </a:solidFill>
                <a:latin typeface="Times New Roman" panose="02020603050405020304" pitchFamily="18" charset="0"/>
                <a:cs typeface="Times New Roman" panose="02020603050405020304" pitchFamily="18" charset="0"/>
              </a:rPr>
              <a:t> Deliverance from temptation</a:t>
            </a:r>
          </a:p>
          <a:p>
            <a:pPr marL="0" indent="0">
              <a:buNone/>
            </a:pPr>
            <a:endParaRPr lang="en-US" sz="45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8888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314E46F-2953-1480-CA9A-84260F06088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B95456-4155-3940-0FCE-AF3ED97B07CE}"/>
              </a:ext>
            </a:extLst>
          </p:cNvPr>
          <p:cNvSpPr>
            <a:spLocks noGrp="1"/>
          </p:cNvSpPr>
          <p:nvPr>
            <p:ph idx="1"/>
          </p:nvPr>
        </p:nvSpPr>
        <p:spPr>
          <a:xfrm>
            <a:off x="696000" y="729000"/>
            <a:ext cx="10800000" cy="5400000"/>
          </a:xfrm>
        </p:spPr>
        <p:txBody>
          <a:bodyPr>
            <a:noAutofit/>
          </a:bodyPr>
          <a:lstStyle/>
          <a:p>
            <a:pPr marL="0" indent="0">
              <a:buNone/>
            </a:pPr>
            <a:r>
              <a:rPr lang="en-US" sz="4200" dirty="0">
                <a:solidFill>
                  <a:schemeClr val="bg1"/>
                </a:solidFill>
                <a:latin typeface="Times New Roman" panose="02020603050405020304" pitchFamily="18" charset="0"/>
                <a:cs typeface="Times New Roman" panose="02020603050405020304" pitchFamily="18" charset="0"/>
              </a:rPr>
              <a:t>Verses 5~8 – Parable of the Persistent Neighbor</a:t>
            </a:r>
          </a:p>
          <a:p>
            <a:pPr marL="0" indent="0">
              <a:buNone/>
            </a:pPr>
            <a:r>
              <a:rPr lang="en-US" sz="4200" dirty="0">
                <a:solidFill>
                  <a:schemeClr val="bg1"/>
                </a:solidFill>
                <a:latin typeface="Times New Roman" panose="02020603050405020304" pitchFamily="18" charset="0"/>
                <a:cs typeface="Times New Roman" panose="02020603050405020304" pitchFamily="18" charset="0"/>
              </a:rPr>
              <a:t>Luke 11:8 (NKJV) </a:t>
            </a:r>
          </a:p>
          <a:p>
            <a:pPr marL="0" indent="0">
              <a:buNone/>
            </a:pPr>
            <a:r>
              <a:rPr lang="en-US" sz="4200" dirty="0">
                <a:solidFill>
                  <a:schemeClr val="bg1"/>
                </a:solidFill>
                <a:latin typeface="Times New Roman" panose="02020603050405020304" pitchFamily="18" charset="0"/>
                <a:cs typeface="Times New Roman" panose="02020603050405020304" pitchFamily="18" charset="0"/>
              </a:rPr>
              <a:t>“…. yet because of his persistence, he will rise and give him as many as he needs.”</a:t>
            </a:r>
          </a:p>
          <a:p>
            <a:pPr marL="0" indent="0">
              <a:buNone/>
            </a:pPr>
            <a:endParaRPr lang="en-US" sz="4200" dirty="0">
              <a:solidFill>
                <a:schemeClr val="bg1"/>
              </a:solidFill>
              <a:latin typeface="Times New Roman" panose="02020603050405020304" pitchFamily="18" charset="0"/>
              <a:cs typeface="Times New Roman" panose="02020603050405020304" pitchFamily="18" charset="0"/>
            </a:endParaRPr>
          </a:p>
          <a:p>
            <a:pPr marL="0" indent="0">
              <a:buNone/>
            </a:pPr>
            <a:r>
              <a:rPr lang="en-US" sz="4200" dirty="0">
                <a:solidFill>
                  <a:schemeClr val="bg1"/>
                </a:solidFill>
                <a:latin typeface="Times New Roman" panose="02020603050405020304" pitchFamily="18" charset="0"/>
                <a:cs typeface="Times New Roman" panose="02020603050405020304" pitchFamily="18" charset="0"/>
              </a:rPr>
              <a:t>Luke 11:8 (AMPC) </a:t>
            </a:r>
          </a:p>
          <a:p>
            <a:pPr marL="0" indent="0">
              <a:buNone/>
            </a:pPr>
            <a:r>
              <a:rPr lang="en-US" sz="4200" dirty="0">
                <a:solidFill>
                  <a:schemeClr val="bg1"/>
                </a:solidFill>
                <a:latin typeface="Times New Roman" panose="02020603050405020304" pitchFamily="18" charset="0"/>
                <a:cs typeface="Times New Roman" panose="02020603050405020304" pitchFamily="18" charset="0"/>
              </a:rPr>
              <a:t>“… yet because of his shameless persistence and insistence he will get up and give him as much as he needs.”</a:t>
            </a:r>
          </a:p>
          <a:p>
            <a:pPr marL="0" indent="0">
              <a:buNone/>
            </a:pPr>
            <a:endParaRPr lang="en-US" sz="4500" dirty="0">
              <a:solidFill>
                <a:schemeClr val="bg1"/>
              </a:solidFill>
              <a:latin typeface="Times New Roman" panose="02020603050405020304" pitchFamily="18" charset="0"/>
              <a:cs typeface="Times New Roman" panose="02020603050405020304" pitchFamily="18" charset="0"/>
            </a:endParaRPr>
          </a:p>
          <a:p>
            <a:pPr marL="0" indent="0">
              <a:buNone/>
            </a:pPr>
            <a:endParaRPr lang="en-US" sz="4500" dirty="0">
              <a:solidFill>
                <a:schemeClr val="bg1"/>
              </a:solidFill>
              <a:latin typeface="Times New Roman" panose="02020603050405020304" pitchFamily="18" charset="0"/>
              <a:cs typeface="Times New Roman" panose="02020603050405020304" pitchFamily="18" charset="0"/>
            </a:endParaRPr>
          </a:p>
          <a:p>
            <a:pPr marL="0" indent="0">
              <a:buNone/>
            </a:pPr>
            <a:endParaRPr lang="en-US" sz="45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9173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986906E-6E86-4EC5-6065-D779E2D46EB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9A6630-09B1-4672-867E-B4A1B42DA740}"/>
              </a:ext>
            </a:extLst>
          </p:cNvPr>
          <p:cNvSpPr>
            <a:spLocks noGrp="1"/>
          </p:cNvSpPr>
          <p:nvPr>
            <p:ph idx="1"/>
          </p:nvPr>
        </p:nvSpPr>
        <p:spPr>
          <a:xfrm>
            <a:off x="696000" y="729000"/>
            <a:ext cx="10800000" cy="5400000"/>
          </a:xfrm>
        </p:spPr>
        <p:txBody>
          <a:bodyPr>
            <a:noAutofit/>
          </a:bodyPr>
          <a:lstStyle/>
          <a:p>
            <a:pPr marL="0" indent="0">
              <a:buNone/>
            </a:pPr>
            <a:r>
              <a:rPr lang="en-US" sz="4500" dirty="0">
                <a:solidFill>
                  <a:schemeClr val="bg1"/>
                </a:solidFill>
                <a:latin typeface="Times New Roman" panose="02020603050405020304" pitchFamily="18" charset="0"/>
                <a:cs typeface="Times New Roman" panose="02020603050405020304" pitchFamily="18" charset="0"/>
              </a:rPr>
              <a:t>Luke 18:1~8 Parable of the Persistent Widow</a:t>
            </a:r>
          </a:p>
          <a:p>
            <a:pPr marL="0" indent="0">
              <a:buNone/>
            </a:pPr>
            <a:r>
              <a:rPr lang="en-US" sz="4500" baseline="30000" dirty="0">
                <a:solidFill>
                  <a:schemeClr val="bg1"/>
                </a:solidFill>
                <a:latin typeface="Times New Roman" panose="02020603050405020304" pitchFamily="18" charset="0"/>
                <a:cs typeface="Times New Roman" panose="02020603050405020304" pitchFamily="18" charset="0"/>
              </a:rPr>
              <a:t>1 </a:t>
            </a:r>
            <a:r>
              <a:rPr lang="en-US" sz="4500" dirty="0">
                <a:solidFill>
                  <a:schemeClr val="bg1"/>
                </a:solidFill>
                <a:latin typeface="Times New Roman" panose="02020603050405020304" pitchFamily="18" charset="0"/>
                <a:cs typeface="Times New Roman" panose="02020603050405020304" pitchFamily="18" charset="0"/>
              </a:rPr>
              <a:t>Now He was telling them a parable to show that at all times they ought to pray and not to lose heart, </a:t>
            </a:r>
            <a:r>
              <a:rPr lang="en-US" sz="4500" baseline="30000" dirty="0">
                <a:solidFill>
                  <a:schemeClr val="bg1"/>
                </a:solidFill>
                <a:latin typeface="Times New Roman" panose="02020603050405020304" pitchFamily="18" charset="0"/>
                <a:cs typeface="Times New Roman" panose="02020603050405020304" pitchFamily="18" charset="0"/>
              </a:rPr>
              <a:t>2 </a:t>
            </a:r>
            <a:r>
              <a:rPr lang="en-US" sz="4500" dirty="0">
                <a:solidFill>
                  <a:schemeClr val="bg1"/>
                </a:solidFill>
                <a:latin typeface="Times New Roman" panose="02020603050405020304" pitchFamily="18" charset="0"/>
                <a:cs typeface="Times New Roman" panose="02020603050405020304" pitchFamily="18" charset="0"/>
              </a:rPr>
              <a:t>saying, “In a certain city there was a judge who did not fear God and did not respect man. </a:t>
            </a:r>
            <a:r>
              <a:rPr lang="en-US" sz="4500" baseline="30000" dirty="0">
                <a:solidFill>
                  <a:schemeClr val="bg1"/>
                </a:solidFill>
                <a:latin typeface="Times New Roman" panose="02020603050405020304" pitchFamily="18" charset="0"/>
                <a:cs typeface="Times New Roman" panose="02020603050405020304" pitchFamily="18" charset="0"/>
              </a:rPr>
              <a:t>3</a:t>
            </a:r>
            <a:r>
              <a:rPr lang="en-US" sz="4500" dirty="0">
                <a:solidFill>
                  <a:schemeClr val="bg1"/>
                </a:solidFill>
                <a:latin typeface="Times New Roman" panose="02020603050405020304" pitchFamily="18" charset="0"/>
                <a:cs typeface="Times New Roman" panose="02020603050405020304" pitchFamily="18" charset="0"/>
              </a:rPr>
              <a:t>There was a widow in that city, and she kept coming to him, saying, ‘Give me legal protection from my opponent.’</a:t>
            </a:r>
          </a:p>
        </p:txBody>
      </p:sp>
    </p:spTree>
    <p:extLst>
      <p:ext uri="{BB962C8B-B14F-4D97-AF65-F5344CB8AC3E}">
        <p14:creationId xmlns:p14="http://schemas.microsoft.com/office/powerpoint/2010/main" val="3352753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4D80762-10EF-A0FF-4248-97B0EB5F070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F6E2D8-D02E-1CB4-DAE9-976E5C665EB5}"/>
              </a:ext>
            </a:extLst>
          </p:cNvPr>
          <p:cNvSpPr>
            <a:spLocks noGrp="1"/>
          </p:cNvSpPr>
          <p:nvPr>
            <p:ph idx="1"/>
          </p:nvPr>
        </p:nvSpPr>
        <p:spPr>
          <a:xfrm>
            <a:off x="696000" y="729000"/>
            <a:ext cx="10800000" cy="5400000"/>
          </a:xfrm>
        </p:spPr>
        <p:txBody>
          <a:bodyPr>
            <a:noAutofit/>
          </a:bodyPr>
          <a:lstStyle/>
          <a:p>
            <a:pPr marL="0" indent="0">
              <a:buNone/>
            </a:pPr>
            <a:r>
              <a:rPr lang="en-US" sz="4800" baseline="30000" dirty="0">
                <a:solidFill>
                  <a:schemeClr val="bg1"/>
                </a:solidFill>
                <a:latin typeface="Times New Roman" panose="02020603050405020304" pitchFamily="18" charset="0"/>
                <a:cs typeface="Times New Roman" panose="02020603050405020304" pitchFamily="18" charset="0"/>
              </a:rPr>
              <a:t>4 </a:t>
            </a:r>
            <a:r>
              <a:rPr lang="en-US" sz="4800" dirty="0">
                <a:solidFill>
                  <a:schemeClr val="bg1"/>
                </a:solidFill>
                <a:latin typeface="Times New Roman" panose="02020603050405020304" pitchFamily="18" charset="0"/>
                <a:cs typeface="Times New Roman" panose="02020603050405020304" pitchFamily="18" charset="0"/>
              </a:rPr>
              <a:t>For a while he was unwilling; but afterward he said to himself, ‘Even though I do not fear God nor respect man, </a:t>
            </a:r>
            <a:r>
              <a:rPr lang="en-US" sz="4800" baseline="30000" dirty="0">
                <a:solidFill>
                  <a:schemeClr val="bg1"/>
                </a:solidFill>
                <a:latin typeface="Times New Roman" panose="02020603050405020304" pitchFamily="18" charset="0"/>
                <a:cs typeface="Times New Roman" panose="02020603050405020304" pitchFamily="18" charset="0"/>
              </a:rPr>
              <a:t>5 </a:t>
            </a:r>
            <a:r>
              <a:rPr lang="en-US" sz="4800" dirty="0">
                <a:solidFill>
                  <a:schemeClr val="bg1"/>
                </a:solidFill>
                <a:latin typeface="Times New Roman" panose="02020603050405020304" pitchFamily="18" charset="0"/>
                <a:cs typeface="Times New Roman" panose="02020603050405020304" pitchFamily="18" charset="0"/>
              </a:rPr>
              <a:t>yet because this widow bothers me, I will give her legal protection, otherwise by continually coming she will wear me out.’” </a:t>
            </a:r>
            <a:r>
              <a:rPr lang="en-US" sz="4800" baseline="30000" dirty="0">
                <a:solidFill>
                  <a:schemeClr val="bg1"/>
                </a:solidFill>
                <a:latin typeface="Times New Roman" panose="02020603050405020304" pitchFamily="18" charset="0"/>
                <a:cs typeface="Times New Roman" panose="02020603050405020304" pitchFamily="18" charset="0"/>
              </a:rPr>
              <a:t>6 </a:t>
            </a:r>
            <a:r>
              <a:rPr lang="en-US" sz="4800" dirty="0">
                <a:solidFill>
                  <a:schemeClr val="bg1"/>
                </a:solidFill>
                <a:latin typeface="Times New Roman" panose="02020603050405020304" pitchFamily="18" charset="0"/>
                <a:cs typeface="Times New Roman" panose="02020603050405020304" pitchFamily="18" charset="0"/>
              </a:rPr>
              <a:t>And the Lord said, “Hear what the unrighteous judge said;</a:t>
            </a:r>
          </a:p>
        </p:txBody>
      </p:sp>
    </p:spTree>
    <p:extLst>
      <p:ext uri="{BB962C8B-B14F-4D97-AF65-F5344CB8AC3E}">
        <p14:creationId xmlns:p14="http://schemas.microsoft.com/office/powerpoint/2010/main" val="2948143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D5A2D26-8530-F07F-0732-905DFAF266D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735DD0-AF54-C6CA-9C6C-EFA76987A401}"/>
              </a:ext>
            </a:extLst>
          </p:cNvPr>
          <p:cNvSpPr>
            <a:spLocks noGrp="1"/>
          </p:cNvSpPr>
          <p:nvPr>
            <p:ph idx="1"/>
          </p:nvPr>
        </p:nvSpPr>
        <p:spPr>
          <a:xfrm>
            <a:off x="696000" y="729000"/>
            <a:ext cx="10800000" cy="5400000"/>
          </a:xfrm>
        </p:spPr>
        <p:txBody>
          <a:bodyPr>
            <a:noAutofit/>
          </a:bodyPr>
          <a:lstStyle/>
          <a:p>
            <a:pPr marL="0" indent="0">
              <a:buNone/>
            </a:pPr>
            <a:r>
              <a:rPr lang="en-US" sz="4700" baseline="30000" dirty="0">
                <a:solidFill>
                  <a:schemeClr val="bg1"/>
                </a:solidFill>
                <a:latin typeface="Times New Roman" panose="02020603050405020304" pitchFamily="18" charset="0"/>
                <a:cs typeface="Times New Roman" panose="02020603050405020304" pitchFamily="18" charset="0"/>
              </a:rPr>
              <a:t>7 </a:t>
            </a:r>
            <a:r>
              <a:rPr lang="en-US" sz="4700" dirty="0">
                <a:solidFill>
                  <a:schemeClr val="bg1"/>
                </a:solidFill>
                <a:latin typeface="Times New Roman" panose="02020603050405020304" pitchFamily="18" charset="0"/>
                <a:cs typeface="Times New Roman" panose="02020603050405020304" pitchFamily="18" charset="0"/>
              </a:rPr>
              <a:t>now, will not God bring about justice for His elect who cry to Him day and night, and will He delay long over them? </a:t>
            </a:r>
          </a:p>
          <a:p>
            <a:pPr marL="0" indent="0">
              <a:buNone/>
            </a:pPr>
            <a:r>
              <a:rPr lang="en-US" sz="4700" baseline="30000" dirty="0">
                <a:solidFill>
                  <a:schemeClr val="bg1"/>
                </a:solidFill>
                <a:latin typeface="Times New Roman" panose="02020603050405020304" pitchFamily="18" charset="0"/>
                <a:cs typeface="Times New Roman" panose="02020603050405020304" pitchFamily="18" charset="0"/>
              </a:rPr>
              <a:t>8</a:t>
            </a:r>
            <a:r>
              <a:rPr lang="en-US" sz="4700" dirty="0">
                <a:solidFill>
                  <a:schemeClr val="bg1"/>
                </a:solidFill>
                <a:latin typeface="Times New Roman" panose="02020603050405020304" pitchFamily="18" charset="0"/>
                <a:cs typeface="Times New Roman" panose="02020603050405020304" pitchFamily="18" charset="0"/>
              </a:rPr>
              <a:t> I tell you He will bring about justice for them quickly. However, when the Son of Man comes, will He find faith on the earth?”</a:t>
            </a:r>
          </a:p>
        </p:txBody>
      </p:sp>
    </p:spTree>
    <p:extLst>
      <p:ext uri="{BB962C8B-B14F-4D97-AF65-F5344CB8AC3E}">
        <p14:creationId xmlns:p14="http://schemas.microsoft.com/office/powerpoint/2010/main" val="740124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AD21500-2E89-9B9E-0D4B-FCCC127A00D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EF0AD2-B44F-311F-7AE9-7AE472F7E522}"/>
              </a:ext>
            </a:extLst>
          </p:cNvPr>
          <p:cNvSpPr>
            <a:spLocks noGrp="1"/>
          </p:cNvSpPr>
          <p:nvPr>
            <p:ph idx="1"/>
          </p:nvPr>
        </p:nvSpPr>
        <p:spPr>
          <a:xfrm>
            <a:off x="696000" y="729000"/>
            <a:ext cx="10800000" cy="5400000"/>
          </a:xfrm>
        </p:spPr>
        <p:txBody>
          <a:bodyPr>
            <a:noAutofit/>
          </a:bodyPr>
          <a:lstStyle/>
          <a:p>
            <a:pPr marL="0" indent="0">
              <a:buNone/>
            </a:pPr>
            <a:endParaRPr lang="en-US" sz="4500" dirty="0">
              <a:solidFill>
                <a:schemeClr val="bg1"/>
              </a:solidFill>
              <a:latin typeface="Times New Roman" panose="02020603050405020304" pitchFamily="18" charset="0"/>
              <a:cs typeface="Times New Roman" panose="02020603050405020304" pitchFamily="18" charset="0"/>
            </a:endParaRPr>
          </a:p>
          <a:p>
            <a:pPr marL="0" indent="0">
              <a:buNone/>
            </a:pPr>
            <a:r>
              <a:rPr lang="en-US" sz="4800" dirty="0">
                <a:solidFill>
                  <a:schemeClr val="bg1"/>
                </a:solidFill>
                <a:latin typeface="Times New Roman" panose="02020603050405020304" pitchFamily="18" charset="0"/>
                <a:cs typeface="Times New Roman" panose="02020603050405020304" pitchFamily="18" charset="0"/>
              </a:rPr>
              <a:t>Luke 11 – Reluctant and Grudging Friend </a:t>
            </a:r>
          </a:p>
          <a:p>
            <a:pPr marL="0" indent="0">
              <a:buNone/>
            </a:pPr>
            <a:endParaRPr lang="en-US" sz="4800" dirty="0">
              <a:solidFill>
                <a:schemeClr val="bg1"/>
              </a:solidFill>
              <a:latin typeface="Times New Roman" panose="02020603050405020304" pitchFamily="18" charset="0"/>
              <a:cs typeface="Times New Roman" panose="02020603050405020304" pitchFamily="18" charset="0"/>
            </a:endParaRPr>
          </a:p>
          <a:p>
            <a:pPr marL="0" indent="0">
              <a:buNone/>
            </a:pPr>
            <a:r>
              <a:rPr lang="en-US" sz="4800" dirty="0">
                <a:solidFill>
                  <a:schemeClr val="bg1"/>
                </a:solidFill>
                <a:latin typeface="Times New Roman" panose="02020603050405020304" pitchFamily="18" charset="0"/>
                <a:cs typeface="Times New Roman" panose="02020603050405020304" pitchFamily="18" charset="0"/>
              </a:rPr>
              <a:t>Luke 18 – Uncaring and Unjust Judge </a:t>
            </a:r>
          </a:p>
          <a:p>
            <a:pPr marL="0" indent="0">
              <a:buNone/>
            </a:pPr>
            <a:endParaRPr lang="en-US" sz="4800" dirty="0">
              <a:solidFill>
                <a:schemeClr val="bg1"/>
              </a:solidFill>
              <a:latin typeface="Times New Roman" panose="02020603050405020304" pitchFamily="18" charset="0"/>
              <a:cs typeface="Times New Roman" panose="02020603050405020304" pitchFamily="18" charset="0"/>
            </a:endParaRPr>
          </a:p>
          <a:p>
            <a:pPr marL="0" indent="0">
              <a:buNone/>
            </a:pPr>
            <a:r>
              <a:rPr lang="en-US" sz="4800" dirty="0">
                <a:solidFill>
                  <a:schemeClr val="bg1"/>
                </a:solidFill>
                <a:latin typeface="Times New Roman" panose="02020603050405020304" pitchFamily="18" charset="0"/>
                <a:cs typeface="Times New Roman" panose="02020603050405020304" pitchFamily="18" charset="0"/>
              </a:rPr>
              <a:t>Q: What is the image of God that comes to your mind? </a:t>
            </a:r>
          </a:p>
          <a:p>
            <a:pPr marL="0" indent="0">
              <a:buNone/>
            </a:pPr>
            <a:endParaRPr lang="en-US" sz="48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7014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9E13CCC-0EDA-A52B-4173-50A9E3DCD80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406C6B-A6E8-DC58-B865-92582E5B2E54}"/>
              </a:ext>
            </a:extLst>
          </p:cNvPr>
          <p:cNvSpPr>
            <a:spLocks noGrp="1"/>
          </p:cNvSpPr>
          <p:nvPr>
            <p:ph idx="1"/>
          </p:nvPr>
        </p:nvSpPr>
        <p:spPr>
          <a:xfrm>
            <a:off x="696000" y="729000"/>
            <a:ext cx="10800000" cy="5400000"/>
          </a:xfrm>
        </p:spPr>
        <p:txBody>
          <a:bodyPr>
            <a:noAutofit/>
          </a:bodyPr>
          <a:lstStyle/>
          <a:p>
            <a:pPr marL="0" indent="0">
              <a:buNone/>
            </a:pPr>
            <a:r>
              <a:rPr lang="en-US" sz="4800" dirty="0">
                <a:solidFill>
                  <a:schemeClr val="bg1"/>
                </a:solidFill>
                <a:latin typeface="Times New Roman" panose="02020603050405020304" pitchFamily="18" charset="0"/>
                <a:cs typeface="Times New Roman" panose="02020603050405020304" pitchFamily="18" charset="0"/>
              </a:rPr>
              <a:t>Luke 18:8</a:t>
            </a:r>
          </a:p>
          <a:p>
            <a:pPr marL="0" indent="0">
              <a:buNone/>
            </a:pPr>
            <a:endParaRPr lang="en-US" sz="4800" dirty="0">
              <a:solidFill>
                <a:schemeClr val="bg1"/>
              </a:solidFill>
              <a:latin typeface="Times New Roman" panose="02020603050405020304" pitchFamily="18" charset="0"/>
              <a:cs typeface="Times New Roman" panose="02020603050405020304" pitchFamily="18" charset="0"/>
            </a:endParaRPr>
          </a:p>
          <a:p>
            <a:pPr marL="0" indent="0">
              <a:buNone/>
            </a:pPr>
            <a:r>
              <a:rPr lang="en-US" sz="4800" dirty="0">
                <a:solidFill>
                  <a:schemeClr val="bg1"/>
                </a:solidFill>
                <a:latin typeface="Times New Roman" panose="02020603050405020304" pitchFamily="18" charset="0"/>
                <a:cs typeface="Times New Roman" panose="02020603050405020304" pitchFamily="18" charset="0"/>
              </a:rPr>
              <a:t>“… However, when the Son of Man comes, will He find faith on the earth?”</a:t>
            </a:r>
          </a:p>
          <a:p>
            <a:pPr marL="0" indent="0">
              <a:buNone/>
            </a:pPr>
            <a:endParaRPr lang="en-US" sz="4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72559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6E38FC7-3EC4-2DE3-B20C-491DED515B1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9AE1F1-5040-9EAB-A600-60DA7901209D}"/>
              </a:ext>
            </a:extLst>
          </p:cNvPr>
          <p:cNvSpPr>
            <a:spLocks noGrp="1"/>
          </p:cNvSpPr>
          <p:nvPr>
            <p:ph idx="1"/>
          </p:nvPr>
        </p:nvSpPr>
        <p:spPr>
          <a:xfrm>
            <a:off x="696000" y="729000"/>
            <a:ext cx="10800000" cy="5400000"/>
          </a:xfrm>
        </p:spPr>
        <p:txBody>
          <a:bodyPr>
            <a:noAutofit/>
          </a:bodyPr>
          <a:lstStyle/>
          <a:p>
            <a:pPr marL="0" indent="0">
              <a:buNone/>
            </a:pPr>
            <a:r>
              <a:rPr lang="en-US" sz="4500" dirty="0">
                <a:solidFill>
                  <a:schemeClr val="bg1"/>
                </a:solidFill>
                <a:latin typeface="Times New Roman" panose="02020603050405020304" pitchFamily="18" charset="0"/>
                <a:cs typeface="Times New Roman" panose="02020603050405020304" pitchFamily="18" charset="0"/>
              </a:rPr>
              <a:t>Daniel 3:16~18</a:t>
            </a:r>
          </a:p>
          <a:p>
            <a:pPr marL="0" indent="0">
              <a:buNone/>
            </a:pPr>
            <a:r>
              <a:rPr lang="en-US" sz="4500" baseline="30000" dirty="0">
                <a:solidFill>
                  <a:schemeClr val="bg1"/>
                </a:solidFill>
                <a:latin typeface="Times New Roman" panose="02020603050405020304" pitchFamily="18" charset="0"/>
                <a:cs typeface="Times New Roman" panose="02020603050405020304" pitchFamily="18" charset="0"/>
              </a:rPr>
              <a:t>16 </a:t>
            </a:r>
            <a:r>
              <a:rPr lang="en-US" sz="4500" dirty="0">
                <a:solidFill>
                  <a:schemeClr val="bg1"/>
                </a:solidFill>
                <a:latin typeface="Times New Roman" panose="02020603050405020304" pitchFamily="18" charset="0"/>
                <a:cs typeface="Times New Roman" panose="02020603050405020304" pitchFamily="18" charset="0"/>
              </a:rPr>
              <a:t>Shadrach, Meshach and Abednego replied to the king, “O Nebuchadnezzar, we do not need to give you an answer concerning this matter. </a:t>
            </a:r>
            <a:r>
              <a:rPr lang="en-US" sz="4500" baseline="30000" dirty="0">
                <a:solidFill>
                  <a:schemeClr val="bg1"/>
                </a:solidFill>
                <a:latin typeface="Times New Roman" panose="02020603050405020304" pitchFamily="18" charset="0"/>
                <a:cs typeface="Times New Roman" panose="02020603050405020304" pitchFamily="18" charset="0"/>
              </a:rPr>
              <a:t>17 </a:t>
            </a:r>
            <a:r>
              <a:rPr lang="en-US" sz="4500" dirty="0">
                <a:solidFill>
                  <a:schemeClr val="bg1"/>
                </a:solidFill>
                <a:latin typeface="Times New Roman" panose="02020603050405020304" pitchFamily="18" charset="0"/>
                <a:cs typeface="Times New Roman" panose="02020603050405020304" pitchFamily="18" charset="0"/>
              </a:rPr>
              <a:t>If it be so, our God whom we serve is able to deliver us from the furnace of blazing fire; and He will deliver us out of your hand, O king.  </a:t>
            </a:r>
          </a:p>
        </p:txBody>
      </p:sp>
    </p:spTree>
    <p:extLst>
      <p:ext uri="{BB962C8B-B14F-4D97-AF65-F5344CB8AC3E}">
        <p14:creationId xmlns:p14="http://schemas.microsoft.com/office/powerpoint/2010/main" val="32848796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BA4D1F5-2BF5-9201-EE8C-E519CABAEC4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6C1A4A-8237-A165-80E9-5790353EAB27}"/>
              </a:ext>
            </a:extLst>
          </p:cNvPr>
          <p:cNvSpPr>
            <a:spLocks noGrp="1"/>
          </p:cNvSpPr>
          <p:nvPr>
            <p:ph idx="1"/>
          </p:nvPr>
        </p:nvSpPr>
        <p:spPr>
          <a:xfrm>
            <a:off x="696000" y="729000"/>
            <a:ext cx="10800000" cy="5400000"/>
          </a:xfrm>
        </p:spPr>
        <p:txBody>
          <a:bodyPr>
            <a:noAutofit/>
          </a:bodyPr>
          <a:lstStyle/>
          <a:p>
            <a:pPr marL="0" indent="0">
              <a:buNone/>
            </a:pPr>
            <a:r>
              <a:rPr lang="en-US" sz="4800" baseline="30000" dirty="0">
                <a:solidFill>
                  <a:schemeClr val="bg1"/>
                </a:solidFill>
                <a:latin typeface="Times New Roman" panose="02020603050405020304" pitchFamily="18" charset="0"/>
                <a:cs typeface="Times New Roman" panose="02020603050405020304" pitchFamily="18" charset="0"/>
              </a:rPr>
              <a:t>18 </a:t>
            </a:r>
            <a:r>
              <a:rPr lang="en-US" sz="4800" dirty="0">
                <a:solidFill>
                  <a:schemeClr val="bg1"/>
                </a:solidFill>
                <a:latin typeface="Times New Roman" panose="02020603050405020304" pitchFamily="18" charset="0"/>
                <a:cs typeface="Times New Roman" panose="02020603050405020304" pitchFamily="18" charset="0"/>
              </a:rPr>
              <a:t>But even if He does not, let it be known to you, O king, that we are not going to serve your gods or worship the golden image that you have set up.”</a:t>
            </a:r>
          </a:p>
        </p:txBody>
      </p:sp>
    </p:spTree>
    <p:extLst>
      <p:ext uri="{BB962C8B-B14F-4D97-AF65-F5344CB8AC3E}">
        <p14:creationId xmlns:p14="http://schemas.microsoft.com/office/powerpoint/2010/main" val="4213295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08DA188-BBA3-61BD-EE55-423581384B6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BB0390-39E5-83DB-3C9F-34CB4F924292}"/>
              </a:ext>
            </a:extLst>
          </p:cNvPr>
          <p:cNvSpPr>
            <a:spLocks noGrp="1"/>
          </p:cNvSpPr>
          <p:nvPr>
            <p:ph idx="1"/>
          </p:nvPr>
        </p:nvSpPr>
        <p:spPr>
          <a:xfrm>
            <a:off x="696000" y="729000"/>
            <a:ext cx="10800000" cy="5400000"/>
          </a:xfrm>
        </p:spPr>
        <p:txBody>
          <a:bodyPr>
            <a:noAutofit/>
          </a:bodyPr>
          <a:lstStyle/>
          <a:p>
            <a:pPr marL="0" indent="0">
              <a:buNone/>
            </a:pPr>
            <a:endParaRPr lang="en-US" sz="4700" dirty="0">
              <a:solidFill>
                <a:schemeClr val="bg1"/>
              </a:solidFill>
              <a:latin typeface="Times New Roman" panose="02020603050405020304" pitchFamily="18" charset="0"/>
              <a:cs typeface="Times New Roman" panose="02020603050405020304" pitchFamily="18" charset="0"/>
            </a:endParaRPr>
          </a:p>
          <a:p>
            <a:r>
              <a:rPr lang="en-US" sz="4800" dirty="0">
                <a:solidFill>
                  <a:schemeClr val="bg1"/>
                </a:solidFill>
                <a:latin typeface="Times New Roman" panose="02020603050405020304" pitchFamily="18" charset="0"/>
                <a:cs typeface="Times New Roman" panose="02020603050405020304" pitchFamily="18" charset="0"/>
              </a:rPr>
              <a:t> He is able to deliver us </a:t>
            </a:r>
          </a:p>
          <a:p>
            <a:endParaRPr lang="en-US" sz="4800" dirty="0">
              <a:solidFill>
                <a:schemeClr val="bg1"/>
              </a:solidFill>
              <a:latin typeface="Times New Roman" panose="02020603050405020304" pitchFamily="18" charset="0"/>
              <a:cs typeface="Times New Roman" panose="02020603050405020304" pitchFamily="18" charset="0"/>
            </a:endParaRPr>
          </a:p>
          <a:p>
            <a:r>
              <a:rPr lang="en-US" sz="4800" dirty="0">
                <a:solidFill>
                  <a:schemeClr val="bg1"/>
                </a:solidFill>
                <a:latin typeface="Times New Roman" panose="02020603050405020304" pitchFamily="18" charset="0"/>
                <a:cs typeface="Times New Roman" panose="02020603050405020304" pitchFamily="18" charset="0"/>
              </a:rPr>
              <a:t> He will deliver us</a:t>
            </a:r>
          </a:p>
          <a:p>
            <a:endParaRPr lang="en-US" sz="4800" dirty="0">
              <a:solidFill>
                <a:schemeClr val="bg1"/>
              </a:solidFill>
              <a:latin typeface="Times New Roman" panose="02020603050405020304" pitchFamily="18" charset="0"/>
              <a:cs typeface="Times New Roman" panose="02020603050405020304" pitchFamily="18" charset="0"/>
            </a:endParaRPr>
          </a:p>
          <a:p>
            <a:r>
              <a:rPr lang="en-US" sz="4800" dirty="0">
                <a:solidFill>
                  <a:schemeClr val="bg1"/>
                </a:solidFill>
                <a:latin typeface="Times New Roman" panose="02020603050405020304" pitchFamily="18" charset="0"/>
                <a:cs typeface="Times New Roman" panose="02020603050405020304" pitchFamily="18" charset="0"/>
              </a:rPr>
              <a:t> But even if He does not …</a:t>
            </a:r>
          </a:p>
          <a:p>
            <a:pPr marL="0" indent="0">
              <a:buNone/>
            </a:pPr>
            <a:endParaRPr lang="en-US" sz="47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66640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0951B59-8EF2-92C0-DAE0-213934A8243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E04654-3852-BC24-2BC2-77CF6866D001}"/>
              </a:ext>
            </a:extLst>
          </p:cNvPr>
          <p:cNvSpPr>
            <a:spLocks noGrp="1"/>
          </p:cNvSpPr>
          <p:nvPr>
            <p:ph idx="1"/>
          </p:nvPr>
        </p:nvSpPr>
        <p:spPr>
          <a:xfrm>
            <a:off x="696000" y="729000"/>
            <a:ext cx="10800000" cy="5400000"/>
          </a:xfrm>
        </p:spPr>
        <p:txBody>
          <a:bodyPr>
            <a:noAutofit/>
          </a:bodyPr>
          <a:lstStyle/>
          <a:p>
            <a:pPr marL="0" indent="0">
              <a:buNone/>
            </a:pPr>
            <a:r>
              <a:rPr lang="en-US" sz="4400" dirty="0">
                <a:solidFill>
                  <a:schemeClr val="bg1"/>
                </a:solidFill>
                <a:latin typeface="Times New Roman" panose="02020603050405020304" pitchFamily="18" charset="0"/>
                <a:cs typeface="Times New Roman" panose="02020603050405020304" pitchFamily="18" charset="0"/>
              </a:rPr>
              <a:t>Luke 11:13</a:t>
            </a:r>
          </a:p>
          <a:p>
            <a:pPr marL="0" indent="0">
              <a:buNone/>
            </a:pPr>
            <a:endParaRPr lang="en-US" sz="4400" dirty="0">
              <a:solidFill>
                <a:schemeClr val="bg1"/>
              </a:solidFill>
              <a:latin typeface="Times New Roman" panose="02020603050405020304" pitchFamily="18" charset="0"/>
              <a:cs typeface="Times New Roman" panose="02020603050405020304" pitchFamily="18" charset="0"/>
            </a:endParaRPr>
          </a:p>
          <a:p>
            <a:pPr marL="0" indent="0">
              <a:buNone/>
            </a:pPr>
            <a:r>
              <a:rPr lang="en-US" sz="4400" dirty="0">
                <a:solidFill>
                  <a:schemeClr val="bg1"/>
                </a:solidFill>
                <a:latin typeface="Times New Roman" panose="02020603050405020304" pitchFamily="18" charset="0"/>
                <a:cs typeface="Times New Roman" panose="02020603050405020304" pitchFamily="18" charset="0"/>
              </a:rPr>
              <a:t>“If you then, being evil, know how to give good gifts to your children, how much more will your heavenly Father give the Holy Spirit to those who ask Him!”</a:t>
            </a:r>
          </a:p>
          <a:p>
            <a:pPr marL="0" indent="0">
              <a:buNone/>
            </a:pPr>
            <a:endParaRPr lang="en-US" sz="47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55287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C97BFC6-44D7-4333-4E43-BE5407F899E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9978D5-A0FE-398B-263E-96083030D738}"/>
              </a:ext>
            </a:extLst>
          </p:cNvPr>
          <p:cNvSpPr>
            <a:spLocks noGrp="1"/>
          </p:cNvSpPr>
          <p:nvPr>
            <p:ph idx="1"/>
          </p:nvPr>
        </p:nvSpPr>
        <p:spPr>
          <a:xfrm>
            <a:off x="696000" y="729000"/>
            <a:ext cx="10800000" cy="5400000"/>
          </a:xfrm>
        </p:spPr>
        <p:txBody>
          <a:bodyPr>
            <a:noAutofit/>
          </a:bodyPr>
          <a:lstStyle/>
          <a:p>
            <a:pPr marL="0" indent="0">
              <a:buNone/>
            </a:pPr>
            <a:r>
              <a:rPr lang="en-US" sz="4500" dirty="0">
                <a:solidFill>
                  <a:schemeClr val="bg1"/>
                </a:solidFill>
                <a:latin typeface="Times New Roman" panose="02020603050405020304" pitchFamily="18" charset="0"/>
                <a:cs typeface="Times New Roman" panose="02020603050405020304" pitchFamily="18" charset="0"/>
              </a:rPr>
              <a:t>Daniel 3:19~29</a:t>
            </a:r>
          </a:p>
          <a:p>
            <a:pPr marL="0" indent="0">
              <a:buNone/>
            </a:pPr>
            <a:r>
              <a:rPr lang="en-US" sz="4500" baseline="30000" dirty="0">
                <a:solidFill>
                  <a:schemeClr val="bg1"/>
                </a:solidFill>
                <a:latin typeface="Times New Roman" panose="02020603050405020304" pitchFamily="18" charset="0"/>
                <a:cs typeface="Times New Roman" panose="02020603050405020304" pitchFamily="18" charset="0"/>
              </a:rPr>
              <a:t>19 </a:t>
            </a:r>
            <a:r>
              <a:rPr lang="en-US" sz="4500" dirty="0">
                <a:solidFill>
                  <a:schemeClr val="bg1"/>
                </a:solidFill>
                <a:latin typeface="Times New Roman" panose="02020603050405020304" pitchFamily="18" charset="0"/>
                <a:cs typeface="Times New Roman" panose="02020603050405020304" pitchFamily="18" charset="0"/>
              </a:rPr>
              <a:t>Then Nebuchadnezzar was furious with Shadrach, Meshach and Abednego, and his attitude toward them changed. He ordered the furnace heated seven times hotter than usual </a:t>
            </a:r>
            <a:r>
              <a:rPr lang="en-US" sz="4500" baseline="30000" dirty="0">
                <a:solidFill>
                  <a:schemeClr val="bg1"/>
                </a:solidFill>
                <a:latin typeface="Times New Roman" panose="02020603050405020304" pitchFamily="18" charset="0"/>
                <a:cs typeface="Times New Roman" panose="02020603050405020304" pitchFamily="18" charset="0"/>
              </a:rPr>
              <a:t>20 </a:t>
            </a:r>
            <a:r>
              <a:rPr lang="en-US" sz="4500" dirty="0">
                <a:solidFill>
                  <a:schemeClr val="bg1"/>
                </a:solidFill>
                <a:latin typeface="Times New Roman" panose="02020603050405020304" pitchFamily="18" charset="0"/>
                <a:cs typeface="Times New Roman" panose="02020603050405020304" pitchFamily="18" charset="0"/>
              </a:rPr>
              <a:t>and commanded some of the strongest soldiers in his army to tie up Shadrach, Meshach and Abednego and throw them into the blazing furnace. </a:t>
            </a:r>
          </a:p>
        </p:txBody>
      </p:sp>
    </p:spTree>
    <p:extLst>
      <p:ext uri="{BB962C8B-B14F-4D97-AF65-F5344CB8AC3E}">
        <p14:creationId xmlns:p14="http://schemas.microsoft.com/office/powerpoint/2010/main" val="205829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181C4FE-6B0D-77C4-8EC5-C8082DF2534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8548C7-8006-1D8A-3940-5FE2FAAE485B}"/>
              </a:ext>
            </a:extLst>
          </p:cNvPr>
          <p:cNvSpPr>
            <a:spLocks noGrp="1"/>
          </p:cNvSpPr>
          <p:nvPr>
            <p:ph idx="1"/>
          </p:nvPr>
        </p:nvSpPr>
        <p:spPr>
          <a:xfrm>
            <a:off x="696000" y="729000"/>
            <a:ext cx="10800000" cy="5400000"/>
          </a:xfrm>
        </p:spPr>
        <p:txBody>
          <a:bodyPr>
            <a:noAutofit/>
          </a:bodyPr>
          <a:lstStyle/>
          <a:p>
            <a:pPr marL="0" indent="0">
              <a:buNone/>
            </a:pPr>
            <a:r>
              <a:rPr lang="en-US" sz="4600" baseline="30000" dirty="0">
                <a:solidFill>
                  <a:schemeClr val="bg1"/>
                </a:solidFill>
                <a:latin typeface="Times New Roman" panose="02020603050405020304" pitchFamily="18" charset="0"/>
                <a:cs typeface="Times New Roman" panose="02020603050405020304" pitchFamily="18" charset="0"/>
              </a:rPr>
              <a:t>21 </a:t>
            </a:r>
            <a:r>
              <a:rPr lang="en-US" sz="4600" dirty="0">
                <a:solidFill>
                  <a:schemeClr val="bg1"/>
                </a:solidFill>
                <a:latin typeface="Times New Roman" panose="02020603050405020304" pitchFamily="18" charset="0"/>
                <a:cs typeface="Times New Roman" panose="02020603050405020304" pitchFamily="18" charset="0"/>
              </a:rPr>
              <a:t>So these men, wearing their robes, trousers, turbans and other clothes, were bound and thrown into the blazing furnace. </a:t>
            </a:r>
            <a:r>
              <a:rPr lang="en-US" sz="4600" baseline="30000" dirty="0">
                <a:solidFill>
                  <a:schemeClr val="bg1"/>
                </a:solidFill>
                <a:latin typeface="Times New Roman" panose="02020603050405020304" pitchFamily="18" charset="0"/>
                <a:cs typeface="Times New Roman" panose="02020603050405020304" pitchFamily="18" charset="0"/>
              </a:rPr>
              <a:t>22</a:t>
            </a:r>
            <a:r>
              <a:rPr lang="en-US" sz="4600" dirty="0">
                <a:solidFill>
                  <a:schemeClr val="bg1"/>
                </a:solidFill>
                <a:latin typeface="Times New Roman" panose="02020603050405020304" pitchFamily="18" charset="0"/>
                <a:cs typeface="Times New Roman" panose="02020603050405020304" pitchFamily="18" charset="0"/>
              </a:rPr>
              <a:t>The king’s command was so urgent and the furnace so hot that the flames of the fire killed the soldiers who took up Shadrach, Meshach and Abednego, </a:t>
            </a:r>
            <a:r>
              <a:rPr lang="en-US" sz="4600" baseline="30000" dirty="0">
                <a:solidFill>
                  <a:schemeClr val="bg1"/>
                </a:solidFill>
                <a:latin typeface="Times New Roman" panose="02020603050405020304" pitchFamily="18" charset="0"/>
                <a:cs typeface="Times New Roman" panose="02020603050405020304" pitchFamily="18" charset="0"/>
              </a:rPr>
              <a:t>23</a:t>
            </a:r>
            <a:r>
              <a:rPr lang="en-US" sz="4600" dirty="0">
                <a:solidFill>
                  <a:schemeClr val="bg1"/>
                </a:solidFill>
                <a:latin typeface="Times New Roman" panose="02020603050405020304" pitchFamily="18" charset="0"/>
                <a:cs typeface="Times New Roman" panose="02020603050405020304" pitchFamily="18" charset="0"/>
              </a:rPr>
              <a:t>and these three men, firmly tied, fell into the blazing furnace. ”</a:t>
            </a:r>
          </a:p>
        </p:txBody>
      </p:sp>
    </p:spTree>
    <p:extLst>
      <p:ext uri="{BB962C8B-B14F-4D97-AF65-F5344CB8AC3E}">
        <p14:creationId xmlns:p14="http://schemas.microsoft.com/office/powerpoint/2010/main" val="9773321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53EFF39-8B72-E7E8-E8ED-185F7F9C16E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273FE8-D085-6C44-092C-AD666E36AF36}"/>
              </a:ext>
            </a:extLst>
          </p:cNvPr>
          <p:cNvSpPr>
            <a:spLocks noGrp="1"/>
          </p:cNvSpPr>
          <p:nvPr>
            <p:ph idx="1"/>
          </p:nvPr>
        </p:nvSpPr>
        <p:spPr>
          <a:xfrm>
            <a:off x="696000" y="729000"/>
            <a:ext cx="10800000" cy="5400000"/>
          </a:xfrm>
        </p:spPr>
        <p:txBody>
          <a:bodyPr>
            <a:noAutofit/>
          </a:bodyPr>
          <a:lstStyle/>
          <a:p>
            <a:pPr marL="0" indent="0">
              <a:buNone/>
            </a:pPr>
            <a:r>
              <a:rPr lang="en-US" sz="4600" baseline="30000" dirty="0">
                <a:solidFill>
                  <a:schemeClr val="bg1"/>
                </a:solidFill>
                <a:latin typeface="Times New Roman" panose="02020603050405020304" pitchFamily="18" charset="0"/>
                <a:cs typeface="Times New Roman" panose="02020603050405020304" pitchFamily="18" charset="0"/>
              </a:rPr>
              <a:t>24 </a:t>
            </a:r>
            <a:r>
              <a:rPr lang="en-US" sz="4600" dirty="0">
                <a:solidFill>
                  <a:schemeClr val="bg1"/>
                </a:solidFill>
                <a:latin typeface="Times New Roman" panose="02020603050405020304" pitchFamily="18" charset="0"/>
                <a:cs typeface="Times New Roman" panose="02020603050405020304" pitchFamily="18" charset="0"/>
              </a:rPr>
              <a:t>Then King N</a:t>
            </a:r>
            <a:r>
              <a:rPr lang="en-US" sz="4800" dirty="0">
                <a:solidFill>
                  <a:schemeClr val="bg1"/>
                </a:solidFill>
                <a:latin typeface="Times New Roman" panose="02020603050405020304" pitchFamily="18" charset="0"/>
                <a:cs typeface="Times New Roman" panose="02020603050405020304" pitchFamily="18" charset="0"/>
              </a:rPr>
              <a:t>ebuchadnezzar leaped to his feet in amazement and asked his advisers, “Weren’t there three men that we tied up and threw into the fire?” </a:t>
            </a:r>
            <a:br>
              <a:rPr lang="en-US" sz="4800" dirty="0">
                <a:solidFill>
                  <a:schemeClr val="bg1"/>
                </a:solidFill>
                <a:latin typeface="Times New Roman" panose="02020603050405020304" pitchFamily="18" charset="0"/>
                <a:cs typeface="Times New Roman" panose="02020603050405020304" pitchFamily="18" charset="0"/>
              </a:rPr>
            </a:br>
            <a:r>
              <a:rPr lang="en-US" sz="4800" dirty="0">
                <a:solidFill>
                  <a:schemeClr val="bg1"/>
                </a:solidFill>
                <a:latin typeface="Times New Roman" panose="02020603050405020304" pitchFamily="18" charset="0"/>
                <a:cs typeface="Times New Roman" panose="02020603050405020304" pitchFamily="18" charset="0"/>
              </a:rPr>
              <a:t>They replied, “Certainly, Your Majesty.” </a:t>
            </a:r>
          </a:p>
          <a:p>
            <a:pPr marL="0" indent="0">
              <a:buNone/>
            </a:pPr>
            <a:r>
              <a:rPr lang="en-US" sz="4600" baseline="30000" dirty="0">
                <a:solidFill>
                  <a:schemeClr val="bg1"/>
                </a:solidFill>
                <a:latin typeface="Times New Roman" panose="02020603050405020304" pitchFamily="18" charset="0"/>
                <a:cs typeface="Times New Roman" panose="02020603050405020304" pitchFamily="18" charset="0"/>
              </a:rPr>
              <a:t>25 </a:t>
            </a:r>
            <a:r>
              <a:rPr lang="en-US" sz="4600" dirty="0">
                <a:solidFill>
                  <a:schemeClr val="bg1"/>
                </a:solidFill>
                <a:latin typeface="Times New Roman" panose="02020603050405020304" pitchFamily="18" charset="0"/>
                <a:cs typeface="Times New Roman" panose="02020603050405020304" pitchFamily="18" charset="0"/>
              </a:rPr>
              <a:t>He said, “Look! I see four men walking around in the fire, unbound and unharmed, and the fourth looks like a son of the gods.”</a:t>
            </a:r>
          </a:p>
        </p:txBody>
      </p:sp>
    </p:spTree>
    <p:extLst>
      <p:ext uri="{BB962C8B-B14F-4D97-AF65-F5344CB8AC3E}">
        <p14:creationId xmlns:p14="http://schemas.microsoft.com/office/powerpoint/2010/main" val="21438247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DCD6A5D-CABE-67E9-8FD4-F94FD98E535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95CE10-3D30-8014-7BBC-45D91C809E01}"/>
              </a:ext>
            </a:extLst>
          </p:cNvPr>
          <p:cNvSpPr>
            <a:spLocks noGrp="1"/>
          </p:cNvSpPr>
          <p:nvPr>
            <p:ph idx="1"/>
          </p:nvPr>
        </p:nvSpPr>
        <p:spPr>
          <a:xfrm>
            <a:off x="696000" y="729000"/>
            <a:ext cx="10800000" cy="5400000"/>
          </a:xfrm>
        </p:spPr>
        <p:txBody>
          <a:bodyPr>
            <a:noAutofit/>
          </a:bodyPr>
          <a:lstStyle/>
          <a:p>
            <a:pPr marL="0" indent="0">
              <a:buNone/>
            </a:pPr>
            <a:r>
              <a:rPr lang="en-US" sz="4600" baseline="30000" dirty="0">
                <a:solidFill>
                  <a:schemeClr val="bg1"/>
                </a:solidFill>
                <a:latin typeface="Times New Roman" panose="02020603050405020304" pitchFamily="18" charset="0"/>
                <a:cs typeface="Times New Roman" panose="02020603050405020304" pitchFamily="18" charset="0"/>
              </a:rPr>
              <a:t>26 </a:t>
            </a:r>
            <a:r>
              <a:rPr lang="en-US" sz="4400" dirty="0">
                <a:solidFill>
                  <a:schemeClr val="bg1"/>
                </a:solidFill>
                <a:latin typeface="Times New Roman" panose="02020603050405020304" pitchFamily="18" charset="0"/>
                <a:cs typeface="Times New Roman" panose="02020603050405020304" pitchFamily="18" charset="0"/>
              </a:rPr>
              <a:t>Nebuchadnezzar</a:t>
            </a:r>
            <a:r>
              <a:rPr lang="en-US" sz="4600" dirty="0">
                <a:solidFill>
                  <a:schemeClr val="bg1"/>
                </a:solidFill>
                <a:latin typeface="Times New Roman" panose="02020603050405020304" pitchFamily="18" charset="0"/>
                <a:cs typeface="Times New Roman" panose="02020603050405020304" pitchFamily="18" charset="0"/>
              </a:rPr>
              <a:t> then approached the opening of the blazing furnace and shouted, Shadrach, Meshach and Abednego, servants of the Most High God, come out! Come here!” So Shadrach, Meshach and Abednego came out of the fire, </a:t>
            </a:r>
            <a:r>
              <a:rPr lang="en-US" sz="4600" baseline="30000" dirty="0">
                <a:solidFill>
                  <a:schemeClr val="bg1"/>
                </a:solidFill>
                <a:latin typeface="Times New Roman" panose="02020603050405020304" pitchFamily="18" charset="0"/>
                <a:cs typeface="Times New Roman" panose="02020603050405020304" pitchFamily="18" charset="0"/>
              </a:rPr>
              <a:t>27</a:t>
            </a:r>
            <a:r>
              <a:rPr lang="en-US" sz="4600" dirty="0">
                <a:solidFill>
                  <a:schemeClr val="bg1"/>
                </a:solidFill>
                <a:latin typeface="Times New Roman" panose="02020603050405020304" pitchFamily="18" charset="0"/>
                <a:cs typeface="Times New Roman" panose="02020603050405020304" pitchFamily="18" charset="0"/>
              </a:rPr>
              <a:t>and the satraps, prefects, governors and royal advisers crowded around them. </a:t>
            </a:r>
          </a:p>
        </p:txBody>
      </p:sp>
    </p:spTree>
    <p:extLst>
      <p:ext uri="{BB962C8B-B14F-4D97-AF65-F5344CB8AC3E}">
        <p14:creationId xmlns:p14="http://schemas.microsoft.com/office/powerpoint/2010/main" val="42360243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2422D60-1625-F391-3157-2C2C8A9FC60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30FBD5-1812-8BB8-0017-E32912C2F169}"/>
              </a:ext>
            </a:extLst>
          </p:cNvPr>
          <p:cNvSpPr>
            <a:spLocks noGrp="1"/>
          </p:cNvSpPr>
          <p:nvPr>
            <p:ph idx="1"/>
          </p:nvPr>
        </p:nvSpPr>
        <p:spPr>
          <a:xfrm>
            <a:off x="696000" y="729000"/>
            <a:ext cx="10800000" cy="5400000"/>
          </a:xfrm>
        </p:spPr>
        <p:txBody>
          <a:bodyPr>
            <a:noAutofit/>
          </a:bodyPr>
          <a:lstStyle/>
          <a:p>
            <a:pPr marL="0" indent="0">
              <a:buNone/>
            </a:pPr>
            <a:r>
              <a:rPr lang="en-US" sz="4800" dirty="0">
                <a:solidFill>
                  <a:schemeClr val="bg1"/>
                </a:solidFill>
                <a:latin typeface="Times New Roman" panose="02020603050405020304" pitchFamily="18" charset="0"/>
                <a:cs typeface="Times New Roman" panose="02020603050405020304" pitchFamily="18" charset="0"/>
              </a:rPr>
              <a:t>They saw that the fire had not harmed their bodies, nor was a hair of their heads singed; their robes were not scorched, and there was no smell of fire on them.</a:t>
            </a:r>
          </a:p>
          <a:p>
            <a:pPr marL="0" indent="0">
              <a:buNone/>
            </a:pPr>
            <a:r>
              <a:rPr lang="en-US" sz="4800" baseline="30000" dirty="0">
                <a:solidFill>
                  <a:schemeClr val="bg1"/>
                </a:solidFill>
                <a:latin typeface="Times New Roman" panose="02020603050405020304" pitchFamily="18" charset="0"/>
                <a:cs typeface="Times New Roman" panose="02020603050405020304" pitchFamily="18" charset="0"/>
              </a:rPr>
              <a:t>28 </a:t>
            </a:r>
            <a:r>
              <a:rPr lang="en-US" sz="4800" dirty="0">
                <a:solidFill>
                  <a:schemeClr val="bg1"/>
                </a:solidFill>
                <a:latin typeface="Times New Roman" panose="02020603050405020304" pitchFamily="18" charset="0"/>
                <a:cs typeface="Times New Roman" panose="02020603050405020304" pitchFamily="18" charset="0"/>
              </a:rPr>
              <a:t>Then Nebuchadnezzar said, “Praise be to the God of Shadrach, Meshach and Abednego, who has sent his angel and rescued his servants! </a:t>
            </a:r>
          </a:p>
          <a:p>
            <a:pPr marL="0" indent="0">
              <a:buNone/>
            </a:pPr>
            <a:endParaRPr lang="en-US" sz="4800" dirty="0">
              <a:solidFill>
                <a:schemeClr val="bg1"/>
              </a:solidFill>
              <a:latin typeface="Times New Roman" panose="02020603050405020304" pitchFamily="18" charset="0"/>
              <a:cs typeface="Times New Roman" panose="02020603050405020304" pitchFamily="18" charset="0"/>
            </a:endParaRPr>
          </a:p>
          <a:p>
            <a:pPr marL="0" indent="0">
              <a:buNone/>
            </a:pPr>
            <a:endParaRPr lang="en-US" sz="47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77387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9B1DBAB-D23A-1EE5-8D7B-F70FD2ACA45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5607EF-E9FE-0C92-BB45-6567BD0610DD}"/>
              </a:ext>
            </a:extLst>
          </p:cNvPr>
          <p:cNvSpPr>
            <a:spLocks noGrp="1"/>
          </p:cNvSpPr>
          <p:nvPr>
            <p:ph idx="1"/>
          </p:nvPr>
        </p:nvSpPr>
        <p:spPr>
          <a:xfrm>
            <a:off x="696000" y="729000"/>
            <a:ext cx="10800000" cy="5400000"/>
          </a:xfrm>
        </p:spPr>
        <p:txBody>
          <a:bodyPr>
            <a:noAutofit/>
          </a:bodyPr>
          <a:lstStyle/>
          <a:p>
            <a:pPr marL="0" indent="0">
              <a:buNone/>
            </a:pPr>
            <a:r>
              <a:rPr lang="en-US" sz="4500" dirty="0">
                <a:solidFill>
                  <a:schemeClr val="bg1"/>
                </a:solidFill>
                <a:latin typeface="Times New Roman" panose="02020603050405020304" pitchFamily="18" charset="0"/>
                <a:cs typeface="Times New Roman" panose="02020603050405020304" pitchFamily="18" charset="0"/>
              </a:rPr>
              <a:t>They trusted in Him and defied the king’s command and were willing to give up their lives rather than serve or worship any god except their own God. </a:t>
            </a:r>
            <a:r>
              <a:rPr lang="en-US" sz="4500" baseline="30000" dirty="0">
                <a:solidFill>
                  <a:schemeClr val="bg1"/>
                </a:solidFill>
                <a:latin typeface="Times New Roman" panose="02020603050405020304" pitchFamily="18" charset="0"/>
                <a:cs typeface="Times New Roman" panose="02020603050405020304" pitchFamily="18" charset="0"/>
              </a:rPr>
              <a:t>29 </a:t>
            </a:r>
            <a:r>
              <a:rPr lang="en-US" sz="4500" dirty="0">
                <a:solidFill>
                  <a:schemeClr val="bg1"/>
                </a:solidFill>
                <a:latin typeface="Times New Roman" panose="02020603050405020304" pitchFamily="18" charset="0"/>
                <a:cs typeface="Times New Roman" panose="02020603050405020304" pitchFamily="18" charset="0"/>
              </a:rPr>
              <a:t>Therefore I decree that the people of any nation or language who say anything against the God of Shadrach, Meshach and Abednego be cut into pieces and their houses be turned into piles of rubble, for no other god can save in this way.”</a:t>
            </a:r>
          </a:p>
        </p:txBody>
      </p:sp>
    </p:spTree>
    <p:extLst>
      <p:ext uri="{BB962C8B-B14F-4D97-AF65-F5344CB8AC3E}">
        <p14:creationId xmlns:p14="http://schemas.microsoft.com/office/powerpoint/2010/main" val="26606151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361579B-0456-D5F4-9C9A-A9397E9CF21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35E659-56C5-424F-C128-307E4621BD42}"/>
              </a:ext>
            </a:extLst>
          </p:cNvPr>
          <p:cNvSpPr>
            <a:spLocks noGrp="1"/>
          </p:cNvSpPr>
          <p:nvPr>
            <p:ph idx="1"/>
          </p:nvPr>
        </p:nvSpPr>
        <p:spPr>
          <a:xfrm>
            <a:off x="696000" y="729000"/>
            <a:ext cx="10800000" cy="5400000"/>
          </a:xfrm>
        </p:spPr>
        <p:txBody>
          <a:bodyPr>
            <a:noAutofit/>
          </a:bodyPr>
          <a:lstStyle/>
          <a:p>
            <a:r>
              <a:rPr lang="en-US" sz="4500" dirty="0">
                <a:solidFill>
                  <a:schemeClr val="bg1"/>
                </a:solidFill>
                <a:latin typeface="Times New Roman" panose="02020603050405020304" pitchFamily="18" charset="0"/>
                <a:cs typeface="Times New Roman" panose="02020603050405020304" pitchFamily="18" charset="0"/>
              </a:rPr>
              <a:t> Jesus invites us to pray to the Father</a:t>
            </a:r>
          </a:p>
          <a:p>
            <a:r>
              <a:rPr lang="en-US" sz="4500" dirty="0">
                <a:solidFill>
                  <a:schemeClr val="bg1"/>
                </a:solidFill>
                <a:latin typeface="Times New Roman" panose="02020603050405020304" pitchFamily="18" charset="0"/>
                <a:cs typeface="Times New Roman" panose="02020603050405020304" pitchFamily="18" charset="0"/>
              </a:rPr>
              <a:t> Keep asking, keep seeking, keep knocking because He is a good loving Father</a:t>
            </a:r>
          </a:p>
          <a:p>
            <a:r>
              <a:rPr lang="en-US" sz="4500" dirty="0">
                <a:solidFill>
                  <a:schemeClr val="bg1"/>
                </a:solidFill>
                <a:latin typeface="Times New Roman" panose="02020603050405020304" pitchFamily="18" charset="0"/>
                <a:cs typeface="Times New Roman" panose="02020603050405020304" pitchFamily="18" charset="0"/>
              </a:rPr>
              <a:t> He wants to give us the greatest gift of all: Himself by the presence of His Holy Spirit</a:t>
            </a:r>
          </a:p>
          <a:p>
            <a:r>
              <a:rPr lang="en-US" sz="4500" dirty="0">
                <a:solidFill>
                  <a:schemeClr val="bg1"/>
                </a:solidFill>
                <a:latin typeface="Times New Roman" panose="02020603050405020304" pitchFamily="18" charset="0"/>
                <a:cs typeface="Times New Roman" panose="02020603050405020304" pitchFamily="18" charset="0"/>
              </a:rPr>
              <a:t> So that we can keep the faith until the end – trusting in His goodness and faithfulness no matter what the physical evidence looks like</a:t>
            </a:r>
          </a:p>
        </p:txBody>
      </p:sp>
    </p:spTree>
    <p:extLst>
      <p:ext uri="{BB962C8B-B14F-4D97-AF65-F5344CB8AC3E}">
        <p14:creationId xmlns:p14="http://schemas.microsoft.com/office/powerpoint/2010/main" val="37838220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184</TotalTime>
  <Words>1583</Words>
  <Application>Microsoft Office PowerPoint</Application>
  <PresentationFormat>Widescreen</PresentationFormat>
  <Paragraphs>74</Paragraphs>
  <Slides>27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Aptos</vt:lpstr>
      <vt:lpstr>Aptos Display</vt:lpstr>
      <vt:lpstr>Arial</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Kenny</dc:creator>
  <cp:lastModifiedBy>S&amp;S</cp:lastModifiedBy>
  <cp:revision>4</cp:revision>
  <dcterms:created xsi:type="dcterms:W3CDTF">2025-07-25T03:21:57Z</dcterms:created>
  <dcterms:modified xsi:type="dcterms:W3CDTF">2025-07-25T09:54:30Z</dcterms:modified>
</cp:coreProperties>
</file>