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 ContentType="image/tiff"/>
  <Default Extension="tiff" ContentType="image/tiff"/>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71"/>
  </p:notesMasterIdLst>
  <p:sldIdLst>
    <p:sldId id="328" r:id="rId2"/>
    <p:sldId id="1024" r:id="rId3"/>
    <p:sldId id="1025" r:id="rId4"/>
    <p:sldId id="1026" r:id="rId5"/>
    <p:sldId id="330" r:id="rId6"/>
    <p:sldId id="338" r:id="rId7"/>
    <p:sldId id="339" r:id="rId8"/>
    <p:sldId id="587" r:id="rId9"/>
    <p:sldId id="274" r:id="rId10"/>
    <p:sldId id="275" r:id="rId11"/>
    <p:sldId id="326" r:id="rId12"/>
    <p:sldId id="586" r:id="rId13"/>
    <p:sldId id="595" r:id="rId14"/>
    <p:sldId id="596" r:id="rId15"/>
    <p:sldId id="321" r:id="rId16"/>
    <p:sldId id="276" r:id="rId17"/>
    <p:sldId id="588" r:id="rId18"/>
    <p:sldId id="331" r:id="rId19"/>
    <p:sldId id="476" r:id="rId20"/>
    <p:sldId id="477" r:id="rId21"/>
    <p:sldId id="478" r:id="rId22"/>
    <p:sldId id="306" r:id="rId23"/>
    <p:sldId id="314" r:id="rId24"/>
    <p:sldId id="479" r:id="rId25"/>
    <p:sldId id="573" r:id="rId26"/>
    <p:sldId id="574" r:id="rId27"/>
    <p:sldId id="575" r:id="rId28"/>
    <p:sldId id="576" r:id="rId29"/>
    <p:sldId id="577" r:id="rId30"/>
    <p:sldId id="579" r:id="rId31"/>
    <p:sldId id="578" r:id="rId32"/>
    <p:sldId id="260" r:id="rId33"/>
    <p:sldId id="480" r:id="rId34"/>
    <p:sldId id="296" r:id="rId35"/>
    <p:sldId id="264" r:id="rId36"/>
    <p:sldId id="580" r:id="rId37"/>
    <p:sldId id="581" r:id="rId38"/>
    <p:sldId id="297" r:id="rId39"/>
    <p:sldId id="315" r:id="rId40"/>
    <p:sldId id="299" r:id="rId41"/>
    <p:sldId id="334" r:id="rId42"/>
    <p:sldId id="293" r:id="rId43"/>
    <p:sldId id="301" r:id="rId44"/>
    <p:sldId id="561" r:id="rId45"/>
    <p:sldId id="335" r:id="rId46"/>
    <p:sldId id="470" r:id="rId47"/>
    <p:sldId id="471" r:id="rId48"/>
    <p:sldId id="597" r:id="rId49"/>
    <p:sldId id="451" r:id="rId50"/>
    <p:sldId id="592" r:id="rId51"/>
    <p:sldId id="454" r:id="rId52"/>
    <p:sldId id="593" r:id="rId53"/>
    <p:sldId id="594" r:id="rId54"/>
    <p:sldId id="472" r:id="rId55"/>
    <p:sldId id="436" r:id="rId56"/>
    <p:sldId id="582" r:id="rId57"/>
    <p:sldId id="572" r:id="rId58"/>
    <p:sldId id="437" r:id="rId59"/>
    <p:sldId id="438" r:id="rId60"/>
    <p:sldId id="462" r:id="rId61"/>
    <p:sldId id="563" r:id="rId62"/>
    <p:sldId id="564" r:id="rId63"/>
    <p:sldId id="566" r:id="rId64"/>
    <p:sldId id="565" r:id="rId65"/>
    <p:sldId id="570" r:id="rId66"/>
    <p:sldId id="553" r:id="rId67"/>
    <p:sldId id="307" r:id="rId68"/>
    <p:sldId id="291" r:id="rId69"/>
    <p:sldId id="571"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FFFF"/>
    <a:srgbClr val="000000"/>
    <a:srgbClr val="080808"/>
    <a:srgbClr val="FF9900"/>
    <a:srgbClr val="FF0000"/>
    <a:srgbClr val="111111"/>
    <a:srgbClr val="333333"/>
    <a:srgbClr val="5F5F5F"/>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22" autoAdjust="0"/>
    <p:restoredTop sz="70955" autoAdjust="0"/>
  </p:normalViewPr>
  <p:slideViewPr>
    <p:cSldViewPr>
      <p:cViewPr varScale="1">
        <p:scale>
          <a:sx n="83" d="100"/>
          <a:sy n="83" d="100"/>
        </p:scale>
        <p:origin x="1098" y="7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866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EF0C28-49F6-4F26-941F-70C2E317CE83}" type="datetimeFigureOut">
              <a:rPr lang="en-US" smtClean="0"/>
              <a:pPr/>
              <a:t>10/2/2025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480FAD-5016-4402-9B87-BE4917408307}" type="slidenum">
              <a:rPr lang="en-US" smtClean="0"/>
              <a:pPr/>
              <a:t>‹#›</a:t>
            </a:fld>
            <a:endParaRPr lang="en-US"/>
          </a:p>
        </p:txBody>
      </p:sp>
    </p:spTree>
    <p:extLst>
      <p:ext uri="{BB962C8B-B14F-4D97-AF65-F5344CB8AC3E}">
        <p14:creationId xmlns:p14="http://schemas.microsoft.com/office/powerpoint/2010/main" val="2786867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If I am here to talk I am not speaking on this matter because I know science more than some of you.  Of course, </a:t>
            </a:r>
          </a:p>
        </p:txBody>
      </p:sp>
      <p:sp>
        <p:nvSpPr>
          <p:cNvPr id="4" name="Slide Number Placeholder 3"/>
          <p:cNvSpPr>
            <a:spLocks noGrp="1"/>
          </p:cNvSpPr>
          <p:nvPr>
            <p:ph type="sldNum" sz="quarter" idx="5"/>
          </p:nvPr>
        </p:nvSpPr>
        <p:spPr/>
        <p:txBody>
          <a:bodyPr/>
          <a:lstStyle/>
          <a:p>
            <a:fld id="{01480FAD-5016-4402-9B87-BE4917408307}" type="slidenum">
              <a:rPr lang="en-US" smtClean="0"/>
              <a:pPr/>
              <a:t>1</a:t>
            </a:fld>
            <a:endParaRPr lang="en-US"/>
          </a:p>
        </p:txBody>
      </p:sp>
    </p:spTree>
    <p:extLst>
      <p:ext uri="{BB962C8B-B14F-4D97-AF65-F5344CB8AC3E}">
        <p14:creationId xmlns:p14="http://schemas.microsoft.com/office/powerpoint/2010/main" val="2224383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27E85-B5A9-319B-652E-B6FB9E58DC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5D1011-91AE-3915-4AD7-98FE5F66F4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6DBD7F-D1CC-9072-2C0C-E3E1CF0018A9}"/>
              </a:ext>
            </a:extLst>
          </p:cNvPr>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Paul Zachary Myers is an American biologist who founded and writes the Pharyngula science-blog. He is associate-professor of biology at the University of Minnesota Morris (UMM) where he works in the field of developmental biology. </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He is a critic of intelligent design, the creationist movement, and other pseudoscientific concepts. In 2006 the journal Nature listed Myers's Pharyngula as the top-ranked blog by a scientist based on popularity. Myers received the American Humanist Association's 2009.</a:t>
            </a:r>
            <a:endParaRPr lang="en-US" dirty="0"/>
          </a:p>
          <a:p>
            <a:endParaRPr lang="en-US" dirty="0"/>
          </a:p>
        </p:txBody>
      </p:sp>
      <p:sp>
        <p:nvSpPr>
          <p:cNvPr id="4" name="Slide Number Placeholder 3">
            <a:extLst>
              <a:ext uri="{FF2B5EF4-FFF2-40B4-BE49-F238E27FC236}">
                <a16:creationId xmlns:a16="http://schemas.microsoft.com/office/drawing/2014/main" id="{E591365F-4E9D-20DE-7609-7DB21E74BECA}"/>
              </a:ext>
            </a:extLst>
          </p:cNvPr>
          <p:cNvSpPr>
            <a:spLocks noGrp="1"/>
          </p:cNvSpPr>
          <p:nvPr>
            <p:ph type="sldNum" sz="quarter" idx="5"/>
          </p:nvPr>
        </p:nvSpPr>
        <p:spPr/>
        <p:txBody>
          <a:bodyPr/>
          <a:lstStyle/>
          <a:p>
            <a:fld id="{01480FAD-5016-4402-9B87-BE4917408307}" type="slidenum">
              <a:rPr lang="en-US" smtClean="0"/>
              <a:pPr/>
              <a:t>12</a:t>
            </a:fld>
            <a:endParaRPr lang="en-US"/>
          </a:p>
        </p:txBody>
      </p:sp>
    </p:spTree>
    <p:extLst>
      <p:ext uri="{BB962C8B-B14F-4D97-AF65-F5344CB8AC3E}">
        <p14:creationId xmlns:p14="http://schemas.microsoft.com/office/powerpoint/2010/main" val="3937979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13</a:t>
            </a:fld>
            <a:endParaRPr lang="en-US"/>
          </a:p>
        </p:txBody>
      </p:sp>
    </p:spTree>
    <p:extLst>
      <p:ext uri="{BB962C8B-B14F-4D97-AF65-F5344CB8AC3E}">
        <p14:creationId xmlns:p14="http://schemas.microsoft.com/office/powerpoint/2010/main" val="2508469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C40EC-BED8-D44C-A42C-98EECEBFAF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CA6600-484A-469E-053C-F43DF63450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1FE7D5-3857-1EBE-7623-D5B8B82A5B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CCB15E-4A72-0631-E2DE-F30E126BE099}"/>
              </a:ext>
            </a:extLst>
          </p:cNvPr>
          <p:cNvSpPr>
            <a:spLocks noGrp="1"/>
          </p:cNvSpPr>
          <p:nvPr>
            <p:ph type="sldNum" sz="quarter" idx="5"/>
          </p:nvPr>
        </p:nvSpPr>
        <p:spPr/>
        <p:txBody>
          <a:bodyPr/>
          <a:lstStyle/>
          <a:p>
            <a:fld id="{01480FAD-5016-4402-9B87-BE4917408307}" type="slidenum">
              <a:rPr lang="en-US" smtClean="0"/>
              <a:pPr/>
              <a:t>14</a:t>
            </a:fld>
            <a:endParaRPr lang="en-US"/>
          </a:p>
        </p:txBody>
      </p:sp>
    </p:spTree>
    <p:extLst>
      <p:ext uri="{BB962C8B-B14F-4D97-AF65-F5344CB8AC3E}">
        <p14:creationId xmlns:p14="http://schemas.microsoft.com/office/powerpoint/2010/main" val="2209151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Defended Copernicus with the Bible (Schaffer 131)</a:t>
            </a:r>
          </a:p>
          <a:p>
            <a:endParaRPr lang="en-US" dirty="0"/>
          </a:p>
          <a:p>
            <a:r>
              <a:rPr lang="en-US" dirty="0"/>
              <a:t>Kepler comment (135) &amp; Latourette (692)</a:t>
            </a:r>
          </a:p>
          <a:p>
            <a:endParaRPr lang="en-US" dirty="0"/>
          </a:p>
          <a:p>
            <a:r>
              <a:rPr lang="en-US" dirty="0"/>
              <a:t>Planet’s orbits are elliptical, not circular. </a:t>
            </a:r>
          </a:p>
          <a:p>
            <a:endParaRPr lang="en-US" dirty="0"/>
          </a:p>
          <a:p>
            <a:endParaRPr lang="en-US" dirty="0"/>
          </a:p>
          <a:p>
            <a:r>
              <a:rPr lang="en-US" dirty="0"/>
              <a:t>Newton: All material objects exert a precise force on other material objects in direct relation to their masses and inverse relation to the square of the distance between them. . . . The physical force of gravity was transmitted through empty space across a distance without material or mechanistic integration—that is, without a material cause. (Meyers p.42).</a:t>
            </a:r>
          </a:p>
        </p:txBody>
      </p:sp>
      <p:sp>
        <p:nvSpPr>
          <p:cNvPr id="4" name="Slide Number Placeholder 3"/>
          <p:cNvSpPr>
            <a:spLocks noGrp="1"/>
          </p:cNvSpPr>
          <p:nvPr>
            <p:ph type="sldNum" sz="quarter" idx="5"/>
          </p:nvPr>
        </p:nvSpPr>
        <p:spPr/>
        <p:txBody>
          <a:bodyPr/>
          <a:lstStyle/>
          <a:p>
            <a:fld id="{01480FAD-5016-4402-9B87-BE4917408307}" type="slidenum">
              <a:rPr lang="en-US" smtClean="0"/>
              <a:pPr/>
              <a:t>15</a:t>
            </a:fld>
            <a:endParaRPr lang="en-US"/>
          </a:p>
        </p:txBody>
      </p:sp>
    </p:spTree>
    <p:extLst>
      <p:ext uri="{BB962C8B-B14F-4D97-AF65-F5344CB8AC3E}">
        <p14:creationId xmlns:p14="http://schemas.microsoft.com/office/powerpoint/2010/main" val="4133741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solidFill>
                  <a:schemeClr val="bg1"/>
                </a:solidFill>
              </a:rPr>
              <a:t>Science … making us … more secure, more knowledgeable about just about everything, including our </a:t>
            </a:r>
            <a:r>
              <a:rPr lang="en-US" sz="1200" b="1" dirty="0">
                <a:solidFill>
                  <a:srgbClr val="92D050"/>
                </a:solidFill>
                <a:effectLst>
                  <a:outerShdw blurRad="38100" dist="38100" dir="2700000" algn="tl">
                    <a:srgbClr val="000000">
                      <a:alpha val="43137"/>
                    </a:srgbClr>
                  </a:outerShdw>
                </a:effectLst>
              </a:rPr>
              <a:t>OWN ORIGINS</a:t>
            </a:r>
            <a:r>
              <a:rPr lang="en-US" sz="1200" dirty="0">
                <a:solidFill>
                  <a:schemeClr val="bg1"/>
                </a:solidFill>
              </a:rPr>
              <a:t>.” </a:t>
            </a:r>
            <a:endParaRPr lang="en-US" dirty="0"/>
          </a:p>
        </p:txBody>
      </p:sp>
      <p:sp>
        <p:nvSpPr>
          <p:cNvPr id="4" name="Slide Number Placeholder 3"/>
          <p:cNvSpPr>
            <a:spLocks noGrp="1"/>
          </p:cNvSpPr>
          <p:nvPr>
            <p:ph type="sldNum" sz="quarter" idx="10"/>
          </p:nvPr>
        </p:nvSpPr>
        <p:spPr/>
        <p:txBody>
          <a:bodyPr/>
          <a:lstStyle/>
          <a:p>
            <a:fld id="{01480FAD-5016-4402-9B87-BE4917408307}" type="slidenum">
              <a:rPr lang="en-US" smtClean="0"/>
              <a:pPr/>
              <a:t>16</a:t>
            </a:fld>
            <a:endParaRPr lang="en-US"/>
          </a:p>
        </p:txBody>
      </p:sp>
    </p:spTree>
    <p:extLst>
      <p:ext uri="{BB962C8B-B14F-4D97-AF65-F5344CB8AC3E}">
        <p14:creationId xmlns:p14="http://schemas.microsoft.com/office/powerpoint/2010/main" val="1169164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B78F3-4170-0715-274F-010FC058A8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646C68-335C-5280-8D25-F43AB1C177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0E974A-5875-4AF3-7528-ADC9AF11D4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554C718-6B76-BD2B-9E86-3B09BF631E6A}"/>
              </a:ext>
            </a:extLst>
          </p:cNvPr>
          <p:cNvSpPr>
            <a:spLocks noGrp="1"/>
          </p:cNvSpPr>
          <p:nvPr>
            <p:ph type="sldNum" sz="quarter" idx="5"/>
          </p:nvPr>
        </p:nvSpPr>
        <p:spPr/>
        <p:txBody>
          <a:bodyPr/>
          <a:lstStyle/>
          <a:p>
            <a:fld id="{01480FAD-5016-4402-9B87-BE4917408307}" type="slidenum">
              <a:rPr lang="en-US" smtClean="0"/>
              <a:pPr/>
              <a:t>17</a:t>
            </a:fld>
            <a:endParaRPr lang="en-US"/>
          </a:p>
        </p:txBody>
      </p:sp>
    </p:spTree>
    <p:extLst>
      <p:ext uri="{BB962C8B-B14F-4D97-AF65-F5344CB8AC3E}">
        <p14:creationId xmlns:p14="http://schemas.microsoft.com/office/powerpoint/2010/main" val="41372005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science...makes us stronger, more secure, more knowledgeable about just about everything, including our own origins</a:t>
            </a:r>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18</a:t>
            </a:fld>
            <a:endParaRPr lang="en-US"/>
          </a:p>
        </p:txBody>
      </p:sp>
    </p:spTree>
    <p:extLst>
      <p:ext uri="{BB962C8B-B14F-4D97-AF65-F5344CB8AC3E}">
        <p14:creationId xmlns:p14="http://schemas.microsoft.com/office/powerpoint/2010/main" val="2170592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Galaxies </a:t>
            </a:r>
            <a:r>
              <a:rPr lang="en-US" sz="1200" b="1" dirty="0"/>
              <a:t>FARTHER</a:t>
            </a:r>
            <a:r>
              <a:rPr lang="en-US" sz="1200" dirty="0"/>
              <a:t> from the earth move away faster than galaxies nearer to the earth, “like a balloon being blown up in all directions from singular beginning.”</a:t>
            </a:r>
          </a:p>
          <a:p>
            <a:endParaRPr lang="en-US" dirty="0"/>
          </a:p>
          <a:p>
            <a:endParaRPr lang="en-US" dirty="0"/>
          </a:p>
          <a:p>
            <a:endParaRPr lang="en-US" dirty="0"/>
          </a:p>
          <a:p>
            <a:r>
              <a:rPr lang="en-US" dirty="0"/>
              <a:t>Redder light in the</a:t>
            </a:r>
            <a:r>
              <a:rPr lang="en-US" b="1" dirty="0"/>
              <a:t> ELECTROMAGNEIC SPECTRUM</a:t>
            </a:r>
          </a:p>
          <a:p>
            <a:endParaRPr lang="en-US" dirty="0"/>
          </a:p>
          <a:p>
            <a:r>
              <a:rPr lang="en-US" dirty="0"/>
              <a:t>“Distant galaxies are moving away from each other and from the earth. Consequently, light emitted at a given wavelength from distant starts will appear to be stretched out of ‘red shifted.’ Moreover, the farther galaxies are from the earth the faster they will recede from us and the more the wavelengths of light coming from them will be stretched out” (p. 82).</a:t>
            </a:r>
          </a:p>
          <a:p>
            <a:endParaRPr lang="en-US" dirty="0"/>
          </a:p>
          <a:p>
            <a:r>
              <a:rPr lang="en-US" dirty="0"/>
              <a:t>The red shift of the light coming from distant galaxies …</a:t>
            </a:r>
          </a:p>
          <a:p>
            <a:endParaRPr lang="en-US" dirty="0"/>
          </a:p>
          <a:p>
            <a:r>
              <a:rPr lang="en-US" dirty="0"/>
              <a:t>With light,, wavelengths are shortened if they issue from an object moving toward an observer and elongate if they are coming from an object moving away from an observer. Since longer wavelengths correspond to redder light in the electromagnetic spectrum and shorter wavelengths correspond to bluer light, light from an approaching object will look bluer and light from a receding object redder than it otherwise would look. </a:t>
            </a:r>
          </a:p>
          <a:p>
            <a:endParaRPr lang="en-US" dirty="0"/>
          </a:p>
          <a:p>
            <a:r>
              <a:rPr lang="en-US" dirty="0"/>
              <a:t>What Hubble discovered: The spiral nebulae must lie well beyond the Milky Way, and therefore that they must represent separate galaxies … He examined </a:t>
            </a:r>
            <a:r>
              <a:rPr lang="en-US" dirty="0" err="1"/>
              <a:t>Slipher’s</a:t>
            </a:r>
            <a:r>
              <a:rPr lang="en-US" dirty="0"/>
              <a:t> red shift measurements …. The red shift associated with different galaxies at different distances revealed that more distant galaxies receded at faster rates than galaxies closer at hand . . . The farther, the faster. All other things being equal, if one galaxy is twice as far away from earth as another, it will be moving away twice as fast relative to the earth … just as if the universe were undergoing a spherical expansion like a balloon being blown up in all directions from a singular beginning (83-85).</a:t>
            </a:r>
          </a:p>
        </p:txBody>
      </p:sp>
      <p:sp>
        <p:nvSpPr>
          <p:cNvPr id="4" name="Slide Number Placeholder 3"/>
          <p:cNvSpPr>
            <a:spLocks noGrp="1"/>
          </p:cNvSpPr>
          <p:nvPr>
            <p:ph type="sldNum" sz="quarter" idx="5"/>
          </p:nvPr>
        </p:nvSpPr>
        <p:spPr/>
        <p:txBody>
          <a:bodyPr/>
          <a:lstStyle/>
          <a:p>
            <a:fld id="{01480FAD-5016-4402-9B87-BE4917408307}" type="slidenum">
              <a:rPr lang="en-US" smtClean="0"/>
              <a:pPr/>
              <a:t>25</a:t>
            </a:fld>
            <a:endParaRPr lang="en-US"/>
          </a:p>
        </p:txBody>
      </p:sp>
    </p:spTree>
    <p:extLst>
      <p:ext uri="{BB962C8B-B14F-4D97-AF65-F5344CB8AC3E}">
        <p14:creationId xmlns:p14="http://schemas.microsoft.com/office/powerpoint/2010/main" val="1729462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26</a:t>
            </a:fld>
            <a:endParaRPr lang="en-US"/>
          </a:p>
        </p:txBody>
      </p:sp>
    </p:spTree>
    <p:extLst>
      <p:ext uri="{BB962C8B-B14F-4D97-AF65-F5344CB8AC3E}">
        <p14:creationId xmlns:p14="http://schemas.microsoft.com/office/powerpoint/2010/main" val="3849225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29</a:t>
            </a:fld>
            <a:endParaRPr lang="en-US"/>
          </a:p>
        </p:txBody>
      </p:sp>
    </p:spTree>
    <p:extLst>
      <p:ext uri="{BB962C8B-B14F-4D97-AF65-F5344CB8AC3E}">
        <p14:creationId xmlns:p14="http://schemas.microsoft.com/office/powerpoint/2010/main" val="1305112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64A19EFF-7386-4165-9A62-6E02E86B3D6D}" type="slidenum">
              <a:rPr lang="en-US" smtClean="0"/>
              <a:pPr/>
              <a:t>2</a:t>
            </a:fld>
            <a:endParaRPr lang="en-US"/>
          </a:p>
        </p:txBody>
      </p:sp>
    </p:spTree>
    <p:extLst>
      <p:ext uri="{BB962C8B-B14F-4D97-AF65-F5344CB8AC3E}">
        <p14:creationId xmlns:p14="http://schemas.microsoft.com/office/powerpoint/2010/main" val="407364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these sets of numbers in that order to be the initial condition after the big-bang that will eventually lead to intelligent life on earth. </a:t>
            </a:r>
          </a:p>
        </p:txBody>
      </p:sp>
      <p:sp>
        <p:nvSpPr>
          <p:cNvPr id="4" name="Slide Number Placeholder 3"/>
          <p:cNvSpPr>
            <a:spLocks noGrp="1"/>
          </p:cNvSpPr>
          <p:nvPr>
            <p:ph type="sldNum" sz="quarter" idx="5"/>
          </p:nvPr>
        </p:nvSpPr>
        <p:spPr/>
        <p:txBody>
          <a:bodyPr/>
          <a:lstStyle/>
          <a:p>
            <a:fld id="{01480FAD-5016-4402-9B87-BE4917408307}" type="slidenum">
              <a:rPr lang="en-US" smtClean="0"/>
              <a:pPr/>
              <a:t>30</a:t>
            </a:fld>
            <a:endParaRPr lang="en-US"/>
          </a:p>
        </p:txBody>
      </p:sp>
    </p:spTree>
    <p:extLst>
      <p:ext uri="{BB962C8B-B14F-4D97-AF65-F5344CB8AC3E}">
        <p14:creationId xmlns:p14="http://schemas.microsoft.com/office/powerpoint/2010/main" val="3932855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31</a:t>
            </a:fld>
            <a:endParaRPr lang="en-US"/>
          </a:p>
        </p:txBody>
      </p:sp>
    </p:spTree>
    <p:extLst>
      <p:ext uri="{BB962C8B-B14F-4D97-AF65-F5344CB8AC3E}">
        <p14:creationId xmlns:p14="http://schemas.microsoft.com/office/powerpoint/2010/main" val="1204057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32</a:t>
            </a:fld>
            <a:endParaRPr lang="en-US"/>
          </a:p>
        </p:txBody>
      </p:sp>
    </p:spTree>
    <p:extLst>
      <p:ext uri="{BB962C8B-B14F-4D97-AF65-F5344CB8AC3E}">
        <p14:creationId xmlns:p14="http://schemas.microsoft.com/office/powerpoint/2010/main" val="2896981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 10 to the 20th power</a:t>
            </a:r>
          </a:p>
          <a:p>
            <a:endParaRPr lang="en-US" dirty="0"/>
          </a:p>
          <a:p>
            <a:pPr>
              <a:lnSpc>
                <a:spcPct val="98000"/>
              </a:lnSpc>
              <a:spcBef>
                <a:spcPts val="900"/>
              </a:spcBef>
              <a:spcAft>
                <a:spcPts val="900"/>
              </a:spcAft>
            </a:pPr>
            <a:r>
              <a:rPr lang="en-US" sz="1600" b="1" dirty="0">
                <a:solidFill>
                  <a:schemeClr val="bg1"/>
                </a:solidFill>
                <a:cs typeface="Aharoni" pitchFamily="2" charset="-79"/>
              </a:rPr>
              <a:t>b. The force of gravity                                </a:t>
            </a:r>
          </a:p>
          <a:p>
            <a:pPr>
              <a:lnSpc>
                <a:spcPct val="98000"/>
              </a:lnSpc>
              <a:spcBef>
                <a:spcPts val="900"/>
              </a:spcBef>
              <a:spcAft>
                <a:spcPts val="900"/>
              </a:spcAft>
              <a:buFont typeface="Arial" pitchFamily="34" charset="0"/>
              <a:buChar char="•"/>
              <a:tabLst>
                <a:tab pos="339725" algn="l"/>
                <a:tab pos="457200" algn="l"/>
              </a:tabLst>
            </a:pPr>
            <a:r>
              <a:rPr lang="en-US" sz="1200" b="1" dirty="0">
                <a:solidFill>
                  <a:schemeClr val="bg1"/>
                </a:solidFill>
              </a:rPr>
              <a:t> 	</a:t>
            </a:r>
            <a:r>
              <a:rPr lang="en-US" sz="1200" b="1" dirty="0">
                <a:solidFill>
                  <a:schemeClr val="bg1"/>
                </a:solidFill>
                <a:cs typeface="Aharoni" pitchFamily="2" charset="-79"/>
              </a:rPr>
              <a:t>If only slightly </a:t>
            </a:r>
            <a:r>
              <a:rPr lang="en-US" sz="1200" b="1" i="1" dirty="0">
                <a:solidFill>
                  <a:schemeClr val="bg1"/>
                </a:solidFill>
                <a:cs typeface="Aharoni" pitchFamily="2" charset="-79"/>
              </a:rPr>
              <a:t>STRONGER</a:t>
            </a:r>
            <a:r>
              <a:rPr lang="en-US" sz="1200" b="1" dirty="0">
                <a:solidFill>
                  <a:schemeClr val="bg1"/>
                </a:solidFill>
                <a:cs typeface="Aharoni" pitchFamily="2" charset="-79"/>
              </a:rPr>
              <a:t> (attraction): </a:t>
            </a:r>
          </a:p>
          <a:p>
            <a:pPr>
              <a:lnSpc>
                <a:spcPct val="98000"/>
              </a:lnSpc>
              <a:spcBef>
                <a:spcPts val="900"/>
              </a:spcBef>
              <a:spcAft>
                <a:spcPts val="900"/>
              </a:spcAft>
              <a:tabLst>
                <a:tab pos="339725" algn="l"/>
                <a:tab pos="457200" algn="l"/>
              </a:tabLst>
            </a:pPr>
            <a:r>
              <a:rPr lang="en-US" sz="1200" b="1" dirty="0">
                <a:solidFill>
                  <a:schemeClr val="bg1"/>
                </a:solidFill>
                <a:cs typeface="Aharoni" pitchFamily="2" charset="-79"/>
              </a:rPr>
              <a:t>	</a:t>
            </a:r>
            <a:r>
              <a:rPr lang="en-US" sz="1200" dirty="0">
                <a:solidFill>
                  <a:schemeClr val="bg1"/>
                </a:solidFill>
                <a:cs typeface="Aharoni" pitchFamily="2" charset="-79"/>
              </a:rPr>
              <a:t>“</a:t>
            </a:r>
            <a:r>
              <a:rPr lang="en-US" sz="1200" dirty="0">
                <a:solidFill>
                  <a:schemeClr val="bg1"/>
                </a:solidFill>
              </a:rPr>
              <a:t>All stars would be red dwarfs, too 				cold to support life” </a:t>
            </a:r>
            <a:r>
              <a:rPr lang="en-US" sz="1100" dirty="0">
                <a:solidFill>
                  <a:schemeClr val="bg1"/>
                </a:solidFill>
              </a:rPr>
              <a:t>(Pearcy 2005).  </a:t>
            </a:r>
          </a:p>
          <a:p>
            <a:pPr>
              <a:lnSpc>
                <a:spcPct val="98000"/>
              </a:lnSpc>
              <a:spcBef>
                <a:spcPts val="900"/>
              </a:spcBef>
              <a:spcAft>
                <a:spcPts val="900"/>
              </a:spcAft>
              <a:tabLst>
                <a:tab pos="339725" algn="l"/>
                <a:tab pos="457200" algn="l"/>
                <a:tab pos="3438525" algn="l"/>
              </a:tabLst>
            </a:pPr>
            <a:r>
              <a:rPr lang="en-US" sz="1200" dirty="0">
                <a:solidFill>
                  <a:schemeClr val="bg1"/>
                </a:solidFill>
              </a:rPr>
              <a:t>	“Stars would be so densely packed that close 	encounters would be frequent, causing orbits to be 	disturbed by passing stars” </a:t>
            </a:r>
            <a:r>
              <a:rPr lang="en-US" sz="1100" dirty="0">
                <a:solidFill>
                  <a:schemeClr val="bg1"/>
                </a:solidFill>
              </a:rPr>
              <a:t>(Rees).  </a:t>
            </a:r>
            <a:endParaRPr lang="en-US" sz="1200" dirty="0">
              <a:solidFill>
                <a:schemeClr val="bg1"/>
              </a:solidFill>
            </a:endParaRPr>
          </a:p>
          <a:p>
            <a:pPr>
              <a:lnSpc>
                <a:spcPct val="98000"/>
              </a:lnSpc>
              <a:spcBef>
                <a:spcPts val="900"/>
              </a:spcBef>
              <a:spcAft>
                <a:spcPts val="900"/>
              </a:spcAft>
              <a:tabLst>
                <a:tab pos="339725" algn="l"/>
                <a:tab pos="457200" algn="l"/>
              </a:tabLst>
            </a:pPr>
            <a:r>
              <a:rPr lang="en-US" sz="1200" dirty="0">
                <a:solidFill>
                  <a:schemeClr val="bg1"/>
                </a:solidFill>
              </a:rPr>
              <a:t>	Rees: “Something that (fortunately for our Earth) is 	unlikely to happen in our own Solar System” </a:t>
            </a:r>
            <a:r>
              <a:rPr lang="en-US" sz="1100" dirty="0">
                <a:solidFill>
                  <a:schemeClr val="bg1"/>
                </a:solidFill>
              </a:rPr>
              <a:t>(134).</a:t>
            </a:r>
            <a:endParaRPr lang="en-US" sz="1800" b="1" dirty="0">
              <a:solidFill>
                <a:schemeClr val="bg1"/>
              </a:solidFill>
              <a:cs typeface="Aharoni" pitchFamily="2" charset="-79"/>
            </a:endParaRPr>
          </a:p>
          <a:p>
            <a:pPr>
              <a:lnSpc>
                <a:spcPct val="95000"/>
              </a:lnSpc>
              <a:spcBef>
                <a:spcPts val="700"/>
              </a:spcBef>
              <a:spcAft>
                <a:spcPts val="700"/>
              </a:spcAft>
              <a:tabLst>
                <a:tab pos="339725" algn="l"/>
                <a:tab pos="457200" algn="l"/>
              </a:tabLst>
            </a:pPr>
            <a:endParaRPr lang="en-US" sz="1050" b="1" dirty="0">
              <a:solidFill>
                <a:schemeClr val="bg1"/>
              </a:solidFill>
              <a:latin typeface="Aharoni" pitchFamily="2" charset="-79"/>
              <a:cs typeface="Aharoni" pitchFamily="2" charset="-79"/>
            </a:endParaRPr>
          </a:p>
          <a:p>
            <a:pPr>
              <a:lnSpc>
                <a:spcPct val="95000"/>
              </a:lnSpc>
              <a:spcBef>
                <a:spcPts val="700"/>
              </a:spcBef>
              <a:spcAft>
                <a:spcPts val="700"/>
              </a:spcAft>
              <a:buFont typeface="Arial" pitchFamily="34" charset="0"/>
              <a:buChar char="•"/>
              <a:tabLst>
                <a:tab pos="339725" algn="l"/>
                <a:tab pos="457200" algn="l"/>
              </a:tabLst>
            </a:pPr>
            <a:endParaRPr lang="en-US" sz="1050" b="1" dirty="0">
              <a:solidFill>
                <a:schemeClr val="bg1"/>
              </a:solidFill>
              <a:latin typeface="Aharoni" pitchFamily="2" charset="-79"/>
              <a:cs typeface="Aharoni" pitchFamily="2" charset="-79"/>
            </a:endParaRPr>
          </a:p>
          <a:p>
            <a:pPr>
              <a:lnSpc>
                <a:spcPct val="95000"/>
              </a:lnSpc>
              <a:spcBef>
                <a:spcPts val="700"/>
              </a:spcBef>
              <a:spcAft>
                <a:spcPts val="700"/>
              </a:spcAft>
              <a:buFont typeface="Arial" pitchFamily="34" charset="0"/>
              <a:buChar char="•"/>
              <a:tabLst>
                <a:tab pos="339725" algn="l"/>
                <a:tab pos="457200" algn="l"/>
              </a:tabLst>
            </a:pPr>
            <a:endParaRPr lang="en-US" sz="1050" b="1" dirty="0">
              <a:latin typeface="Aharoni" pitchFamily="2" charset="-79"/>
              <a:cs typeface="Aharoni" pitchFamily="2" charset="-79"/>
            </a:endParaRPr>
          </a:p>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33</a:t>
            </a:fld>
            <a:endParaRPr lang="en-US"/>
          </a:p>
        </p:txBody>
      </p:sp>
    </p:spTree>
    <p:extLst>
      <p:ext uri="{BB962C8B-B14F-4D97-AF65-F5344CB8AC3E}">
        <p14:creationId xmlns:p14="http://schemas.microsoft.com/office/powerpoint/2010/main" val="359991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 10 to the 20th power</a:t>
            </a:r>
          </a:p>
          <a:p>
            <a:endParaRPr lang="en-US" dirty="0"/>
          </a:p>
          <a:p>
            <a:r>
              <a:rPr lang="en-US" dirty="0"/>
              <a:t>One hundred-quintillionth of a percent</a:t>
            </a:r>
          </a:p>
        </p:txBody>
      </p:sp>
      <p:sp>
        <p:nvSpPr>
          <p:cNvPr id="4" name="Slide Number Placeholder 3"/>
          <p:cNvSpPr>
            <a:spLocks noGrp="1"/>
          </p:cNvSpPr>
          <p:nvPr>
            <p:ph type="sldNum" sz="quarter" idx="5"/>
          </p:nvPr>
        </p:nvSpPr>
        <p:spPr/>
        <p:txBody>
          <a:bodyPr/>
          <a:lstStyle/>
          <a:p>
            <a:fld id="{01480FAD-5016-4402-9B87-BE4917408307}" type="slidenum">
              <a:rPr lang="en-US" smtClean="0"/>
              <a:pPr/>
              <a:t>34</a:t>
            </a:fld>
            <a:endParaRPr lang="en-US"/>
          </a:p>
        </p:txBody>
      </p:sp>
    </p:spTree>
    <p:extLst>
      <p:ext uri="{BB962C8B-B14F-4D97-AF65-F5344CB8AC3E}">
        <p14:creationId xmlns:p14="http://schemas.microsoft.com/office/powerpoint/2010/main" val="2305168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1" dirty="0">
                <a:solidFill>
                  <a:schemeClr val="bg1"/>
                </a:solidFill>
                <a:effectLst>
                  <a:outerShdw blurRad="38100" dist="38100" dir="2700000" algn="tl">
                    <a:srgbClr val="000000">
                      <a:alpha val="43137"/>
                    </a:srgbClr>
                  </a:outerShdw>
                </a:effectLst>
              </a:rPr>
              <a:t>“The nuclear force appears to be tuned just sufficiently for carbon to form, which is critical for life forms on earth.”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solidFill>
              </a:rPr>
              <a:t>“If [nuclear force was] slightly more attractive, all the carbon would have been converted to oxygen.” </a:t>
            </a:r>
          </a:p>
          <a:p>
            <a:pPr algn="l"/>
            <a:endParaRPr lang="en-US" sz="1200" i="1" dirty="0">
              <a:solidFill>
                <a:schemeClr val="bg1"/>
              </a:solidFill>
              <a:effectLst>
                <a:outerShdw blurRad="38100" dist="38100" dir="2700000" algn="tl">
                  <a:srgbClr val="000000">
                    <a:alpha val="43137"/>
                  </a:srgbClr>
                </a:outerShdw>
              </a:effectLst>
            </a:endParaRPr>
          </a:p>
          <a:p>
            <a:r>
              <a:rPr lang="en-US" dirty="0"/>
              <a:t>Nuclear force holds together or binds proton and neutrons that produced light elements such as hydrogen and helium. </a:t>
            </a:r>
          </a:p>
        </p:txBody>
      </p:sp>
      <p:sp>
        <p:nvSpPr>
          <p:cNvPr id="4" name="Slide Number Placeholder 3"/>
          <p:cNvSpPr>
            <a:spLocks noGrp="1"/>
          </p:cNvSpPr>
          <p:nvPr>
            <p:ph type="sldNum" sz="quarter" idx="5"/>
          </p:nvPr>
        </p:nvSpPr>
        <p:spPr/>
        <p:txBody>
          <a:bodyPr/>
          <a:lstStyle/>
          <a:p>
            <a:fld id="{01480FAD-5016-4402-9B87-BE4917408307}" type="slidenum">
              <a:rPr lang="en-US" smtClean="0"/>
              <a:pPr/>
              <a:t>35</a:t>
            </a:fld>
            <a:endParaRPr lang="en-US"/>
          </a:p>
        </p:txBody>
      </p:sp>
    </p:spTree>
    <p:extLst>
      <p:ext uri="{BB962C8B-B14F-4D97-AF65-F5344CB8AC3E}">
        <p14:creationId xmlns:p14="http://schemas.microsoft.com/office/powerpoint/2010/main" val="3043869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hundred-quintillionth of a percent—an almost unimaginably small probability. If you're using this to illustrate fine-tuning, divine precision, or cosmic improbability, it’s a powerful number to anchor awe and reflection.</a:t>
            </a:r>
          </a:p>
        </p:txBody>
      </p:sp>
      <p:sp>
        <p:nvSpPr>
          <p:cNvPr id="4" name="Slide Number Placeholder 3"/>
          <p:cNvSpPr>
            <a:spLocks noGrp="1"/>
          </p:cNvSpPr>
          <p:nvPr>
            <p:ph type="sldNum" sz="quarter" idx="5"/>
          </p:nvPr>
        </p:nvSpPr>
        <p:spPr/>
        <p:txBody>
          <a:bodyPr/>
          <a:lstStyle/>
          <a:p>
            <a:fld id="{01480FAD-5016-4402-9B87-BE4917408307}" type="slidenum">
              <a:rPr lang="en-US" smtClean="0"/>
              <a:pPr/>
              <a:t>37</a:t>
            </a:fld>
            <a:endParaRPr lang="en-US"/>
          </a:p>
        </p:txBody>
      </p:sp>
    </p:spTree>
    <p:extLst>
      <p:ext uri="{BB962C8B-B14F-4D97-AF65-F5344CB8AC3E}">
        <p14:creationId xmlns:p14="http://schemas.microsoft.com/office/powerpoint/2010/main" val="29187994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0" dirty="0">
                <a:effectLst/>
                <a:latin typeface="Times New Roman" panose="02020603050405020304" pitchFamily="18" charset="0"/>
                <a:ea typeface="Times New Roman" panose="02020603050405020304" pitchFamily="18" charset="0"/>
                <a:cs typeface="Arial" panose="020B0604020202020204" pitchFamily="34" charset="0"/>
              </a:rPr>
              <a:t>I'm not sure whether there was a specific moment in which science overtook the deistic explanation of existence. However, El Mundo pressed him on the suggestion in "A Brief History of Time" that a unifying theory of science would help mankind "know the mind of God.“</a:t>
            </a:r>
          </a:p>
          <a:p>
            <a:pPr marL="0" marR="0">
              <a:lnSpc>
                <a:spcPct val="107000"/>
              </a:lnSpc>
              <a:spcBef>
                <a:spcPts val="0"/>
              </a:spcBef>
              <a:spcAft>
                <a:spcPts val="800"/>
              </a:spcAft>
            </a:pPr>
            <a:endParaRPr lang="en-US" sz="1800" kern="100" dirty="0">
              <a:effectLst/>
              <a:latin typeface="Calibri" panose="020F0502020204030204" pitchFamily="34" charset="0"/>
              <a:ea typeface="Malgun Gothic" panose="020B0503020000020004" pitchFamily="34" charset="-127"/>
              <a:cs typeface="Arial" panose="020B0604020202020204" pitchFamily="34" charset="0"/>
            </a:endParaRPr>
          </a:p>
          <a:p>
            <a:pPr marL="0" marR="0">
              <a:lnSpc>
                <a:spcPct val="107000"/>
              </a:lnSpc>
              <a:spcBef>
                <a:spcPts val="0"/>
              </a:spcBef>
              <a:spcAft>
                <a:spcPts val="800"/>
              </a:spcAft>
            </a:pPr>
            <a:r>
              <a:rPr lang="en-US" sz="1800" kern="0" dirty="0">
                <a:effectLst/>
                <a:latin typeface="Times New Roman" panose="02020603050405020304" pitchFamily="18" charset="0"/>
                <a:ea typeface="Times New Roman" panose="02020603050405020304" pitchFamily="18" charset="0"/>
                <a:cs typeface="Arial" panose="020B0604020202020204" pitchFamily="34" charset="0"/>
              </a:rPr>
              <a:t>Hawking now explained: "What I meant by 'we would know the mind of God' is, we would know everything that God would know, if there were a God. Which there isn't. I'm an atheist."</a:t>
            </a:r>
            <a:endParaRPr lang="en-US" sz="1800" kern="100" dirty="0">
              <a:effectLst/>
              <a:latin typeface="Calibri" panose="020F0502020204030204" pitchFamily="34" charset="0"/>
              <a:ea typeface="Malgun Gothic" panose="020B0503020000020004" pitchFamily="34" charset="-127"/>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42</a:t>
            </a:fld>
            <a:endParaRPr lang="en-US"/>
          </a:p>
        </p:txBody>
      </p:sp>
    </p:spTree>
    <p:extLst>
      <p:ext uri="{BB962C8B-B14F-4D97-AF65-F5344CB8AC3E}">
        <p14:creationId xmlns:p14="http://schemas.microsoft.com/office/powerpoint/2010/main" val="232878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43</a:t>
            </a:fld>
            <a:endParaRPr lang="en-US"/>
          </a:p>
        </p:txBody>
      </p:sp>
    </p:spTree>
    <p:extLst>
      <p:ext uri="{BB962C8B-B14F-4D97-AF65-F5344CB8AC3E}">
        <p14:creationId xmlns:p14="http://schemas.microsoft.com/office/powerpoint/2010/main" val="3714716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Multiverse</a:t>
            </a:r>
            <a:r>
              <a:rPr lang="en-US" sz="1200" dirty="0">
                <a:solidFill>
                  <a:schemeClr val="bg1"/>
                </a:solidFill>
              </a:rPr>
              <a:t>: “… a speculative metaphysical hypothesis, not a scientific one” (Meyers)</a:t>
            </a:r>
          </a:p>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44</a:t>
            </a:fld>
            <a:endParaRPr lang="en-US"/>
          </a:p>
        </p:txBody>
      </p:sp>
    </p:spTree>
    <p:extLst>
      <p:ext uri="{BB962C8B-B14F-4D97-AF65-F5344CB8AC3E}">
        <p14:creationId xmlns:p14="http://schemas.microsoft.com/office/powerpoint/2010/main" val="180748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a:t>
            </a:r>
          </a:p>
          <a:p>
            <a:endParaRPr lang="en-US" b="1" dirty="0"/>
          </a:p>
          <a:p>
            <a:r>
              <a:rPr lang="en-US" b="0" dirty="0"/>
              <a:t>To people … </a:t>
            </a:r>
            <a:r>
              <a:rPr lang="en-US" b="1" dirty="0"/>
              <a:t>[CLICK </a:t>
            </a:r>
            <a:r>
              <a:rPr lang="en-US" b="1" dirty="0">
                <a:sym typeface="Wingdings" panose="05000000000000000000" pitchFamily="2" charset="2"/>
              </a:rPr>
              <a:t> NEXT SLIDE]</a:t>
            </a:r>
            <a:endParaRPr lang="en-US" b="0" dirty="0"/>
          </a:p>
          <a:p>
            <a:endParaRPr lang="en-US" dirty="0"/>
          </a:p>
        </p:txBody>
      </p:sp>
      <p:sp>
        <p:nvSpPr>
          <p:cNvPr id="4" name="Slide Number Placeholder 3"/>
          <p:cNvSpPr>
            <a:spLocks noGrp="1"/>
          </p:cNvSpPr>
          <p:nvPr>
            <p:ph type="sldNum" sz="quarter" idx="5"/>
          </p:nvPr>
        </p:nvSpPr>
        <p:spPr/>
        <p:txBody>
          <a:bodyPr/>
          <a:lstStyle/>
          <a:p>
            <a:fld id="{64A19EFF-7386-4165-9A62-6E02E86B3D6D}" type="slidenum">
              <a:rPr lang="en-US" smtClean="0"/>
              <a:pPr/>
              <a:t>3</a:t>
            </a:fld>
            <a:endParaRPr lang="en-US"/>
          </a:p>
        </p:txBody>
      </p:sp>
    </p:spTree>
    <p:extLst>
      <p:ext uri="{BB962C8B-B14F-4D97-AF65-F5344CB8AC3E}">
        <p14:creationId xmlns:p14="http://schemas.microsoft.com/office/powerpoint/2010/main" val="2289715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DAF869-EA6F-42E4-8BD7-18C30FA37487}" type="slidenum">
              <a:rPr lang="en-US" smtClean="0"/>
              <a:t>46</a:t>
            </a:fld>
            <a:endParaRPr lang="en-US"/>
          </a:p>
        </p:txBody>
      </p:sp>
    </p:spTree>
    <p:extLst>
      <p:ext uri="{BB962C8B-B14F-4D97-AF65-F5344CB8AC3E}">
        <p14:creationId xmlns:p14="http://schemas.microsoft.com/office/powerpoint/2010/main" val="15534051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47</a:t>
            </a:fld>
            <a:endParaRPr lang="en-US"/>
          </a:p>
        </p:txBody>
      </p:sp>
    </p:spTree>
    <p:extLst>
      <p:ext uri="{BB962C8B-B14F-4D97-AF65-F5344CB8AC3E}">
        <p14:creationId xmlns:p14="http://schemas.microsoft.com/office/powerpoint/2010/main" val="20176493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dirty="0">
                <a:solidFill>
                  <a:schemeClr val="tx1"/>
                </a:solidFill>
                <a:effectLst/>
                <a:latin typeface="+mn-lt"/>
                <a:ea typeface="+mn-ea"/>
                <a:cs typeface="+mn-cs"/>
              </a:rPr>
              <a:t>James Tour: What’ the real state of the origin of life research? Well, I will tell you nobody has shown a method to make the enantiopure versions. Enantiopure means the handed versions where you have either the right hand or the left hand, because that's what nature is filled with, of carbohydrates, amino acids, nucleotides or lipids. The four classes of compounds in a prebiotic, fully relevant manner. We can make these in the laboratory, using modern synthetic methods and using the tools that humans have developed over a period of about 150 years. But nobody's ever done this on the four classes of compounds. So we don't know how any of these have ever formed. People say, well, these have come on meteorites. Well, sometimes meteorites deliver lots of chemicals, but usually you don't find them enantiopure. If they have high enantiomeric excess, usually what happens is those are not biologically relevant compounds anyway. The ones that do come, they're in such mixtures they could never be used.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Nobody has ever taken the Miller-Urey mixture and never done anything with it because it's totally unusable. But more recently, like in the last one month, this whole thing has come back because there's a group out of Stanford that says that these, you could do the same thing with micro droplets in like spray at the sides of an ocean and that there's enough charge built up in microdroplets that that's enough charge to do essentially the Miller-Urey experiment in very small droplets. OK, so we've revisited that again just in the last month or two. But these are totally unusable mixtures. People thought that they were very close to explaining the origin of life. And it's been 70 years. Think about what's happened in 70 years. The Internet, spaceflight, connectivity in ways that we've never known before, medical advances that we've never had before. Nothing has happened in origin of life and, and this is what I've said, I've even gone so far out as to say that the origin of life has done very little. There's been very little for origin of life since Miller-Urey experiment. We thought we were very close, but it was a great experiment.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AI: The </a:t>
            </a:r>
            <a:r>
              <a:rPr lang="en-US" sz="1200" b="1" kern="1200" dirty="0">
                <a:solidFill>
                  <a:schemeClr val="tx1"/>
                </a:solidFill>
                <a:effectLst/>
                <a:latin typeface="+mn-lt"/>
                <a:ea typeface="+mn-ea"/>
                <a:cs typeface="+mn-cs"/>
              </a:rPr>
              <a:t>Miller-Urey experiment</a:t>
            </a:r>
            <a:r>
              <a:rPr lang="en-US" sz="1200" kern="1200" dirty="0">
                <a:solidFill>
                  <a:schemeClr val="tx1"/>
                </a:solidFill>
                <a:effectLst/>
                <a:latin typeface="+mn-lt"/>
                <a:ea typeface="+mn-ea"/>
                <a:cs typeface="+mn-cs"/>
              </a:rPr>
              <a:t> (often misheard as "Miller Yuri") is one of the most iconic scientific experiments in the study of the </a:t>
            </a:r>
            <a:r>
              <a:rPr lang="en-US" sz="1200" b="1" kern="1200" dirty="0">
                <a:solidFill>
                  <a:schemeClr val="tx1"/>
                </a:solidFill>
                <a:effectLst/>
                <a:latin typeface="+mn-lt"/>
                <a:ea typeface="+mn-ea"/>
                <a:cs typeface="+mn-cs"/>
              </a:rPr>
              <a:t>origin of life</a:t>
            </a:r>
            <a:r>
              <a:rPr lang="en-US" sz="1200" kern="1200" dirty="0">
                <a:solidFill>
                  <a:schemeClr val="tx1"/>
                </a:solidFill>
                <a:effectLst/>
                <a:latin typeface="+mn-lt"/>
                <a:ea typeface="+mn-ea"/>
                <a:cs typeface="+mn-cs"/>
              </a:rPr>
              <a:t> . Conducted in </a:t>
            </a:r>
            <a:r>
              <a:rPr lang="en-US" sz="1200" b="1" kern="1200" dirty="0">
                <a:solidFill>
                  <a:schemeClr val="tx1"/>
                </a:solidFill>
                <a:effectLst/>
                <a:latin typeface="+mn-lt"/>
                <a:ea typeface="+mn-ea"/>
                <a:cs typeface="+mn-cs"/>
              </a:rPr>
              <a:t>1952</a:t>
            </a:r>
            <a:r>
              <a:rPr lang="en-US" sz="1200" kern="1200" dirty="0">
                <a:solidFill>
                  <a:schemeClr val="tx1"/>
                </a:solidFill>
                <a:effectLst/>
                <a:latin typeface="+mn-lt"/>
                <a:ea typeface="+mn-ea"/>
                <a:cs typeface="+mn-cs"/>
              </a:rPr>
              <a:t> by </a:t>
            </a:r>
            <a:r>
              <a:rPr lang="en-US" sz="1200" b="1" kern="1200" dirty="0">
                <a:solidFill>
                  <a:schemeClr val="tx1"/>
                </a:solidFill>
                <a:effectLst/>
                <a:latin typeface="+mn-lt"/>
                <a:ea typeface="+mn-ea"/>
                <a:cs typeface="+mn-cs"/>
              </a:rPr>
              <a:t>Stanley Miller</a:t>
            </a:r>
            <a:r>
              <a:rPr lang="en-US" sz="1200" kern="1200" dirty="0">
                <a:solidFill>
                  <a:schemeClr val="tx1"/>
                </a:solidFill>
                <a:effectLst/>
                <a:latin typeface="+mn-lt"/>
                <a:ea typeface="+mn-ea"/>
                <a:cs typeface="+mn-cs"/>
              </a:rPr>
              <a:t> under the guidance of </a:t>
            </a:r>
            <a:r>
              <a:rPr lang="en-US" sz="1200" b="1" kern="1200" dirty="0">
                <a:solidFill>
                  <a:schemeClr val="tx1"/>
                </a:solidFill>
                <a:effectLst/>
                <a:latin typeface="+mn-lt"/>
                <a:ea typeface="+mn-ea"/>
                <a:cs typeface="+mn-cs"/>
              </a:rPr>
              <a:t>Harold Urey</a:t>
            </a:r>
            <a:r>
              <a:rPr lang="en-US" sz="1200" kern="1200" dirty="0">
                <a:solidFill>
                  <a:schemeClr val="tx1"/>
                </a:solidFill>
                <a:effectLst/>
                <a:latin typeface="+mn-lt"/>
                <a:ea typeface="+mn-ea"/>
                <a:cs typeface="+mn-cs"/>
              </a:rPr>
              <a:t>, it aimed to test whether simple organic molecules—essential for life—could form under conditions thought to resemble those of early Earth. The </a:t>
            </a:r>
            <a:r>
              <a:rPr lang="en-US" sz="1200" b="1" kern="1200" dirty="0">
                <a:solidFill>
                  <a:schemeClr val="tx1"/>
                </a:solidFill>
                <a:effectLst/>
                <a:latin typeface="+mn-lt"/>
                <a:ea typeface="+mn-ea"/>
                <a:cs typeface="+mn-cs"/>
              </a:rPr>
              <a:t>Miller-Urey experiment</a:t>
            </a:r>
            <a:r>
              <a:rPr lang="en-US" sz="1200" kern="1200" dirty="0">
                <a:solidFill>
                  <a:schemeClr val="tx1"/>
                </a:solidFill>
                <a:effectLst/>
                <a:latin typeface="+mn-lt"/>
                <a:ea typeface="+mn-ea"/>
                <a:cs typeface="+mn-cs"/>
              </a:rPr>
              <a:t> (often misheard as "Miller Yuri") is one of the most iconic scientific experiments in the study of the </a:t>
            </a:r>
            <a:r>
              <a:rPr lang="en-US" sz="1200" b="1" kern="1200" dirty="0">
                <a:solidFill>
                  <a:schemeClr val="tx1"/>
                </a:solidFill>
                <a:effectLst/>
                <a:latin typeface="+mn-lt"/>
                <a:ea typeface="+mn-ea"/>
                <a:cs typeface="+mn-cs"/>
              </a:rPr>
              <a:t>origin of life</a:t>
            </a:r>
            <a:r>
              <a:rPr lang="en-US" sz="1200" kern="1200" dirty="0">
                <a:solidFill>
                  <a:schemeClr val="tx1"/>
                </a:solidFill>
                <a:effectLst/>
                <a:latin typeface="+mn-lt"/>
                <a:ea typeface="+mn-ea"/>
                <a:cs typeface="+mn-cs"/>
              </a:rPr>
              <a:t> . Conducted in </a:t>
            </a:r>
            <a:r>
              <a:rPr lang="en-US" sz="1200" b="1" kern="1200" dirty="0">
                <a:solidFill>
                  <a:schemeClr val="tx1"/>
                </a:solidFill>
                <a:effectLst/>
                <a:latin typeface="+mn-lt"/>
                <a:ea typeface="+mn-ea"/>
                <a:cs typeface="+mn-cs"/>
              </a:rPr>
              <a:t>1952</a:t>
            </a:r>
            <a:r>
              <a:rPr lang="en-US" sz="1200" kern="1200" dirty="0">
                <a:solidFill>
                  <a:schemeClr val="tx1"/>
                </a:solidFill>
                <a:effectLst/>
                <a:latin typeface="+mn-lt"/>
                <a:ea typeface="+mn-ea"/>
                <a:cs typeface="+mn-cs"/>
              </a:rPr>
              <a:t> by </a:t>
            </a:r>
            <a:r>
              <a:rPr lang="en-US" sz="1200" b="1" kern="1200" dirty="0">
                <a:solidFill>
                  <a:schemeClr val="tx1"/>
                </a:solidFill>
                <a:effectLst/>
                <a:latin typeface="+mn-lt"/>
                <a:ea typeface="+mn-ea"/>
                <a:cs typeface="+mn-cs"/>
              </a:rPr>
              <a:t>Stanley Miller</a:t>
            </a:r>
            <a:r>
              <a:rPr lang="en-US" sz="1200" kern="1200" dirty="0">
                <a:solidFill>
                  <a:schemeClr val="tx1"/>
                </a:solidFill>
                <a:effectLst/>
                <a:latin typeface="+mn-lt"/>
                <a:ea typeface="+mn-ea"/>
                <a:cs typeface="+mn-cs"/>
              </a:rPr>
              <a:t> under the guidance of </a:t>
            </a:r>
            <a:r>
              <a:rPr lang="en-US" sz="1200" b="1" kern="1200" dirty="0">
                <a:solidFill>
                  <a:schemeClr val="tx1"/>
                </a:solidFill>
                <a:effectLst/>
                <a:latin typeface="+mn-lt"/>
                <a:ea typeface="+mn-ea"/>
                <a:cs typeface="+mn-cs"/>
              </a:rPr>
              <a:t>Harold Urey</a:t>
            </a:r>
            <a:r>
              <a:rPr lang="en-US" sz="1200" kern="1200" dirty="0">
                <a:solidFill>
                  <a:schemeClr val="tx1"/>
                </a:solidFill>
                <a:effectLst/>
                <a:latin typeface="+mn-lt"/>
                <a:ea typeface="+mn-ea"/>
                <a:cs typeface="+mn-cs"/>
              </a:rPr>
              <a:t>, it aimed to test whether simple organic molecules—essential for life—could form under conditions thought to resemble those of early Earth.</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How the Experiment Worked</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They built a closed system of glass tubes and flasks. Inside, they placed gases believed to be present in Earth’s primitive atmosphere: </a:t>
            </a:r>
            <a:r>
              <a:rPr lang="en-US" sz="1200" b="1" kern="1200" dirty="0">
                <a:solidFill>
                  <a:schemeClr val="tx1"/>
                </a:solidFill>
                <a:effectLst/>
                <a:latin typeface="+mn-lt"/>
                <a:ea typeface="+mn-ea"/>
                <a:cs typeface="+mn-cs"/>
              </a:rPr>
              <a:t>methane (CH₄), ammonia (NH₃), hydrogen (H₂), and water vapor (</a:t>
            </a:r>
            <a:r>
              <a:rPr lang="en-US" sz="1200" b="1" kern="1200" dirty="0" err="1">
                <a:solidFill>
                  <a:schemeClr val="tx1"/>
                </a:solidFill>
                <a:effectLst/>
                <a:latin typeface="+mn-lt"/>
                <a:ea typeface="+mn-ea"/>
                <a:cs typeface="+mn-cs"/>
              </a:rPr>
              <a:t>H₂O</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They simulated lightning by sending </a:t>
            </a:r>
            <a:r>
              <a:rPr lang="en-US" sz="1200" b="1" kern="1200" dirty="0">
                <a:solidFill>
                  <a:schemeClr val="tx1"/>
                </a:solidFill>
                <a:effectLst/>
                <a:latin typeface="+mn-lt"/>
                <a:ea typeface="+mn-ea"/>
                <a:cs typeface="+mn-cs"/>
              </a:rPr>
              <a:t>electrical sparks</a:t>
            </a:r>
            <a:r>
              <a:rPr lang="en-US" sz="1200" kern="1200" dirty="0">
                <a:solidFill>
                  <a:schemeClr val="tx1"/>
                </a:solidFill>
                <a:effectLst/>
                <a:latin typeface="+mn-lt"/>
                <a:ea typeface="+mn-ea"/>
                <a:cs typeface="+mn-cs"/>
              </a:rPr>
              <a:t> through the gas mixture. After running the experiment for a week, they found that </a:t>
            </a:r>
            <a:r>
              <a:rPr lang="en-US" sz="1200" b="1" kern="1200" dirty="0">
                <a:solidFill>
                  <a:schemeClr val="tx1"/>
                </a:solidFill>
                <a:effectLst/>
                <a:latin typeface="+mn-lt"/>
                <a:ea typeface="+mn-ea"/>
                <a:cs typeface="+mn-cs"/>
              </a:rPr>
              <a:t>amino acids</a:t>
            </a:r>
            <a:r>
              <a:rPr lang="en-US" sz="1200" kern="1200" dirty="0">
                <a:solidFill>
                  <a:schemeClr val="tx1"/>
                </a:solidFill>
                <a:effectLst/>
                <a:latin typeface="+mn-lt"/>
                <a:ea typeface="+mn-ea"/>
                <a:cs typeface="+mn-cs"/>
              </a:rPr>
              <a:t>—the building blocks of proteins—had formed spontaneously.</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Why It Matters: </a:t>
            </a:r>
            <a:r>
              <a:rPr lang="en-US" sz="1200" kern="1200" dirty="0">
                <a:solidFill>
                  <a:schemeClr val="tx1"/>
                </a:solidFill>
                <a:effectLst/>
                <a:latin typeface="+mn-lt"/>
                <a:ea typeface="+mn-ea"/>
                <a:cs typeface="+mn-cs"/>
              </a:rPr>
              <a:t>It was the </a:t>
            </a:r>
            <a:r>
              <a:rPr lang="en-US" sz="1200" b="1" kern="1200" dirty="0">
                <a:solidFill>
                  <a:schemeClr val="tx1"/>
                </a:solidFill>
                <a:effectLst/>
                <a:latin typeface="+mn-lt"/>
                <a:ea typeface="+mn-ea"/>
                <a:cs typeface="+mn-cs"/>
              </a:rPr>
              <a:t>first experimental evidence</a:t>
            </a:r>
            <a:r>
              <a:rPr lang="en-US" sz="1200" kern="1200" dirty="0">
                <a:solidFill>
                  <a:schemeClr val="tx1"/>
                </a:solidFill>
                <a:effectLst/>
                <a:latin typeface="+mn-lt"/>
                <a:ea typeface="+mn-ea"/>
                <a:cs typeface="+mn-cs"/>
              </a:rPr>
              <a:t> that organic molecules could form from inorganic components under plausible prebiotic conditions.</a:t>
            </a:r>
          </a:p>
          <a:p>
            <a:pPr lvl="0"/>
            <a:r>
              <a:rPr lang="en-US" sz="1200" kern="1200" dirty="0">
                <a:solidFill>
                  <a:schemeClr val="tx1"/>
                </a:solidFill>
                <a:effectLst/>
                <a:latin typeface="+mn-lt"/>
                <a:ea typeface="+mn-ea"/>
                <a:cs typeface="+mn-cs"/>
              </a:rPr>
              <a:t>It supported the </a:t>
            </a:r>
            <a:r>
              <a:rPr lang="en-US" sz="1200" b="1" kern="1200" dirty="0">
                <a:solidFill>
                  <a:schemeClr val="tx1"/>
                </a:solidFill>
                <a:effectLst/>
                <a:latin typeface="+mn-lt"/>
                <a:ea typeface="+mn-ea"/>
                <a:cs typeface="+mn-cs"/>
              </a:rPr>
              <a:t>"primordial soup"</a:t>
            </a:r>
            <a:r>
              <a:rPr lang="en-US" sz="1200" kern="1200" dirty="0">
                <a:solidFill>
                  <a:schemeClr val="tx1"/>
                </a:solidFill>
                <a:effectLst/>
                <a:latin typeface="+mn-lt"/>
                <a:ea typeface="+mn-ea"/>
                <a:cs typeface="+mn-cs"/>
              </a:rPr>
              <a:t> theory proposed by scientists like Oparin and Haldane, suggesting life could have originated from simple chemical reactions in Earth’s early oceans.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Criticisms &amp; Updates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Later studies questioned whether the early atmosphere was actually rich in those gases.</a:t>
            </a:r>
          </a:p>
          <a:p>
            <a:pPr lvl="0"/>
            <a:r>
              <a:rPr lang="en-US" sz="1200" kern="1200" dirty="0">
                <a:solidFill>
                  <a:schemeClr val="tx1"/>
                </a:solidFill>
                <a:effectLst/>
                <a:latin typeface="+mn-lt"/>
                <a:ea typeface="+mn-ea"/>
                <a:cs typeface="+mn-cs"/>
              </a:rPr>
              <a:t>Still, variations of the experiment have continued to produce organic compounds under different conditions, keeping the core idea alive and influential.</a:t>
            </a:r>
          </a:p>
          <a:p>
            <a:r>
              <a:rPr lang="en-US" sz="1200" kern="1200" dirty="0">
                <a:solidFill>
                  <a:schemeClr val="tx1"/>
                </a:solidFill>
                <a:effectLst/>
                <a:latin typeface="+mn-lt"/>
                <a:ea typeface="+mn-ea"/>
                <a:cs typeface="+mn-cs"/>
              </a:rPr>
              <a:t>It’s a beautiful example of science daring to ask: </a:t>
            </a:r>
            <a:r>
              <a:rPr lang="en-US" sz="1200" i="1" kern="1200" dirty="0">
                <a:solidFill>
                  <a:schemeClr val="tx1"/>
                </a:solidFill>
                <a:effectLst/>
                <a:latin typeface="+mn-lt"/>
                <a:ea typeface="+mn-ea"/>
                <a:cs typeface="+mn-cs"/>
              </a:rPr>
              <a:t>What if life didn’t need a miracle—just the right mix of chemistry and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48</a:t>
            </a:fld>
            <a:endParaRPr lang="en-US"/>
          </a:p>
        </p:txBody>
      </p:sp>
    </p:spTree>
    <p:extLst>
      <p:ext uri="{BB962C8B-B14F-4D97-AF65-F5344CB8AC3E}">
        <p14:creationId xmlns:p14="http://schemas.microsoft.com/office/powerpoint/2010/main" val="360297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Lee Cronin</a:t>
            </a:r>
            <a:r>
              <a:rPr lang="en-US" dirty="0"/>
              <a:t>, a chemist at the University of Glasgow. In a conversation with Lex Fridman, Cronin referred to </a:t>
            </a:r>
            <a:r>
              <a:rPr lang="en-US" b="1" dirty="0"/>
              <a:t>origin-of-life research as a “scam”</a:t>
            </a:r>
            <a:r>
              <a:rPr lang="en-US" dirty="0"/>
              <a:t>, criticizing the field for its lack of meaningful progress and reproducible results.</a:t>
            </a:r>
          </a:p>
        </p:txBody>
      </p:sp>
      <p:sp>
        <p:nvSpPr>
          <p:cNvPr id="4" name="Slide Number Placeholder 3"/>
          <p:cNvSpPr>
            <a:spLocks noGrp="1"/>
          </p:cNvSpPr>
          <p:nvPr>
            <p:ph type="sldNum" sz="quarter" idx="5"/>
          </p:nvPr>
        </p:nvSpPr>
        <p:spPr/>
        <p:txBody>
          <a:bodyPr/>
          <a:lstStyle/>
          <a:p>
            <a:fld id="{01480FAD-5016-4402-9B87-BE4917408307}" type="slidenum">
              <a:rPr lang="en-US" smtClean="0"/>
              <a:pPr/>
              <a:t>53</a:t>
            </a:fld>
            <a:endParaRPr lang="en-US"/>
          </a:p>
        </p:txBody>
      </p:sp>
    </p:spTree>
    <p:extLst>
      <p:ext uri="{BB962C8B-B14F-4D97-AF65-F5344CB8AC3E}">
        <p14:creationId xmlns:p14="http://schemas.microsoft.com/office/powerpoint/2010/main" val="2548735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55</a:t>
            </a:fld>
            <a:endParaRPr lang="en-US"/>
          </a:p>
        </p:txBody>
      </p:sp>
    </p:spTree>
    <p:extLst>
      <p:ext uri="{BB962C8B-B14F-4D97-AF65-F5344CB8AC3E}">
        <p14:creationId xmlns:p14="http://schemas.microsoft.com/office/powerpoint/2010/main" val="25865435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58</a:t>
            </a:fld>
            <a:endParaRPr lang="en-US"/>
          </a:p>
        </p:txBody>
      </p:sp>
    </p:spTree>
    <p:extLst>
      <p:ext uri="{BB962C8B-B14F-4D97-AF65-F5344CB8AC3E}">
        <p14:creationId xmlns:p14="http://schemas.microsoft.com/office/powerpoint/2010/main" val="18841192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Yellow letters represent harmless mutations because these changes do not change </a:t>
            </a:r>
            <a:r>
              <a:rPr lang="en-US"/>
              <a:t>the meaning.</a:t>
            </a:r>
            <a:endParaRPr lang="en-US" dirty="0"/>
          </a:p>
          <a:p>
            <a:r>
              <a:rPr lang="en-US" dirty="0"/>
              <a:t>Red letters represent harmful mutations.</a:t>
            </a:r>
          </a:p>
        </p:txBody>
      </p:sp>
      <p:sp>
        <p:nvSpPr>
          <p:cNvPr id="4" name="Slide Number Placeholder 3"/>
          <p:cNvSpPr>
            <a:spLocks noGrp="1"/>
          </p:cNvSpPr>
          <p:nvPr>
            <p:ph type="sldNum" sz="quarter" idx="5"/>
          </p:nvPr>
        </p:nvSpPr>
        <p:spPr/>
        <p:txBody>
          <a:bodyPr/>
          <a:lstStyle/>
          <a:p>
            <a:fld id="{01480FAD-5016-4402-9B87-BE4917408307}" type="slidenum">
              <a:rPr lang="en-US" smtClean="0"/>
              <a:pPr/>
              <a:t>59</a:t>
            </a:fld>
            <a:endParaRPr lang="en-US"/>
          </a:p>
        </p:txBody>
      </p:sp>
    </p:spTree>
    <p:extLst>
      <p:ext uri="{BB962C8B-B14F-4D97-AF65-F5344CB8AC3E}">
        <p14:creationId xmlns:p14="http://schemas.microsoft.com/office/powerpoint/2010/main" val="28211014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Harmful mutation means few good genes.</a:t>
            </a:r>
          </a:p>
          <a:p>
            <a:r>
              <a:rPr lang="en-US" dirty="0"/>
              <a:t>Complexity requires many good gene, not bad genes. </a:t>
            </a:r>
          </a:p>
          <a:p>
            <a:r>
              <a:rPr lang="en-US" dirty="0"/>
              <a:t>Complexity doesn’t emerge where there are many harmful mutations.</a:t>
            </a:r>
          </a:p>
          <a:p>
            <a:endParaRPr lang="en-US" dirty="0"/>
          </a:p>
          <a:p>
            <a:r>
              <a:rPr lang="en-US" b="1" dirty="0"/>
              <a:t>It's like each successive copy loses both clarity and legibility due to the accumulation of 'bad mutations.'</a:t>
            </a:r>
          </a:p>
          <a:p>
            <a:endParaRPr lang="en-US" dirty="0"/>
          </a:p>
          <a:p>
            <a:endParaRPr lang="en-US" dirty="0"/>
          </a:p>
          <a:p>
            <a:r>
              <a:rPr lang="en-US" dirty="0"/>
              <a:t>Harmful mutations refer to changes in the DNA sequence that can lead to negative effects, such as causing diseases or disorders. These mutations can affect the function of genes, potentially resulting in "bad" outcomes. However, it's important to remember that not all mutations are harmful. Some can be neutral or even beneficial, depending on the context and environment.</a:t>
            </a:r>
          </a:p>
          <a:p>
            <a:endParaRPr lang="en-US" dirty="0"/>
          </a:p>
          <a:p>
            <a:r>
              <a:rPr lang="en-US" dirty="0"/>
              <a:t>So, while harmful mutations can lead to negative effects on genes, it's not accurate to say that all harmful mutations produce bad genes. The relationship between mutations and gene function is complex and depends on various factors.</a:t>
            </a:r>
          </a:p>
          <a:p>
            <a:endParaRPr lang="en-US" dirty="0"/>
          </a:p>
          <a:p>
            <a:endParaRPr lang="en-US" dirty="0"/>
          </a:p>
        </p:txBody>
      </p:sp>
      <p:sp>
        <p:nvSpPr>
          <p:cNvPr id="4" name="Slide Number Placeholder 3"/>
          <p:cNvSpPr>
            <a:spLocks noGrp="1"/>
          </p:cNvSpPr>
          <p:nvPr>
            <p:ph type="sldNum" sz="quarter" idx="5"/>
          </p:nvPr>
        </p:nvSpPr>
        <p:spPr/>
        <p:txBody>
          <a:bodyPr/>
          <a:lstStyle/>
          <a:p>
            <a:fld id="{7DDAF869-EA6F-42E4-8BD7-18C30FA37487}" type="slidenum">
              <a:rPr lang="en-US" smtClean="0"/>
              <a:t>60</a:t>
            </a:fld>
            <a:endParaRPr lang="en-US"/>
          </a:p>
        </p:txBody>
      </p:sp>
    </p:spTree>
    <p:extLst>
      <p:ext uri="{BB962C8B-B14F-4D97-AF65-F5344CB8AC3E}">
        <p14:creationId xmlns:p14="http://schemas.microsoft.com/office/powerpoint/2010/main" val="17408063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61</a:t>
            </a:fld>
            <a:endParaRPr lang="en-US"/>
          </a:p>
        </p:txBody>
      </p:sp>
    </p:spTree>
    <p:extLst>
      <p:ext uri="{BB962C8B-B14F-4D97-AF65-F5344CB8AC3E}">
        <p14:creationId xmlns:p14="http://schemas.microsoft.com/office/powerpoint/2010/main" val="23345000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65</a:t>
            </a:fld>
            <a:endParaRPr lang="en-US"/>
          </a:p>
        </p:txBody>
      </p:sp>
    </p:spTree>
    <p:extLst>
      <p:ext uri="{BB962C8B-B14F-4D97-AF65-F5344CB8AC3E}">
        <p14:creationId xmlns:p14="http://schemas.microsoft.com/office/powerpoint/2010/main" val="4221510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5</a:t>
            </a:fld>
            <a:endParaRPr lang="en-US" dirty="0"/>
          </a:p>
        </p:txBody>
      </p:sp>
    </p:spTree>
    <p:extLst>
      <p:ext uri="{BB962C8B-B14F-4D97-AF65-F5344CB8AC3E}">
        <p14:creationId xmlns:p14="http://schemas.microsoft.com/office/powerpoint/2010/main" val="35047889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A19EFF-7386-4165-9A62-6E02E86B3D6D}" type="slidenum">
              <a:rPr lang="en-US" smtClean="0"/>
              <a:pPr/>
              <a:t>66</a:t>
            </a:fld>
            <a:endParaRPr lang="en-US"/>
          </a:p>
        </p:txBody>
      </p:sp>
    </p:spTree>
    <p:extLst>
      <p:ext uri="{BB962C8B-B14F-4D97-AF65-F5344CB8AC3E}">
        <p14:creationId xmlns:p14="http://schemas.microsoft.com/office/powerpoint/2010/main" val="6864637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68</a:t>
            </a:fld>
            <a:endParaRPr lang="en-US"/>
          </a:p>
        </p:txBody>
      </p:sp>
    </p:spTree>
    <p:extLst>
      <p:ext uri="{BB962C8B-B14F-4D97-AF65-F5344CB8AC3E}">
        <p14:creationId xmlns:p14="http://schemas.microsoft.com/office/powerpoint/2010/main" val="702473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Paul Zachary Myers is an American biologist who founded and writes the Pharyngula science-blog. He is associate-professor of biology at the University of Minnesota Morris (UMM) where he works in the field of developmental biology. </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He is a critic of intelligent design, the creationist movement, and other pseudoscientific concepts. In 2006 the journal Nature listed Myers's Pharyngula as the top-ranked blog by a scientist based on popularity. Myers received the American Humanist Association's 2009.</a:t>
            </a:r>
            <a:endParaRPr lang="en-US" dirty="0"/>
          </a:p>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6</a:t>
            </a:fld>
            <a:endParaRPr lang="en-US"/>
          </a:p>
        </p:txBody>
      </p:sp>
    </p:spTree>
    <p:extLst>
      <p:ext uri="{BB962C8B-B14F-4D97-AF65-F5344CB8AC3E}">
        <p14:creationId xmlns:p14="http://schemas.microsoft.com/office/powerpoint/2010/main" val="935090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EC75DF-5A1B-4388-8342-768295DB22A8}" type="slidenum">
              <a:rPr lang="en-US" smtClean="0"/>
              <a:t>7</a:t>
            </a:fld>
            <a:endParaRPr lang="en-US"/>
          </a:p>
        </p:txBody>
      </p:sp>
    </p:spTree>
    <p:extLst>
      <p:ext uri="{BB962C8B-B14F-4D97-AF65-F5344CB8AC3E}">
        <p14:creationId xmlns:p14="http://schemas.microsoft.com/office/powerpoint/2010/main" val="1230722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3F123-7942-B2FA-A720-4AF1C8286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01A056-7016-EFDC-1F0B-A509485E9D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6E70DC-3740-0286-9454-A6C2D63093A0}"/>
              </a:ext>
            </a:extLst>
          </p:cNvPr>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Paul Zachary Myers is an American biologist who founded and writes the Pharyngula science-blog. He is associate-professor of biology at the University of Minnesota Morris (UMM) where he works in the field of developmental biology. </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He is a critic of intelligent design, the creationist movement, and other pseudoscientific concepts. In 2006 the journal Nature listed Myers's Pharyngula as the top-ranked blog by a scientist based on popularity. Myers received the American Humanist Association's 2009.</a:t>
            </a:r>
            <a:endParaRPr lang="en-US" dirty="0"/>
          </a:p>
          <a:p>
            <a:endParaRPr lang="en-US" dirty="0"/>
          </a:p>
        </p:txBody>
      </p:sp>
      <p:sp>
        <p:nvSpPr>
          <p:cNvPr id="4" name="Slide Number Placeholder 3">
            <a:extLst>
              <a:ext uri="{FF2B5EF4-FFF2-40B4-BE49-F238E27FC236}">
                <a16:creationId xmlns:a16="http://schemas.microsoft.com/office/drawing/2014/main" id="{21BC9B3A-0033-DA7C-68E6-EA7522233296}"/>
              </a:ext>
            </a:extLst>
          </p:cNvPr>
          <p:cNvSpPr>
            <a:spLocks noGrp="1"/>
          </p:cNvSpPr>
          <p:nvPr>
            <p:ph type="sldNum" sz="quarter" idx="5"/>
          </p:nvPr>
        </p:nvSpPr>
        <p:spPr/>
        <p:txBody>
          <a:bodyPr/>
          <a:lstStyle/>
          <a:p>
            <a:fld id="{01480FAD-5016-4402-9B87-BE4917408307}" type="slidenum">
              <a:rPr lang="en-US" smtClean="0"/>
              <a:pPr/>
              <a:t>8</a:t>
            </a:fld>
            <a:endParaRPr lang="en-US"/>
          </a:p>
        </p:txBody>
      </p:sp>
    </p:spTree>
    <p:extLst>
      <p:ext uri="{BB962C8B-B14F-4D97-AF65-F5344CB8AC3E}">
        <p14:creationId xmlns:p14="http://schemas.microsoft.com/office/powerpoint/2010/main" val="3024465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9</a:t>
            </a:fld>
            <a:endParaRPr lang="en-US"/>
          </a:p>
        </p:txBody>
      </p:sp>
    </p:spTree>
    <p:extLst>
      <p:ext uri="{BB962C8B-B14F-4D97-AF65-F5344CB8AC3E}">
        <p14:creationId xmlns:p14="http://schemas.microsoft.com/office/powerpoint/2010/main" val="3981507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effectLst/>
                <a:ea typeface="Malgun Gothic" panose="020B0503020000020004" pitchFamily="34" charset="-127"/>
                <a:cs typeface="Times New Roman" panose="02020603050405020304" pitchFamily="18" charset="0"/>
              </a:rPr>
              <a:t>Religion … “the explicit cause of literally millions  of death in the last ten years.” </a:t>
            </a:r>
            <a:endParaRPr lang="en-US" sz="12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01480FAD-5016-4402-9B87-BE4917408307}" type="slidenum">
              <a:rPr lang="en-US" smtClean="0"/>
              <a:pPr/>
              <a:t>10</a:t>
            </a:fld>
            <a:endParaRPr lang="en-US"/>
          </a:p>
        </p:txBody>
      </p:sp>
    </p:spTree>
    <p:extLst>
      <p:ext uri="{BB962C8B-B14F-4D97-AF65-F5344CB8AC3E}">
        <p14:creationId xmlns:p14="http://schemas.microsoft.com/office/powerpoint/2010/main" val="2231715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6A51D97-184B-46ED-AEB0-327699F0E83E}"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A51D97-184B-46ED-AEB0-327699F0E83E}"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A51D97-184B-46ED-AEB0-327699F0E83E}"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A51D97-184B-46ED-AEB0-327699F0E83E}"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A51D97-184B-46ED-AEB0-327699F0E83E}"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A51D97-184B-46ED-AEB0-327699F0E83E}"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A51D97-184B-46ED-AEB0-327699F0E83E}" type="datetimeFigureOut">
              <a:rPr lang="en-US" smtClean="0"/>
              <a:pPr/>
              <a:t>10/2/2025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A51D97-184B-46ED-AEB0-327699F0E83E}" type="datetimeFigureOut">
              <a:rPr lang="en-US" smtClean="0"/>
              <a:pPr/>
              <a:t>10/2/2025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A51D97-184B-46ED-AEB0-327699F0E83E}" type="datetimeFigureOut">
              <a:rPr lang="en-US" smtClean="0"/>
              <a:pPr/>
              <a:t>10/2/2025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A51D97-184B-46ED-AEB0-327699F0E83E}"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A51D97-184B-46ED-AEB0-327699F0E83E}"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7C3B0A-0F05-4F58-8C19-8A6074F37A3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A51D97-184B-46ED-AEB0-327699F0E83E}" type="datetimeFigureOut">
              <a:rPr lang="en-US" smtClean="0"/>
              <a:pPr/>
              <a:t>10/2/2025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C3B0A-0F05-4F58-8C19-8A6074F37A3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21.jpg"/><Relationship Id="rId7" Type="http://schemas.openxmlformats.org/officeDocument/2006/relationships/hyperlink" Target="http://search.yahoo.com/r/_ylt=A0oG7mszf3xR8gIAhDtXNyoA;_ylu=X3oDMTA0cWtjOThtBHNtAzE-/SIG=134ptjkde/EXP=1367142323/**http:/www.guardian.co.uk/commentisfree/2013/apr/22/richard-dawkins-islamophobic"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8" Type="http://schemas.openxmlformats.org/officeDocument/2006/relationships/hyperlink" Target="http://en.wikipedia.org/wiki/File:Orbit5.gif" TargetMode="External"/><Relationship Id="rId13" Type="http://schemas.openxmlformats.org/officeDocument/2006/relationships/image" Target="../media/image43.jpeg"/><Relationship Id="rId18" Type="http://schemas.openxmlformats.org/officeDocument/2006/relationships/image" Target="../media/image47.png"/><Relationship Id="rId3" Type="http://schemas.openxmlformats.org/officeDocument/2006/relationships/image" Target="../media/image33.png"/><Relationship Id="rId21" Type="http://schemas.openxmlformats.org/officeDocument/2006/relationships/image" Target="../media/image49.png"/><Relationship Id="rId7" Type="http://schemas.openxmlformats.org/officeDocument/2006/relationships/image" Target="../media/image38.tiff"/><Relationship Id="rId12" Type="http://schemas.openxmlformats.org/officeDocument/2006/relationships/image" Target="../media/image42.jpeg"/><Relationship Id="rId17" Type="http://schemas.microsoft.com/office/2007/relationships/hdphoto" Target="../media/hdphoto2.wdp"/><Relationship Id="rId2" Type="http://schemas.openxmlformats.org/officeDocument/2006/relationships/notesSlide" Target="../notesSlides/notesSlide13.xml"/><Relationship Id="rId16" Type="http://schemas.openxmlformats.org/officeDocument/2006/relationships/image" Target="../media/image46.png"/><Relationship Id="rId20" Type="http://schemas.openxmlformats.org/officeDocument/2006/relationships/image" Target="../media/image48.png"/><Relationship Id="rId1" Type="http://schemas.openxmlformats.org/officeDocument/2006/relationships/slideLayout" Target="../slideLayouts/slideLayout1.xml"/><Relationship Id="rId6" Type="http://schemas.openxmlformats.org/officeDocument/2006/relationships/image" Target="../media/image37.jpeg"/><Relationship Id="rId11" Type="http://schemas.openxmlformats.org/officeDocument/2006/relationships/image" Target="../media/image41.jpeg"/><Relationship Id="rId5" Type="http://schemas.openxmlformats.org/officeDocument/2006/relationships/image" Target="../media/image36.jpeg"/><Relationship Id="rId15" Type="http://schemas.openxmlformats.org/officeDocument/2006/relationships/image" Target="../media/image45.png"/><Relationship Id="rId10" Type="http://schemas.openxmlformats.org/officeDocument/2006/relationships/image" Target="../media/image40.png"/><Relationship Id="rId19" Type="http://schemas.microsoft.com/office/2007/relationships/hdphoto" Target="../media/hdphoto3.wdp"/><Relationship Id="rId4" Type="http://schemas.openxmlformats.org/officeDocument/2006/relationships/image" Target="../media/image35.jpeg"/><Relationship Id="rId9" Type="http://schemas.openxmlformats.org/officeDocument/2006/relationships/image" Target="../media/image39.gif"/><Relationship Id="rId14" Type="http://schemas.openxmlformats.org/officeDocument/2006/relationships/image" Target="../media/image44.jpeg"/></Relationships>
</file>

<file path=ppt/slides/_rels/slide16.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22.jpeg"/><Relationship Id="rId7"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hyperlink" Target="http://search.yahoo.com/r/_ylt=A0oG7mszf3xR8gIAhDtXNyoA;_ylu=X3oDMTA0cWtjOThtBHNtAzE-/SIG=134ptjkde/EXP=1367142323/**http:/www.guardian.co.uk/commentisfree/2013/apr/22/richard-dawkins-islamophobic" TargetMode="External"/><Relationship Id="rId4" Type="http://schemas.openxmlformats.org/officeDocument/2006/relationships/image" Target="../media/image23.jpeg"/><Relationship Id="rId9" Type="http://schemas.openxmlformats.org/officeDocument/2006/relationships/image" Target="../media/image50.jp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r.search.yahoo.com/_ylt=A0LEVyEQYy1UscUAidlXNyoA;_ylu=X3oDMTBtdXBkbHJyBHNlYwNmcC1hdHRyaWIEc2xrA3J1cmw-/RV=2/RE=1412289425/RO=10/RU=http:/discoverystudentadventures.blogspot.com/2011/11/10-mind-bending-facts-about-universe.html/RK=0/RS=oDROdoWRXm9pWp9JB6L_RusX9Iw-"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r.search.yahoo.com/_ylt=A0LEVyEQYy1UscUAidlXNyoA;_ylu=X3oDMTBtdXBkbHJyBHNlYwNmcC1hdHRyaWIEc2xrA3J1cmw-/RV=2/RE=1412289425/RO=10/RU=http:/discoverystudentadventures.blogspot.com/2011/11/10-mind-bending-facts-about-universe.html/RK=0/RS=oDROdoWRXm9pWp9JB6L_RusX9Iw-" TargetMode="External"/><Relationship Id="rId2" Type="http://schemas.openxmlformats.org/officeDocument/2006/relationships/image" Target="../media/image56.jp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xml"/><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2.jpeg"/><Relationship Id="rId2" Type="http://schemas.openxmlformats.org/officeDocument/2006/relationships/image" Target="../media/image59.jp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61.png"/><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audio" Target="../media/audio1.wav"/><Relationship Id="rId7"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64.jpeg"/><Relationship Id="rId4" Type="http://schemas.openxmlformats.org/officeDocument/2006/relationships/image" Target="../media/image63.tif"/><Relationship Id="rId9" Type="http://schemas.openxmlformats.org/officeDocument/2006/relationships/image" Target="../media/image67.jpeg"/></Relationships>
</file>

<file path=ppt/slides/_rels/slide2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slideLayout" Target="../slideLayouts/slideLayout1.xml"/><Relationship Id="rId7" Type="http://schemas.openxmlformats.org/officeDocument/2006/relationships/image" Target="../media/image68.jpe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53.jpeg"/><Relationship Id="rId5" Type="http://schemas.openxmlformats.org/officeDocument/2006/relationships/hyperlink" Target="http://r.search.yahoo.com/_ylt=A0LEVyEQYy1UscUAidlXNyoA;_ylu=X3oDMTBtdXBkbHJyBHNlYwNmcC1hdHRyaWIEc2xrA3J1cmw-/RV=2/RE=1412289425/RO=10/RU=http:/discoverystudentadventures.blogspot.com/2011/11/10-mind-bending-facts-about-universe.html/RK=0/RS=oDROdoWRXm9pWp9JB6L_RusX9Iw-" TargetMode="External"/><Relationship Id="rId10" Type="http://schemas.openxmlformats.org/officeDocument/2006/relationships/image" Target="../media/image70.png"/><Relationship Id="rId4" Type="http://schemas.openxmlformats.org/officeDocument/2006/relationships/notesSlide" Target="../notesSlides/notesSlide18.xml"/><Relationship Id="rId9" Type="http://schemas.microsoft.com/office/2007/relationships/hdphoto" Target="../media/hdphoto6.wdp"/></Relationships>
</file>

<file path=ppt/slides/_rels/slide2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audio" Target="../media/audio2.wav"/><Relationship Id="rId7"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4.png"/><Relationship Id="rId5" Type="http://schemas.microsoft.com/office/2007/relationships/hdphoto" Target="../media/hdphoto7.wdp"/><Relationship Id="rId10" Type="http://schemas.microsoft.com/office/2007/relationships/hdphoto" Target="../media/hdphoto9.wdp"/><Relationship Id="rId4" Type="http://schemas.openxmlformats.org/officeDocument/2006/relationships/image" Target="../media/image73.png"/><Relationship Id="rId9" Type="http://schemas.openxmlformats.org/officeDocument/2006/relationships/image" Target="../media/image76.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media/media4.mp4"/><Relationship Id="rId7" Type="http://schemas.openxmlformats.org/officeDocument/2006/relationships/image" Target="../media/image6.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3.xml"/><Relationship Id="rId5" Type="http://schemas.openxmlformats.org/officeDocument/2006/relationships/slideLayout" Target="../slideLayouts/slideLayout2.xml"/><Relationship Id="rId10" Type="http://schemas.openxmlformats.org/officeDocument/2006/relationships/image" Target="../media/image9.png"/><Relationship Id="rId4" Type="http://schemas.openxmlformats.org/officeDocument/2006/relationships/video" Target="../media/media4.mp4"/><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slideLayout" Target="../slideLayouts/slideLayout2.xml"/><Relationship Id="rId7" Type="http://schemas.openxmlformats.org/officeDocument/2006/relationships/image" Target="../media/image53.jpe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hyperlink" Target="http://r.search.yahoo.com/_ylt=A0LEVyEQYy1UscUAidlXNyoA;_ylu=X3oDMTBtdXBkbHJyBHNlYwNmcC1hdHRyaWIEc2xrA3J1cmw-/RV=2/RE=1412289425/RO=10/RU=http:/discoverystudentadventures.blogspot.com/2011/11/10-mind-bending-facts-about-universe.html/RK=0/RS=oDROdoWRXm9pWp9JB6L_RusX9Iw-" TargetMode="External"/><Relationship Id="rId5" Type="http://schemas.openxmlformats.org/officeDocument/2006/relationships/image" Target="../media/image59.jpg"/><Relationship Id="rId10" Type="http://schemas.microsoft.com/office/2007/relationships/hdphoto" Target="../media/hdphoto8.wdp"/><Relationship Id="rId4" Type="http://schemas.openxmlformats.org/officeDocument/2006/relationships/notesSlide" Target="../notesSlides/notesSlide20.xml"/><Relationship Id="rId9" Type="http://schemas.openxmlformats.org/officeDocument/2006/relationships/image" Target="../media/image75.png"/></Relationships>
</file>

<file path=ppt/slides/_rels/slide3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hyperlink" Target="http://r.search.yahoo.com/_ylt=A0LEVyEQYy1UscUAidlXNyoA;_ylu=X3oDMTBtdXBkbHJyBHNlYwNmcC1hdHRyaWIEc2xrA3J1cmw-/RV=2/RE=1412289425/RO=10/RU=http:/discoverystudentadventures.blogspot.com/2011/11/10-mind-bending-facts-about-universe.html/RK=0/RS=oDROdoWRXm9pWp9JB6L_RusX9Iw-" TargetMode="External"/><Relationship Id="rId7" Type="http://schemas.openxmlformats.org/officeDocument/2006/relationships/image" Target="../media/image7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7.jpeg"/><Relationship Id="rId5" Type="http://schemas.openxmlformats.org/officeDocument/2006/relationships/image" Target="../media/image29.jpg"/><Relationship Id="rId10" Type="http://schemas.openxmlformats.org/officeDocument/2006/relationships/image" Target="../media/image80.png"/><Relationship Id="rId4" Type="http://schemas.openxmlformats.org/officeDocument/2006/relationships/image" Target="../media/image53.jpeg"/><Relationship Id="rId9" Type="http://schemas.microsoft.com/office/2007/relationships/hdphoto" Target="../media/hdphoto10.wdp"/></Relationships>
</file>

<file path=ppt/slides/_rels/slide32.xml.rels><?xml version="1.0" encoding="UTF-8" standalone="yes"?>
<Relationships xmlns="http://schemas.openxmlformats.org/package/2006/relationships"><Relationship Id="rId3" Type="http://schemas.openxmlformats.org/officeDocument/2006/relationships/hyperlink" Target="http://r.search.yahoo.com/_ylt=A0LEVyEQYy1UscUAidlXNyoA;_ylu=X3oDMTBtdXBkbHJyBHNlYwNmcC1hdHRyaWIEc2xrA3J1cmw-/RV=2/RE=1412289425/RO=10/RU=http:/discoverystudentadventures.blogspot.com/2011/11/10-mind-bending-facts-about-universe.html/RK=0/RS=oDROdoWRXm9pWp9JB6L_RusX9Iw-"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8" Type="http://schemas.openxmlformats.org/officeDocument/2006/relationships/image" Target="../media/image83.jpg"/><Relationship Id="rId3" Type="http://schemas.openxmlformats.org/officeDocument/2006/relationships/slideLayout" Target="../slideLayouts/slideLayout2.xml"/><Relationship Id="rId7" Type="http://schemas.openxmlformats.org/officeDocument/2006/relationships/image" Target="../media/image82.pn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audio" Target="../media/audio3.wav"/><Relationship Id="rId5" Type="http://schemas.openxmlformats.org/officeDocument/2006/relationships/audio" Target="../media/audio1.wav"/><Relationship Id="rId10" Type="http://schemas.openxmlformats.org/officeDocument/2006/relationships/image" Target="../media/image80.png"/><Relationship Id="rId4" Type="http://schemas.openxmlformats.org/officeDocument/2006/relationships/notesSlide" Target="../notesSlides/notesSlide23.xml"/><Relationship Id="rId9" Type="http://schemas.openxmlformats.org/officeDocument/2006/relationships/image" Target="../media/image84.png"/></Relationships>
</file>

<file path=ppt/slides/_rels/slide3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png"/></Relationships>
</file>

<file path=ppt/slides/_rels/slide3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90.png"/><Relationship Id="rId5" Type="http://schemas.microsoft.com/office/2007/relationships/hdphoto" Target="../media/hdphoto8.wdp"/><Relationship Id="rId4" Type="http://schemas.openxmlformats.org/officeDocument/2006/relationships/image" Target="../media/image75.png"/></Relationships>
</file>

<file path=ppt/slides/_rels/slide3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8.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91.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jpeg"/><Relationship Id="rId7" Type="http://schemas.microsoft.com/office/2007/relationships/hdphoto" Target="../media/hdphoto13.wdp"/><Relationship Id="rId12" Type="http://schemas.openxmlformats.org/officeDocument/2006/relationships/image" Target="../media/image88.jpeg"/><Relationship Id="rId2"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93.png"/><Relationship Id="rId11" Type="http://schemas.microsoft.com/office/2007/relationships/hdphoto" Target="../media/hdphoto11.wdp"/><Relationship Id="rId5" Type="http://schemas.microsoft.com/office/2007/relationships/hdphoto" Target="../media/hdphoto12.wdp"/><Relationship Id="rId10" Type="http://schemas.openxmlformats.org/officeDocument/2006/relationships/image" Target="../media/image91.png"/><Relationship Id="rId4" Type="http://schemas.openxmlformats.org/officeDocument/2006/relationships/image" Target="../media/image92.png"/><Relationship Id="rId9" Type="http://schemas.microsoft.com/office/2007/relationships/hdphoto" Target="../media/hdphoto14.wdp"/></Relationships>
</file>

<file path=ppt/slides/_rels/slide39.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95.png"/><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hyperlink" Target="http://search.yahoo.com/r/_ylt=A0oG7mszf3xR8gIAhDtXNyoA;_ylu=X3oDMTA0cWtjOThtBHNtAzE-/SIG=134ptjkde/EXP=1367142323/**http:/www.guardian.co.uk/commentisfree/2013/apr/22/richard-dawkins-islamophobic" TargetMode="External"/><Relationship Id="rId4" Type="http://schemas.openxmlformats.org/officeDocument/2006/relationships/image" Target="../media/image96.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r.search.yahoo.com/_ylt=A0LEVyEQYy1UscUAidlXNyoA;_ylu=X3oDMTBtdXBkbHJyBHNlYwNmcC1hdHRyaWIEc2xrA3J1cmw-/RV=2/RE=1412289425/RO=10/RU=http:/discoverystudentadventures.blogspot.com/2011/11/10-mind-bending-facts-about-universe.html/RK=0/RS=oDROdoWRXm9pWp9JB6L_RusX9Iw-" TargetMode="Externa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books.google.com/books?id=2us7445YjgMC&amp;printsec=frontcover&amp;source=gbs_ge_summary_r&amp;cad=0"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jpeg"/></Relationships>
</file>

<file path=ppt/slides/_rels/slide4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4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microsoft.com/office/2007/relationships/hdphoto" Target="../media/hdphoto16.wdp"/></Relationships>
</file>

<file path=ppt/slides/_rels/slide4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2.jpeg"/><Relationship Id="rId7" Type="http://schemas.openxmlformats.org/officeDocument/2006/relationships/image" Target="../media/image105.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microsoft.com/office/2007/relationships/hdphoto" Target="../media/hdphoto17.wdp"/><Relationship Id="rId5" Type="http://schemas.openxmlformats.org/officeDocument/2006/relationships/image" Target="../media/image104.png"/><Relationship Id="rId4" Type="http://schemas.openxmlformats.org/officeDocument/2006/relationships/image" Target="../media/image103.jpeg"/><Relationship Id="rId9" Type="http://schemas.microsoft.com/office/2007/relationships/hdphoto" Target="../media/hdphoto18.wdp"/></Relationships>
</file>

<file path=ppt/slides/_rels/slide47.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jpeg"/><Relationship Id="rId4" Type="http://schemas.openxmlformats.org/officeDocument/2006/relationships/image" Target="../media/image108.jpeg"/><Relationship Id="rId9" Type="http://schemas.openxmlformats.org/officeDocument/2006/relationships/image" Target="../media/image112.jp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notesSlide" Target="../notesSlides/notesSlide32.xml"/></Relationships>
</file>

<file path=ppt/slides/_rels/slide4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4" Type="http://schemas.openxmlformats.org/officeDocument/2006/relationships/image" Target="../media/image117.png"/></Relationships>
</file>

<file path=ppt/slides/_rels/slide5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6.png"/><Relationship Id="rId1" Type="http://schemas.openxmlformats.org/officeDocument/2006/relationships/slideLayout" Target="../slideLayouts/slideLayout2.xml"/><Relationship Id="rId4" Type="http://schemas.microsoft.com/office/2007/relationships/hdphoto" Target="../media/hdphoto20.wdp"/></Relationships>
</file>

<file path=ppt/slides/_rels/slide52.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121.png"/><Relationship Id="rId3" Type="http://schemas.microsoft.com/office/2007/relationships/media" Target="../media/media12.mp4"/><Relationship Id="rId7" Type="http://schemas.openxmlformats.org/officeDocument/2006/relationships/image" Target="../media/image120.png"/><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video" Target="../media/media12.mp4"/></Relationships>
</file>

<file path=ppt/slides/_rels/slide5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24.png"/><Relationship Id="rId4" Type="http://schemas.openxmlformats.org/officeDocument/2006/relationships/image" Target="../media/image123.jpeg"/></Relationships>
</file>

<file path=ppt/slides/_rels/slide56.xml.rels><?xml version="1.0" encoding="UTF-8" standalone="yes"?>
<Relationships xmlns="http://schemas.openxmlformats.org/package/2006/relationships"><Relationship Id="rId2" Type="http://schemas.openxmlformats.org/officeDocument/2006/relationships/image" Target="../media/image125.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26.jpg"/><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5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29.jpg"/></Relationships>
</file>

<file path=ppt/slides/_rels/slide5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32.png"/><Relationship Id="rId4" Type="http://schemas.microsoft.com/office/2007/relationships/hdphoto" Target="../media/hdphoto21.wdp"/></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60.xml.rels><?xml version="1.0" encoding="UTF-8" standalone="yes"?>
<Relationships xmlns="http://schemas.openxmlformats.org/package/2006/relationships"><Relationship Id="rId8" Type="http://schemas.openxmlformats.org/officeDocument/2006/relationships/image" Target="../media/image135.jpeg"/><Relationship Id="rId13" Type="http://schemas.openxmlformats.org/officeDocument/2006/relationships/image" Target="../media/image139.jpeg"/><Relationship Id="rId18" Type="http://schemas.microsoft.com/office/2007/relationships/hdphoto" Target="../media/hdphoto24.wdp"/><Relationship Id="rId3" Type="http://schemas.openxmlformats.org/officeDocument/2006/relationships/slideLayout" Target="../slideLayouts/slideLayout2.xml"/><Relationship Id="rId21" Type="http://schemas.openxmlformats.org/officeDocument/2006/relationships/image" Target="../media/image144.png"/><Relationship Id="rId7" Type="http://schemas.openxmlformats.org/officeDocument/2006/relationships/image" Target="../media/image134.png"/><Relationship Id="rId12" Type="http://schemas.openxmlformats.org/officeDocument/2006/relationships/image" Target="../media/image138.png"/><Relationship Id="rId17" Type="http://schemas.openxmlformats.org/officeDocument/2006/relationships/image" Target="../media/image142.png"/><Relationship Id="rId2" Type="http://schemas.openxmlformats.org/officeDocument/2006/relationships/video" Target="../media/media13.mp4"/><Relationship Id="rId16" Type="http://schemas.openxmlformats.org/officeDocument/2006/relationships/image" Target="../media/image128.jpeg"/><Relationship Id="rId20" Type="http://schemas.openxmlformats.org/officeDocument/2006/relationships/image" Target="../media/image143.png"/><Relationship Id="rId1" Type="http://schemas.microsoft.com/office/2007/relationships/media" Target="../media/media13.mp4"/><Relationship Id="rId6" Type="http://schemas.microsoft.com/office/2007/relationships/hdphoto" Target="../media/hdphoto22.wdp"/><Relationship Id="rId11" Type="http://schemas.openxmlformats.org/officeDocument/2006/relationships/image" Target="../media/image137.png"/><Relationship Id="rId5" Type="http://schemas.openxmlformats.org/officeDocument/2006/relationships/image" Target="../media/image133.png"/><Relationship Id="rId15" Type="http://schemas.openxmlformats.org/officeDocument/2006/relationships/image" Target="../media/image141.jpeg"/><Relationship Id="rId10" Type="http://schemas.microsoft.com/office/2007/relationships/hdphoto" Target="../media/hdphoto23.wdp"/><Relationship Id="rId19" Type="http://schemas.openxmlformats.org/officeDocument/2006/relationships/image" Target="../media/image24.jpg"/><Relationship Id="rId4" Type="http://schemas.openxmlformats.org/officeDocument/2006/relationships/notesSlide" Target="../notesSlides/notesSlide37.xml"/><Relationship Id="rId9" Type="http://schemas.openxmlformats.org/officeDocument/2006/relationships/image" Target="../media/image136.png"/><Relationship Id="rId14" Type="http://schemas.openxmlformats.org/officeDocument/2006/relationships/image" Target="../media/image140.png"/><Relationship Id="rId22" Type="http://schemas.microsoft.com/office/2007/relationships/hdphoto" Target="../media/hdphoto25.wdp"/></Relationships>
</file>

<file path=ppt/slides/_rels/slide6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1.png"/><Relationship Id="rId7"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147.png"/><Relationship Id="rId5" Type="http://schemas.openxmlformats.org/officeDocument/2006/relationships/image" Target="../media/image145.png"/><Relationship Id="rId10" Type="http://schemas.microsoft.com/office/2007/relationships/hdphoto" Target="../media/hdphoto26.wdp"/><Relationship Id="rId4" Type="http://schemas.microsoft.com/office/2007/relationships/hdphoto" Target="../media/hdphoto16.wdp"/><Relationship Id="rId9" Type="http://schemas.openxmlformats.org/officeDocument/2006/relationships/image" Target="../media/image146.png"/></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45.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47.png"/></Relationships>
</file>

<file path=ppt/slides/_rels/slide63.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49.jpeg"/></Relationships>
</file>

<file path=ppt/slides/_rels/slide66.xml.rels><?xml version="1.0" encoding="UTF-8" standalone="yes"?>
<Relationships xmlns="http://schemas.openxmlformats.org/package/2006/relationships"><Relationship Id="rId8" Type="http://schemas.microsoft.com/office/2007/relationships/hdphoto" Target="../media/hdphoto27.wdp"/><Relationship Id="rId3" Type="http://schemas.openxmlformats.org/officeDocument/2006/relationships/image" Target="../media/image150.tif"/><Relationship Id="rId7" Type="http://schemas.openxmlformats.org/officeDocument/2006/relationships/image" Target="../media/image153.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48.jpeg"/><Relationship Id="rId5" Type="http://schemas.openxmlformats.org/officeDocument/2006/relationships/image" Target="../media/image152.jpg"/><Relationship Id="rId4" Type="http://schemas.openxmlformats.org/officeDocument/2006/relationships/image" Target="../media/image151.jpg"/></Relationships>
</file>

<file path=ppt/slides/_rels/slide67.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2.xml"/><Relationship Id="rId4" Type="http://schemas.openxmlformats.org/officeDocument/2006/relationships/image" Target="../media/image156.jpeg"/></Relationships>
</file>

<file path=ppt/slides/_rels/slide6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58.jpeg"/></Relationships>
</file>

<file path=ppt/slides/_rels/slide69.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9.jpg"/><Relationship Id="rId1" Type="http://schemas.openxmlformats.org/officeDocument/2006/relationships/slideLayout" Target="../slideLayouts/slideLayout2.xml"/><Relationship Id="rId6" Type="http://schemas.microsoft.com/office/2007/relationships/hdphoto" Target="../media/hdphoto28.wdp"/><Relationship Id="rId5" Type="http://schemas.openxmlformats.org/officeDocument/2006/relationships/image" Target="../media/image160.png"/><Relationship Id="rId4" Type="http://schemas.microsoft.com/office/2007/relationships/hdphoto" Target="../media/hdphoto27.wdp"/></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21.jpg"/><Relationship Id="rId7" Type="http://schemas.openxmlformats.org/officeDocument/2006/relationships/hyperlink" Target="http://search.yahoo.com/r/_ylt=A0oG7mszf3xR8gIAhDtXNyoA;_ylu=X3oDMTA0cWtjOThtBHNtAzE-/SIG=134ptjkde/EXP=1367142323/**http:/www.guardian.co.uk/commentisfree/2013/apr/22/richard-dawkins-islamophobic"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2.jpeg"/><Relationship Id="rId7"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hyperlink" Target="http://search.yahoo.com/r/_ylt=A0oG7mszf3xR8gIAhDtXNyoA;_ylu=X3oDMTA0cWtjOThtBHNtAzE-/SIG=134ptjkde/EXP=1367142323/**http:/www.guardian.co.uk/commentisfree/2013/apr/22/richard-dawkins-islamophobic" TargetMode="External"/><Relationship Id="rId4" Type="http://schemas.openxmlformats.org/officeDocument/2006/relationships/image" Target="../media/image23.jpe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ark Place (1)">
            <a:hlinkClick r:id="" action="ppaction://media"/>
            <a:extLst>
              <a:ext uri="{FF2B5EF4-FFF2-40B4-BE49-F238E27FC236}">
                <a16:creationId xmlns:a16="http://schemas.microsoft.com/office/drawing/2014/main" id="{7A97CA1D-BC0F-92CA-3CD6-11925A11B0F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5300" y="278606"/>
            <a:ext cx="11201400" cy="6300788"/>
          </a:xfrm>
          <a:prstGeom prst="rect">
            <a:avLst/>
          </a:prstGeom>
        </p:spPr>
      </p:pic>
      <p:sp>
        <p:nvSpPr>
          <p:cNvPr id="6" name="Rectangle 5">
            <a:extLst>
              <a:ext uri="{FF2B5EF4-FFF2-40B4-BE49-F238E27FC236}">
                <a16:creationId xmlns:a16="http://schemas.microsoft.com/office/drawing/2014/main" id="{C15DB2CE-EC36-D8D2-39B5-609E46C9C727}"/>
              </a:ext>
            </a:extLst>
          </p:cNvPr>
          <p:cNvSpPr/>
          <p:nvPr/>
        </p:nvSpPr>
        <p:spPr>
          <a:xfrm>
            <a:off x="603091" y="704088"/>
            <a:ext cx="10985051" cy="5632311"/>
          </a:xfrm>
          <a:prstGeom prst="rect">
            <a:avLst/>
          </a:prstGeom>
          <a:noFill/>
          <a:ln>
            <a:noFill/>
          </a:ln>
        </p:spPr>
        <p:txBody>
          <a:bodyPr wrap="square" lIns="91440" tIns="45720" rIns="91440" bIns="45720">
            <a:spAutoFit/>
          </a:bodyPr>
          <a:lstStyle/>
          <a:p>
            <a:pPr algn="ctr"/>
            <a:r>
              <a:rPr lang="en-US" sz="7200" dirty="0">
                <a:solidFill>
                  <a:schemeClr val="bg1"/>
                </a:solidFill>
                <a:effectLst>
                  <a:outerShdw blurRad="38100" dist="38100" dir="2700000" algn="tl">
                    <a:srgbClr val="000000">
                      <a:alpha val="43137"/>
                    </a:srgbClr>
                  </a:outerShdw>
                </a:effectLst>
                <a:latin typeface="Britannic Bold" panose="020B0903060703020204" pitchFamily="34" charset="0"/>
              </a:rPr>
              <a:t>"Is Christianity unscientific?“</a:t>
            </a:r>
          </a:p>
          <a:p>
            <a:pPr algn="ctr"/>
            <a:endParaRPr lang="en-US" sz="4000" dirty="0">
              <a:solidFill>
                <a:schemeClr val="bg1"/>
              </a:solidFill>
              <a:effectLst>
                <a:outerShdw blurRad="38100" dist="38100" dir="2700000" algn="tl">
                  <a:srgbClr val="000000">
                    <a:alpha val="43137"/>
                  </a:srgbClr>
                </a:outerShdw>
              </a:effectLst>
              <a:latin typeface="Britannic Bold" panose="020B0903060703020204" pitchFamily="34" charset="0"/>
            </a:endParaRPr>
          </a:p>
          <a:p>
            <a:pPr algn="ctr"/>
            <a:r>
              <a:rPr lang="en-US" sz="7200" dirty="0">
                <a:solidFill>
                  <a:schemeClr val="bg1"/>
                </a:solidFill>
                <a:effectLst>
                  <a:outerShdw blurRad="38100" dist="38100" dir="2700000" algn="tl">
                    <a:srgbClr val="000000">
                      <a:alpha val="43137"/>
                    </a:srgbClr>
                  </a:outerShdw>
                </a:effectLst>
                <a:latin typeface="Britannic Bold" panose="020B0903060703020204" pitchFamily="34" charset="0"/>
              </a:rPr>
              <a:t>- Can Christian beliefs stand up to science?</a:t>
            </a:r>
          </a:p>
          <a:p>
            <a:r>
              <a:rPr lang="en-US" dirty="0"/>
              <a:t> </a:t>
            </a:r>
          </a:p>
        </p:txBody>
      </p:sp>
    </p:spTree>
    <p:extLst>
      <p:ext uri="{BB962C8B-B14F-4D97-AF65-F5344CB8AC3E}">
        <p14:creationId xmlns:p14="http://schemas.microsoft.com/office/powerpoint/2010/main" val="33902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subTnLst>
                                    <p:animClr clrSpc="rgb" dir="cw">
                                      <p:cBhvr override="childStyle">
                                        <p:cTn dur="1" fill="hold" display="0" masterRel="nextClick" afterEffect="1"/>
                                        <p:tgtEl>
                                          <p:spTgt spid="6">
                                            <p:txEl>
                                              <p:pRg st="0" end="0"/>
                                            </p:txEl>
                                          </p:spTgt>
                                        </p:tgtEl>
                                        <p:attrNameLst>
                                          <p:attrName>ppt_c</p:attrName>
                                        </p:attrNameLst>
                                      </p:cBhvr>
                                      <p:to>
                                        <a:srgbClr val="00FFFF"/>
                                      </p:to>
                                    </p:animClr>
                                  </p:subTnLst>
                                </p:cTn>
                              </p:par>
                              <p:par>
                                <p:cTn id="8" presetID="1" presetClass="mediacall" presetSubtype="0" fill="hold" nodeType="withEffect">
                                  <p:stCondLst>
                                    <p:cond delay="0"/>
                                  </p:stCondLst>
                                  <p:childTnLst>
                                    <p:cmd type="call" cmd="playFrom(0.0)">
                                      <p:cBhvr>
                                        <p:cTn id="9" dur="10083" fill="hold"/>
                                        <p:tgtEl>
                                          <p:spTgt spid="3"/>
                                        </p:tgtEl>
                                      </p:cBhvr>
                                    </p:cmd>
                                  </p:childTnLst>
                                </p:cTn>
                              </p:par>
                              <p:par>
                                <p:cTn id="10" presetID="10" presetClass="entr" presetSubtype="0" fill="hold" nodeType="withEffect">
                                  <p:stCondLst>
                                    <p:cond delay="2500"/>
                                  </p:stCondLst>
                                  <p:iterate type="lt">
                                    <p:tmPct val="12000"/>
                                  </p:iterate>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subTnLst>
                                    <p:animClr clrSpc="rgb" dir="cw">
                                      <p:cBhvr override="childStyle">
                                        <p:cTn dur="1" fill="hold" display="0" masterRel="nextClick" afterEffect="1"/>
                                        <p:tgtEl>
                                          <p:spTgt spid="6">
                                            <p:txEl>
                                              <p:pRg st="2" end="2"/>
                                            </p:txEl>
                                          </p:spTgt>
                                        </p:tgtEl>
                                        <p:attrNameLst>
                                          <p:attrName>ppt_c</p:attrName>
                                        </p:attrNameLst>
                                      </p:cBhvr>
                                      <p:to>
                                        <a:srgbClr val="00FFFF"/>
                                      </p:to>
                                    </p:animClr>
                                  </p:subTnLst>
                                </p:cTn>
                              </p:par>
                            </p:childTnLst>
                          </p:cTn>
                        </p:par>
                        <p:par>
                          <p:cTn id="13" fill="hold">
                            <p:stCondLst>
                              <p:cond delay="10083"/>
                            </p:stCondLst>
                            <p:childTnLst>
                              <p:par>
                                <p:cTn id="14" presetID="10" presetClass="emph" presetSubtype="0" repeatCount="5000" fill="hold" grpId="0" nodeType="afterEffect">
                                  <p:stCondLst>
                                    <p:cond delay="0"/>
                                  </p:stCondLst>
                                  <p:iterate type="lt">
                                    <p:tmPct val="0"/>
                                  </p:iterate>
                                  <p:childTnLst>
                                    <p:anim calcmode="discrete" valueType="str">
                                      <p:cBhvr override="childStyle">
                                        <p:cTn id="15" dur="1000" fill="hold"/>
                                        <p:tgtEl>
                                          <p:spTgt spid="6">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16" presetID="10" presetClass="emph" presetSubtype="0" repeatCount="5000" fill="hold" grpId="0" nodeType="withEffect">
                                  <p:stCondLst>
                                    <p:cond delay="0"/>
                                  </p:stCondLst>
                                  <p:iterate type="lt">
                                    <p:tmPct val="0"/>
                                  </p:iterate>
                                  <p:childTnLst>
                                    <p:anim calcmode="discrete" valueType="str">
                                      <p:cBhvr override="childStyle">
                                        <p:cTn id="17" dur="1000" fill="hold"/>
                                        <p:tgtEl>
                                          <p:spTgt spid="6">
                                            <p:txEl>
                                              <p:pRg st="2" end="2"/>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3"/>
                </p:tgtEl>
              </p:cMediaNode>
            </p:video>
            <p:seq concurrent="1" nextAc="seek">
              <p:cTn id="19" restart="whenNotActive" fill="hold" evtFilter="cancelBubble" nodeType="interactiveSeq">
                <p:stCondLst>
                  <p:cond evt="onClick" delay="0">
                    <p:tgtEl>
                      <p:spTgt spid="3"/>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3"/>
                                        </p:tgtEl>
                                      </p:cBhvr>
                                    </p:cmd>
                                  </p:childTnLst>
                                </p:cTn>
                              </p:par>
                            </p:childTnLst>
                          </p:cTn>
                        </p:par>
                      </p:childTnLst>
                    </p:cTn>
                  </p:par>
                </p:childTnLst>
              </p:cTn>
              <p:nextCondLst>
                <p:cond evt="onClick" delay="0">
                  <p:tgtEl>
                    <p:spTgt spid="3"/>
                  </p:tgtEl>
                </p:cond>
              </p:nextCondLst>
            </p:seq>
          </p:childTnLst>
        </p:cTn>
      </p:par>
    </p:tnLst>
    <p:bldLst>
      <p:bldP spid="6" grpId="0" uiExpand="1"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52400" y="0"/>
            <a:ext cx="123444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57200" y="1066800"/>
            <a:ext cx="4991100" cy="5365571"/>
          </a:xfrm>
          <a:prstGeom prst="rect">
            <a:avLst/>
          </a:prstGeom>
          <a:noFill/>
        </p:spPr>
        <p:txBody>
          <a:bodyPr wrap="square" rtlCol="0">
            <a:spAutoFit/>
          </a:bodyPr>
          <a:lstStyle/>
          <a:p>
            <a:pPr marL="514350" indent="-514350" eaLnBrk="0" hangingPunct="0">
              <a:spcBef>
                <a:spcPts val="400"/>
              </a:spcBef>
              <a:spcAft>
                <a:spcPts val="400"/>
              </a:spcAft>
              <a:tabLst>
                <a:tab pos="403225" algn="l"/>
              </a:tabLst>
            </a:pPr>
            <a:r>
              <a:rPr lang="en-US" sz="4400" dirty="0">
                <a:solidFill>
                  <a:schemeClr val="bg1"/>
                </a:solidFill>
              </a:rPr>
              <a:t>		Harris: </a:t>
            </a:r>
          </a:p>
          <a:p>
            <a:pPr marL="514350" indent="-514350" eaLnBrk="0" hangingPunct="0">
              <a:spcBef>
                <a:spcPts val="400"/>
              </a:spcBef>
              <a:spcAft>
                <a:spcPts val="400"/>
              </a:spcAft>
              <a:tabLst>
                <a:tab pos="403225" algn="l"/>
              </a:tabLst>
            </a:pPr>
            <a:endParaRPr lang="en-US" sz="2200" dirty="0">
              <a:solidFill>
                <a:schemeClr val="bg1"/>
              </a:solidFill>
            </a:endParaRPr>
          </a:p>
          <a:p>
            <a:pPr marL="514350" indent="-514350" eaLnBrk="0" hangingPunct="0">
              <a:spcBef>
                <a:spcPts val="400"/>
              </a:spcBef>
              <a:spcAft>
                <a:spcPts val="400"/>
              </a:spcAft>
              <a:tabLst>
                <a:tab pos="403225" algn="l"/>
              </a:tabLst>
            </a:pPr>
            <a:r>
              <a:rPr lang="en-US" sz="4400" dirty="0">
                <a:solidFill>
                  <a:schemeClr val="bg1"/>
                </a:solidFill>
              </a:rPr>
              <a:t>		Religious beliefs “should not survive an elementary  school education.”</a:t>
            </a:r>
          </a:p>
          <a:p>
            <a:r>
              <a:rPr lang="en-US" sz="4000" dirty="0">
                <a:solidFill>
                  <a:schemeClr val="bg1"/>
                </a:solidFill>
              </a:rPr>
              <a:t>	</a:t>
            </a:r>
          </a:p>
        </p:txBody>
      </p:sp>
      <p:pic>
        <p:nvPicPr>
          <p:cNvPr id="9" name="Picture 8">
            <a:extLst>
              <a:ext uri="{FF2B5EF4-FFF2-40B4-BE49-F238E27FC236}">
                <a16:creationId xmlns:a16="http://schemas.microsoft.com/office/drawing/2014/main" id="{70988D58-966B-F7B8-88F2-3EBC5CCB0148}"/>
              </a:ext>
            </a:extLst>
          </p:cNvPr>
          <p:cNvPicPr>
            <a:picLocks noChangeAspect="1"/>
          </p:cNvPicPr>
          <p:nvPr/>
        </p:nvPicPr>
        <p:blipFill>
          <a:blip r:embed="rId3"/>
          <a:stretch>
            <a:fillRect/>
          </a:stretch>
        </p:blipFill>
        <p:spPr>
          <a:xfrm>
            <a:off x="6248400" y="1305232"/>
            <a:ext cx="4114800" cy="4247536"/>
          </a:xfrm>
          <a:prstGeom prst="cube">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320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750"/>
                                  </p:stCondLst>
                                  <p:iterate type="lt">
                                    <p:tmPct val="10000"/>
                                  </p:iterate>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par>
                                <p:cTn id="11" presetID="2" presetClass="entr" presetSubtype="3" fill="hold" nodeType="withEffect">
                                  <p:stCondLst>
                                    <p:cond delay="15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000" fill="hold"/>
                                        <p:tgtEl>
                                          <p:spTgt spid="9"/>
                                        </p:tgtEl>
                                        <p:attrNameLst>
                                          <p:attrName>ppt_x</p:attrName>
                                        </p:attrNameLst>
                                      </p:cBhvr>
                                      <p:tavLst>
                                        <p:tav tm="0">
                                          <p:val>
                                            <p:strVal val="1+#ppt_w/2"/>
                                          </p:val>
                                        </p:tav>
                                        <p:tav tm="100000">
                                          <p:val>
                                            <p:strVal val="#ppt_x"/>
                                          </p:val>
                                        </p:tav>
                                      </p:tavLst>
                                    </p:anim>
                                    <p:anim calcmode="lin" valueType="num">
                                      <p:cBhvr additive="base">
                                        <p:cTn id="14" dur="2000" fill="hold"/>
                                        <p:tgtEl>
                                          <p:spTgt spid="9"/>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1500"/>
                                  </p:stCondLst>
                                  <p:childTnLst>
                                    <p:animRot by="21600000">
                                      <p:cBhvr>
                                        <p:cTn id="16" dur="275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5776" y="491401"/>
            <a:ext cx="2676268" cy="239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p:cNvSpPr/>
          <p:nvPr/>
        </p:nvSpPr>
        <p:spPr>
          <a:xfrm>
            <a:off x="5257800" y="395139"/>
            <a:ext cx="5029200" cy="2585323"/>
          </a:xfrm>
          <a:prstGeom prst="rect">
            <a:avLst/>
          </a:prstGeom>
          <a:noFill/>
        </p:spPr>
        <p:txBody>
          <a:bodyPr wrap="square" lIns="91440" tIns="45720" rIns="91440" bIns="45720">
            <a:spAutoFit/>
          </a:bodyPr>
          <a:lstStyle/>
          <a:p>
            <a:r>
              <a:rPr lang="en-US" sz="5400" b="1" dirty="0">
                <a:ln w="9525">
                  <a:solidFill>
                    <a:schemeClr val="bg1"/>
                  </a:solidFill>
                  <a:prstDash val="solid"/>
                </a:ln>
                <a:effectLst>
                  <a:outerShdw blurRad="12700" dist="38100" dir="2700000" algn="tl" rotWithShape="0">
                    <a:schemeClr val="bg1">
                      <a:lumMod val="50000"/>
                    </a:schemeClr>
                  </a:outerShdw>
                </a:effectLst>
              </a:rPr>
              <a:t>WHY DO PEOPLE CONTINUE TO      BE RELIGIOUS?</a:t>
            </a:r>
          </a:p>
        </p:txBody>
      </p:sp>
      <p:pic>
        <p:nvPicPr>
          <p:cNvPr id="6" name="Picture 5"/>
          <p:cNvPicPr>
            <a:picLocks noChangeAspect="1"/>
          </p:cNvPicPr>
          <p:nvPr/>
        </p:nvPicPr>
        <p:blipFill>
          <a:blip r:embed="rId3"/>
          <a:stretch>
            <a:fillRect/>
          </a:stretch>
        </p:blipFill>
        <p:spPr>
          <a:xfrm>
            <a:off x="2005584" y="3974592"/>
            <a:ext cx="6726936" cy="2743200"/>
          </a:xfrm>
          <a:prstGeom prst="rect">
            <a:avLst/>
          </a:prstGeom>
        </p:spPr>
      </p:pic>
      <p:sp>
        <p:nvSpPr>
          <p:cNvPr id="7" name="Rectangular Callout 6"/>
          <p:cNvSpPr/>
          <p:nvPr/>
        </p:nvSpPr>
        <p:spPr>
          <a:xfrm>
            <a:off x="2057400" y="3962400"/>
            <a:ext cx="6705600" cy="2743200"/>
          </a:xfrm>
          <a:prstGeom prst="wedgeRectCallout">
            <a:avLst>
              <a:gd name="adj1" fmla="val -31469"/>
              <a:gd name="adj2" fmla="val -82833"/>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143000" y="3363027"/>
            <a:ext cx="8001000" cy="3354765"/>
          </a:xfrm>
          <a:prstGeom prst="rect">
            <a:avLst/>
          </a:prstGeom>
          <a:noFill/>
        </p:spPr>
        <p:txBody>
          <a:bodyPr wrap="square" rtlCol="0">
            <a:spAutoFit/>
          </a:bodyPr>
          <a:lstStyle/>
          <a:p>
            <a:pPr marL="685800" indent="-685800">
              <a:spcBef>
                <a:spcPts val="600"/>
              </a:spcBef>
              <a:spcAft>
                <a:spcPts val="600"/>
              </a:spcAft>
              <a:buFont typeface="Arial" panose="020B0604020202020204" pitchFamily="34" charset="0"/>
              <a:buChar char="•"/>
            </a:pPr>
            <a:r>
              <a:rPr lang="en-US" sz="4800" dirty="0"/>
              <a:t>A result of the                                misfiring of the brain</a:t>
            </a:r>
          </a:p>
          <a:p>
            <a:pPr marL="685800" indent="-685800">
              <a:spcBef>
                <a:spcPts val="600"/>
              </a:spcBef>
              <a:spcAft>
                <a:spcPts val="600"/>
              </a:spcAft>
              <a:buFont typeface="Arial" panose="020B0604020202020204" pitchFamily="34" charset="0"/>
              <a:buChar char="•"/>
            </a:pPr>
            <a:r>
              <a:rPr lang="en-US" sz="4800" dirty="0"/>
              <a:t>A virus of the mind </a:t>
            </a:r>
          </a:p>
          <a:p>
            <a:pPr marL="685800" indent="-685800">
              <a:spcBef>
                <a:spcPts val="600"/>
              </a:spcBef>
              <a:spcAft>
                <a:spcPts val="600"/>
              </a:spcAft>
              <a:buFont typeface="Arial" panose="020B0604020202020204" pitchFamily="34" charset="0"/>
              <a:buChar char="•"/>
            </a:pPr>
            <a:r>
              <a:rPr lang="en-US" sz="4800" dirty="0"/>
              <a:t>A mistake</a:t>
            </a:r>
          </a:p>
        </p:txBody>
      </p:sp>
      <p:pic>
        <p:nvPicPr>
          <p:cNvPr id="2" name="Picture 3" descr="C:\Users\cryun2\Documents\Imagenes 1\Covers\God Delusion.jpg">
            <a:extLst>
              <a:ext uri="{FF2B5EF4-FFF2-40B4-BE49-F238E27FC236}">
                <a16:creationId xmlns:a16="http://schemas.microsoft.com/office/drawing/2014/main" id="{DE19649F-A373-DED8-83CD-A6CF13108908}"/>
              </a:ext>
            </a:extLst>
          </p:cNvPr>
          <p:cNvPicPr>
            <a:picLocks noChangeAspect="1" noChangeArrowheads="1"/>
          </p:cNvPicPr>
          <p:nvPr/>
        </p:nvPicPr>
        <p:blipFill>
          <a:blip r:embed="rId4" cstate="print"/>
          <a:srcRect/>
          <a:stretch>
            <a:fillRect/>
          </a:stretch>
        </p:blipFill>
        <p:spPr bwMode="auto">
          <a:xfrm>
            <a:off x="9220200" y="3616828"/>
            <a:ext cx="1905000" cy="296942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cxnSp>
        <p:nvCxnSpPr>
          <p:cNvPr id="9" name="Straight Connector 8">
            <a:extLst>
              <a:ext uri="{FF2B5EF4-FFF2-40B4-BE49-F238E27FC236}">
                <a16:creationId xmlns:a16="http://schemas.microsoft.com/office/drawing/2014/main" id="{A33560A8-B38C-051E-E673-3149C0F56DF7}"/>
              </a:ext>
            </a:extLst>
          </p:cNvPr>
          <p:cNvCxnSpPr/>
          <p:nvPr/>
        </p:nvCxnSpPr>
        <p:spPr>
          <a:xfrm>
            <a:off x="304800" y="3231487"/>
            <a:ext cx="11658600" cy="96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0CAD857E-7CD3-489E-D66B-5FBC8BCDBA0F}"/>
              </a:ext>
            </a:extLst>
          </p:cNvPr>
          <p:cNvPicPr>
            <a:picLocks noChangeAspect="1"/>
          </p:cNvPicPr>
          <p:nvPr/>
        </p:nvPicPr>
        <p:blipFill>
          <a:blip r:embed="rId5"/>
          <a:stretch>
            <a:fillRect/>
          </a:stretch>
        </p:blipFill>
        <p:spPr>
          <a:xfrm>
            <a:off x="8305800" y="3409536"/>
            <a:ext cx="3187643" cy="3290471"/>
          </a:xfrm>
          <a:prstGeom prst="cube">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0622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75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250" fill="hold"/>
                                        <p:tgtEl>
                                          <p:spTgt spid="6"/>
                                        </p:tgtEl>
                                        <p:attrNameLst>
                                          <p:attrName>ppt_x</p:attrName>
                                        </p:attrNameLst>
                                      </p:cBhvr>
                                      <p:tavLst>
                                        <p:tav tm="0">
                                          <p:val>
                                            <p:strVal val="1+#ppt_w/2"/>
                                          </p:val>
                                        </p:tav>
                                        <p:tav tm="100000">
                                          <p:val>
                                            <p:strVal val="#ppt_x"/>
                                          </p:val>
                                        </p:tav>
                                      </p:tavLst>
                                    </p:anim>
                                    <p:anim calcmode="lin" valueType="num">
                                      <p:cBhvr additive="base">
                                        <p:cTn id="13" dur="1250" fill="hold"/>
                                        <p:tgtEl>
                                          <p:spTgt spid="6"/>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par>
                                <p:cTn id="14" presetID="2" presetClass="entr" presetSubtype="6" fill="hold" grpId="0" nodeType="withEffect">
                                  <p:stCondLst>
                                    <p:cond delay="75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250" fill="hold"/>
                                        <p:tgtEl>
                                          <p:spTgt spid="7"/>
                                        </p:tgtEl>
                                        <p:attrNameLst>
                                          <p:attrName>ppt_x</p:attrName>
                                        </p:attrNameLst>
                                      </p:cBhvr>
                                      <p:tavLst>
                                        <p:tav tm="0">
                                          <p:val>
                                            <p:strVal val="1+#ppt_w/2"/>
                                          </p:val>
                                        </p:tav>
                                        <p:tav tm="100000">
                                          <p:val>
                                            <p:strVal val="#ppt_x"/>
                                          </p:val>
                                        </p:tav>
                                      </p:tavLst>
                                    </p:anim>
                                    <p:anim calcmode="lin" valueType="num">
                                      <p:cBhvr additive="base">
                                        <p:cTn id="17" dur="1250" fill="hold"/>
                                        <p:tgtEl>
                                          <p:spTgt spid="7"/>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 calcmode="lin" valueType="num">
                                      <p:cBhvr additive="base">
                                        <p:cTn id="27" dur="75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28" dur="750" fill="hold"/>
                                        <p:tgtEl>
                                          <p:spTgt spid="8">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4" presetClass="entr" presetSubtype="32"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ox(out)">
                                      <p:cBhvr>
                                        <p:cTn id="35" dur="1000"/>
                                        <p:tgtEl>
                                          <p:spTgt spid="2"/>
                                        </p:tgtEl>
                                      </p:cBhvr>
                                    </p:animEffect>
                                  </p:childTnLst>
                                </p:cTn>
                              </p:par>
                              <p:par>
                                <p:cTn id="36" presetID="26" presetClass="emph" presetSubtype="0" repeatCount="indefinite" fill="hold" nodeType="withEffect">
                                  <p:stCondLst>
                                    <p:cond delay="1000"/>
                                  </p:stCondLst>
                                  <p:childTnLst>
                                    <p:animEffect transition="out" filter="fade">
                                      <p:cBhvr>
                                        <p:cTn id="37" dur="3000" tmFilter="0, 0; .2, .5; .8, .5; 1, 0"/>
                                        <p:tgtEl>
                                          <p:spTgt spid="2"/>
                                        </p:tgtEl>
                                      </p:cBhvr>
                                    </p:animEffect>
                                    <p:animScale>
                                      <p:cBhvr>
                                        <p:cTn id="38" dur="1500" autoRev="1" fill="hold"/>
                                        <p:tgtEl>
                                          <p:spTgt spid="2"/>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8">
                                            <p:txEl>
                                              <p:pRg st="1" end="1"/>
                                            </p:txEl>
                                          </p:spTgt>
                                        </p:tgtEl>
                                        <p:attrNameLst>
                                          <p:attrName>style.visibility</p:attrName>
                                        </p:attrNameLst>
                                      </p:cBhvr>
                                      <p:to>
                                        <p:strVal val="visible"/>
                                      </p:to>
                                    </p:set>
                                    <p:anim calcmode="lin" valueType="num">
                                      <p:cBhvr additive="base">
                                        <p:cTn id="43" dur="750" fill="hold"/>
                                        <p:tgtEl>
                                          <p:spTgt spid="8">
                                            <p:txEl>
                                              <p:pRg st="1" end="1"/>
                                            </p:txEl>
                                          </p:spTgt>
                                        </p:tgtEl>
                                        <p:attrNameLst>
                                          <p:attrName>ppt_x</p:attrName>
                                        </p:attrNameLst>
                                      </p:cBhvr>
                                      <p:tavLst>
                                        <p:tav tm="0">
                                          <p:val>
                                            <p:strVal val="0-#ppt_w/2"/>
                                          </p:val>
                                        </p:tav>
                                        <p:tav tm="100000">
                                          <p:val>
                                            <p:strVal val="#ppt_x"/>
                                          </p:val>
                                        </p:tav>
                                      </p:tavLst>
                                    </p:anim>
                                    <p:anim calcmode="lin" valueType="num">
                                      <p:cBhvr additive="base">
                                        <p:cTn id="44" dur="75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8">
                                            <p:txEl>
                                              <p:pRg st="2" end="2"/>
                                            </p:txEl>
                                          </p:spTgt>
                                        </p:tgtEl>
                                        <p:attrNameLst>
                                          <p:attrName>style.visibility</p:attrName>
                                        </p:attrNameLst>
                                      </p:cBhvr>
                                      <p:to>
                                        <p:strVal val="visible"/>
                                      </p:to>
                                    </p:set>
                                    <p:anim calcmode="lin" valueType="num">
                                      <p:cBhvr additive="base">
                                        <p:cTn id="49" dur="750" fill="hold"/>
                                        <p:tgtEl>
                                          <p:spTgt spid="8">
                                            <p:txEl>
                                              <p:pRg st="2" end="2"/>
                                            </p:txEl>
                                          </p:spTgt>
                                        </p:tgtEl>
                                        <p:attrNameLst>
                                          <p:attrName>ppt_x</p:attrName>
                                        </p:attrNameLst>
                                      </p:cBhvr>
                                      <p:tavLst>
                                        <p:tav tm="0">
                                          <p:val>
                                            <p:strVal val="0-#ppt_w/2"/>
                                          </p:val>
                                        </p:tav>
                                        <p:tav tm="100000">
                                          <p:val>
                                            <p:strVal val="#ppt_x"/>
                                          </p:val>
                                        </p:tav>
                                      </p:tavLst>
                                    </p:anim>
                                    <p:anim calcmode="lin" valueType="num">
                                      <p:cBhvr additive="base">
                                        <p:cTn id="50" dur="750" fill="hold"/>
                                        <p:tgtEl>
                                          <p:spTgt spid="8">
                                            <p:txEl>
                                              <p:pRg st="2" end="2"/>
                                            </p:txEl>
                                          </p:spTgt>
                                        </p:tgtEl>
                                        <p:attrNameLst>
                                          <p:attrName>ppt_y</p:attrName>
                                        </p:attrNameLst>
                                      </p:cBhvr>
                                      <p:tavLst>
                                        <p:tav tm="0">
                                          <p:val>
                                            <p:strVal val="#ppt_y"/>
                                          </p:val>
                                        </p:tav>
                                        <p:tav tm="100000">
                                          <p:val>
                                            <p:strVal val="#ppt_y"/>
                                          </p:val>
                                        </p:tav>
                                      </p:tavLst>
                                    </p:anim>
                                  </p:childTnLst>
                                </p:cTn>
                              </p:par>
                              <p:par>
                                <p:cTn id="51" presetID="2" presetClass="entr" presetSubtype="3" fill="hold" nodeType="with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2000" fill="hold"/>
                                        <p:tgtEl>
                                          <p:spTgt spid="3"/>
                                        </p:tgtEl>
                                        <p:attrNameLst>
                                          <p:attrName>ppt_x</p:attrName>
                                        </p:attrNameLst>
                                      </p:cBhvr>
                                      <p:tavLst>
                                        <p:tav tm="0">
                                          <p:val>
                                            <p:strVal val="1+#ppt_w/2"/>
                                          </p:val>
                                        </p:tav>
                                        <p:tav tm="100000">
                                          <p:val>
                                            <p:strVal val="#ppt_x"/>
                                          </p:val>
                                        </p:tav>
                                      </p:tavLst>
                                    </p:anim>
                                    <p:anim calcmode="lin" valueType="num">
                                      <p:cBhvr additive="base">
                                        <p:cTn id="54" dur="2000" fill="hold"/>
                                        <p:tgtEl>
                                          <p:spTgt spid="3"/>
                                        </p:tgtEl>
                                        <p:attrNameLst>
                                          <p:attrName>ppt_y</p:attrName>
                                        </p:attrNameLst>
                                      </p:cBhvr>
                                      <p:tavLst>
                                        <p:tav tm="0">
                                          <p:val>
                                            <p:strVal val="0-#ppt_h/2"/>
                                          </p:val>
                                        </p:tav>
                                        <p:tav tm="100000">
                                          <p:val>
                                            <p:strVal val="#ppt_y"/>
                                          </p:val>
                                        </p:tav>
                                      </p:tavLst>
                                    </p:anim>
                                  </p:childTnLst>
                                </p:cTn>
                              </p:par>
                              <p:par>
                                <p:cTn id="55" presetID="8" presetClass="emph" presetSubtype="0" fill="hold" nodeType="withEffect">
                                  <p:stCondLst>
                                    <p:cond delay="0"/>
                                  </p:stCondLst>
                                  <p:childTnLst>
                                    <p:animRot by="21600000">
                                      <p:cBhvr>
                                        <p:cTn id="56" dur="275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F3A37-52AD-BC0B-7138-A795B1F9E3D8}"/>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4B16830-2F6C-997A-D339-A1BE522E22DC}"/>
              </a:ext>
            </a:extLst>
          </p:cNvPr>
          <p:cNvSpPr/>
          <p:nvPr/>
        </p:nvSpPr>
        <p:spPr>
          <a:xfrm>
            <a:off x="397562" y="2416262"/>
            <a:ext cx="11413438" cy="4223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a:extLst>
              <a:ext uri="{FF2B5EF4-FFF2-40B4-BE49-F238E27FC236}">
                <a16:creationId xmlns:a16="http://schemas.microsoft.com/office/drawing/2014/main" id="{CF5E8665-47E8-085A-794F-F855008F9D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915400" y="218692"/>
            <a:ext cx="2514600" cy="2025357"/>
          </a:xfrm>
          <a:prstGeom prst="rect">
            <a:avLst/>
          </a:prstGeom>
          <a:noFill/>
          <a:ln w="38100">
            <a:solidFill>
              <a:schemeClr val="bg2"/>
            </a:solidFill>
          </a:ln>
        </p:spPr>
      </p:pic>
      <p:pic>
        <p:nvPicPr>
          <p:cNvPr id="7" name="Picture 2">
            <a:extLst>
              <a:ext uri="{FF2B5EF4-FFF2-40B4-BE49-F238E27FC236}">
                <a16:creationId xmlns:a16="http://schemas.microsoft.com/office/drawing/2014/main" id="{AFE75F35-EA94-6A75-7B36-B2A7D95845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533400" y="828294"/>
            <a:ext cx="8077200" cy="1371600"/>
          </a:xfrm>
          <a:prstGeom prst="rect">
            <a:avLst/>
          </a:prstGeom>
          <a:noFill/>
        </p:spPr>
      </p:pic>
      <p:sp>
        <p:nvSpPr>
          <p:cNvPr id="8" name="Rectangle 7">
            <a:extLst>
              <a:ext uri="{FF2B5EF4-FFF2-40B4-BE49-F238E27FC236}">
                <a16:creationId xmlns:a16="http://schemas.microsoft.com/office/drawing/2014/main" id="{23813EBD-A3BA-2600-EF75-0E3B57836072}"/>
              </a:ext>
            </a:extLst>
          </p:cNvPr>
          <p:cNvSpPr/>
          <p:nvPr/>
        </p:nvSpPr>
        <p:spPr>
          <a:xfrm>
            <a:off x="2628900" y="378295"/>
            <a:ext cx="4076700" cy="1015663"/>
          </a:xfrm>
          <a:prstGeom prst="rect">
            <a:avLst/>
          </a:prstGeom>
          <a:noFill/>
        </p:spPr>
        <p:txBody>
          <a:bodyPr wrap="square" lIns="91440" tIns="45720" rIns="91440" bIns="45720">
            <a:spAutoFit/>
          </a:bodyPr>
          <a:lstStyle/>
          <a:p>
            <a:pPr algn="ctr"/>
            <a:r>
              <a:rPr lang="en-US" sz="6000" b="1" dirty="0">
                <a:ln w="17780" cmpd="sng">
                  <a:solidFill>
                    <a:schemeClr val="tx1"/>
                  </a:solidFill>
                  <a:prstDash val="solid"/>
                  <a:miter lim="800000"/>
                </a:ln>
                <a:solidFill>
                  <a:srgbClr val="00B050"/>
                </a:solidFill>
                <a:effectLst>
                  <a:outerShdw blurRad="38100" dist="38100" dir="2700000" algn="tl">
                    <a:srgbClr val="000000">
                      <a:alpha val="43137"/>
                    </a:srgbClr>
                  </a:outerShdw>
                </a:effectLst>
                <a:latin typeface="Aharoni" pitchFamily="2" charset="-79"/>
                <a:cs typeface="Aharoni" pitchFamily="2" charset="-79"/>
              </a:rPr>
              <a:t>SCIENCE</a:t>
            </a:r>
          </a:p>
        </p:txBody>
      </p:sp>
      <p:sp>
        <p:nvSpPr>
          <p:cNvPr id="9" name="Rectangle 8">
            <a:extLst>
              <a:ext uri="{FF2B5EF4-FFF2-40B4-BE49-F238E27FC236}">
                <a16:creationId xmlns:a16="http://schemas.microsoft.com/office/drawing/2014/main" id="{FF1C64E4-B5F5-D24F-F927-B3C460A797E6}"/>
              </a:ext>
            </a:extLst>
          </p:cNvPr>
          <p:cNvSpPr/>
          <p:nvPr/>
        </p:nvSpPr>
        <p:spPr>
          <a:xfrm>
            <a:off x="9261613" y="1098338"/>
            <a:ext cx="1905000" cy="707886"/>
          </a:xfrm>
          <a:prstGeom prst="rect">
            <a:avLst/>
          </a:prstGeom>
          <a:noFill/>
        </p:spPr>
        <p:txBody>
          <a:bodyPr wrap="square" lIns="91440" tIns="45720" rIns="91440" bIns="45720">
            <a:spAutoFit/>
          </a:bodyPr>
          <a:lstStyle/>
          <a:p>
            <a:pPr algn="ctr"/>
            <a:r>
              <a:rPr lang="en-US" sz="4000" dirty="0">
                <a:ln w="0"/>
                <a:solidFill>
                  <a:srgbClr val="FF0000"/>
                </a:solidFill>
              </a:rPr>
              <a:t>Religion</a:t>
            </a:r>
          </a:p>
        </p:txBody>
      </p:sp>
      <p:cxnSp>
        <p:nvCxnSpPr>
          <p:cNvPr id="11" name="Straight Connector 10">
            <a:extLst>
              <a:ext uri="{FF2B5EF4-FFF2-40B4-BE49-F238E27FC236}">
                <a16:creationId xmlns:a16="http://schemas.microsoft.com/office/drawing/2014/main" id="{8CDC77EE-AE78-E3F0-23E9-AEC4A638D1EB}"/>
              </a:ext>
            </a:extLst>
          </p:cNvPr>
          <p:cNvCxnSpPr/>
          <p:nvPr/>
        </p:nvCxnSpPr>
        <p:spPr>
          <a:xfrm>
            <a:off x="381000" y="2330155"/>
            <a:ext cx="11430000"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3" name="il_fi" descr="http://2.bp.blogspot.com/_Wv5EVn9UVMQ/SkJdbktL7MI/AAAAAAAAAHY/G1hP9uaWFzA/s400/sam_harris.jpg">
            <a:extLst>
              <a:ext uri="{FF2B5EF4-FFF2-40B4-BE49-F238E27FC236}">
                <a16:creationId xmlns:a16="http://schemas.microsoft.com/office/drawing/2014/main" id="{36C48790-56EE-E047-7A2A-79058163738D}"/>
              </a:ext>
            </a:extLst>
          </p:cNvPr>
          <p:cNvPicPr/>
          <p:nvPr/>
        </p:nvPicPr>
        <p:blipFill>
          <a:blip r:embed="rId5" cstate="print"/>
          <a:stretch>
            <a:fillRect/>
          </a:stretch>
        </p:blipFill>
        <p:spPr bwMode="auto">
          <a:xfrm>
            <a:off x="9473185" y="3563328"/>
            <a:ext cx="1524000"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Picture 2" descr="Dan Dennett: Responding to Pastor Rick Warren">
            <a:extLst>
              <a:ext uri="{FF2B5EF4-FFF2-40B4-BE49-F238E27FC236}">
                <a16:creationId xmlns:a16="http://schemas.microsoft.com/office/drawing/2014/main" id="{90055B29-52B7-EA74-9B4F-6F9E91745985}"/>
              </a:ext>
            </a:extLst>
          </p:cNvPr>
          <p:cNvPicPr>
            <a:picLocks noChangeAspect="1" noChangeArrowheads="1"/>
          </p:cNvPicPr>
          <p:nvPr/>
        </p:nvPicPr>
        <p:blipFill>
          <a:blip r:embed="rId6" cstate="print"/>
          <a:srcRect/>
          <a:stretch>
            <a:fillRect/>
          </a:stretch>
        </p:blipFill>
        <p:spPr bwMode="auto">
          <a:xfrm>
            <a:off x="8803427" y="5027259"/>
            <a:ext cx="2863516"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hlinkClick r:id="rId7"/>
            <a:extLst>
              <a:ext uri="{FF2B5EF4-FFF2-40B4-BE49-F238E27FC236}">
                <a16:creationId xmlns:a16="http://schemas.microsoft.com/office/drawing/2014/main" id="{6477329C-7EFB-5C26-1D93-EC3DDB343C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9584154" y="2078305"/>
            <a:ext cx="1347538"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Rectangle 9">
            <a:extLst>
              <a:ext uri="{FF2B5EF4-FFF2-40B4-BE49-F238E27FC236}">
                <a16:creationId xmlns:a16="http://schemas.microsoft.com/office/drawing/2014/main" id="{92119514-A0D0-95F7-EBCA-52B016D2C45E}"/>
              </a:ext>
            </a:extLst>
          </p:cNvPr>
          <p:cNvSpPr/>
          <p:nvPr/>
        </p:nvSpPr>
        <p:spPr>
          <a:xfrm>
            <a:off x="533400" y="3593592"/>
            <a:ext cx="8270027" cy="1754326"/>
          </a:xfrm>
          <a:prstGeom prst="rect">
            <a:avLst/>
          </a:prstGeom>
          <a:noFill/>
        </p:spPr>
        <p:txBody>
          <a:bodyPr wrap="square" lIns="91440" tIns="45720" rIns="91440" bIns="45720">
            <a:spAutoFit/>
          </a:bodyPr>
          <a:lstStyle/>
          <a:p>
            <a:pPr algn="dist"/>
            <a:r>
              <a:rPr lang="en-US" sz="5400" b="1" dirty="0">
                <a:ln w="9525">
                  <a:solidFill>
                    <a:schemeClr val="bg1"/>
                  </a:solidFill>
                  <a:prstDash val="solid"/>
                </a:ln>
                <a:effectLst>
                  <a:outerShdw blurRad="12700" dist="38100" dir="2700000" algn="tl" rotWithShape="0">
                    <a:schemeClr val="bg1">
                      <a:lumMod val="50000"/>
                    </a:schemeClr>
                  </a:outerShdw>
                </a:effectLst>
              </a:rPr>
              <a:t>ABSOLUTE &amp; TOTAL CONTEMPT FOR R</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ELIGION </a:t>
            </a:r>
          </a:p>
        </p:txBody>
      </p:sp>
      <p:sp>
        <p:nvSpPr>
          <p:cNvPr id="16" name="Speech Bubble: Rectangle with Corners Rounded 15">
            <a:extLst>
              <a:ext uri="{FF2B5EF4-FFF2-40B4-BE49-F238E27FC236}">
                <a16:creationId xmlns:a16="http://schemas.microsoft.com/office/drawing/2014/main" id="{2FE2C18D-2751-511A-6BDF-F186F7BF3798}"/>
              </a:ext>
            </a:extLst>
          </p:cNvPr>
          <p:cNvSpPr/>
          <p:nvPr/>
        </p:nvSpPr>
        <p:spPr>
          <a:xfrm>
            <a:off x="1828558" y="3136392"/>
            <a:ext cx="6324600" cy="914400"/>
          </a:xfrm>
          <a:prstGeom prst="wedgeRoundRectCallout">
            <a:avLst>
              <a:gd name="adj1" fmla="val 79321"/>
              <a:gd name="adj2" fmla="val -40278"/>
              <a:gd name="adj3" fmla="val 16667"/>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i="1" dirty="0">
                <a:solidFill>
                  <a:schemeClr val="bg1"/>
                </a:solidFill>
              </a:rPr>
              <a:t>“I am a cultural Christian.”</a:t>
            </a:r>
          </a:p>
        </p:txBody>
      </p:sp>
    </p:spTree>
    <p:extLst>
      <p:ext uri="{BB962C8B-B14F-4D97-AF65-F5344CB8AC3E}">
        <p14:creationId xmlns:p14="http://schemas.microsoft.com/office/powerpoint/2010/main" val="38101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 presetClass="emph" presetSubtype="0" fill="hold" grpId="1" nodeType="withEffect">
                                  <p:stCondLst>
                                    <p:cond delay="1000"/>
                                  </p:stCondLst>
                                  <p:iterate type="lt">
                                    <p:tmPct val="0"/>
                                  </p:iterate>
                                  <p:childTnLst>
                                    <p:animScale>
                                      <p:cBhvr>
                                        <p:cTn id="9" dur="2000" fill="hold"/>
                                        <p:tgtEl>
                                          <p:spTgt spid="10"/>
                                        </p:tgtEl>
                                      </p:cBhvr>
                                      <p:by x="150000" y="150000"/>
                                    </p:animScale>
                                  </p:childTnLst>
                                </p:cTn>
                              </p:par>
                              <p:par>
                                <p:cTn id="10" presetID="42" presetClass="entr" presetSubtype="0" fill="hold" grpId="0" nodeType="withEffect">
                                  <p:stCondLst>
                                    <p:cond delay="2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9"/>
                                        </p:tgtEl>
                                        <p:attrNameLst>
                                          <p:attrName>ppt_c</p:attrName>
                                        </p:attrNameLst>
                                      </p:cBhvr>
                                      <p:to>
                                        <a:schemeClr val="tx1"/>
                                      </p:to>
                                    </p:animClr>
                                  </p:subTnLst>
                                </p:cTn>
                              </p:par>
                              <p:par>
                                <p:cTn id="15" presetID="47" presetClass="entr" presetSubtype="0" fill="hold" grpId="0" nodeType="withEffect">
                                  <p:stCondLst>
                                    <p:cond delay="125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 presetClass="entr" presetSubtype="32"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box(out)">
                                      <p:cBhvr>
                                        <p:cTn id="22" dur="1000"/>
                                        <p:tgtEl>
                                          <p:spTgt spid="3"/>
                                        </p:tgtEl>
                                      </p:cBhvr>
                                    </p:animEffect>
                                  </p:childTnLst>
                                </p:cTn>
                              </p:par>
                              <p:par>
                                <p:cTn id="23" presetID="4" presetClass="entr" presetSubtype="32"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Effect transition="in" filter="box(out)">
                                      <p:cBhvr>
                                        <p:cTn id="25" dur="1000"/>
                                        <p:tgtEl>
                                          <p:spTgt spid="5"/>
                                        </p:tgtEl>
                                      </p:cBhvr>
                                    </p:animEffect>
                                  </p:childTnLst>
                                </p:cTn>
                              </p:par>
                              <p:par>
                                <p:cTn id="26" presetID="8" presetClass="emph" presetSubtype="0" fill="hold" grpId="2" nodeType="withEffect">
                                  <p:stCondLst>
                                    <p:cond delay="3300"/>
                                  </p:stCondLst>
                                  <p:childTnLst>
                                    <p:animRot by="32640000">
                                      <p:cBhvr>
                                        <p:cTn id="27" dur="2750" fill="hold"/>
                                        <p:tgtEl>
                                          <p:spTgt spid="9"/>
                                        </p:tgtEl>
                                        <p:attrNameLst>
                                          <p:attrName>r</p:attrName>
                                        </p:attrNameLst>
                                      </p:cBhvr>
                                    </p:animRot>
                                  </p:childTnLst>
                                </p:cTn>
                              </p:par>
                              <p:par>
                                <p:cTn id="28" presetID="4" presetClass="entr" presetSubtype="32" fill="hold" nodeType="withEffect">
                                  <p:stCondLst>
                                    <p:cond delay="750"/>
                                  </p:stCondLst>
                                  <p:childTnLst>
                                    <p:set>
                                      <p:cBhvr>
                                        <p:cTn id="29" dur="1" fill="hold">
                                          <p:stCondLst>
                                            <p:cond delay="0"/>
                                          </p:stCondLst>
                                        </p:cTn>
                                        <p:tgtEl>
                                          <p:spTgt spid="4"/>
                                        </p:tgtEl>
                                        <p:attrNameLst>
                                          <p:attrName>style.visibility</p:attrName>
                                        </p:attrNameLst>
                                      </p:cBhvr>
                                      <p:to>
                                        <p:strVal val="visible"/>
                                      </p:to>
                                    </p:set>
                                    <p:animEffect transition="in" filter="box(out)">
                                      <p:cBhvr>
                                        <p:cTn id="30" dur="1000"/>
                                        <p:tgtEl>
                                          <p:spTgt spid="4"/>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42" presetClass="path" presetSubtype="0" accel="50000" decel="50000" fill="hold" grpId="1" nodeType="withEffect">
                                  <p:stCondLst>
                                    <p:cond delay="1250"/>
                                  </p:stCondLst>
                                  <p:childTnLst>
                                    <p:animMotion origin="layout" path="M -4.16667E-7 4.44444E-6 L -0.23151 -0.04514 " pathEditMode="relative" rAng="0" ptsTypes="AA">
                                      <p:cBhvr>
                                        <p:cTn id="35" dur="3300" fill="hold"/>
                                        <p:tgtEl>
                                          <p:spTgt spid="9"/>
                                        </p:tgtEl>
                                        <p:attrNameLst>
                                          <p:attrName>ppt_x</p:attrName>
                                          <p:attrName>ppt_y</p:attrName>
                                        </p:attrNameLst>
                                      </p:cBhvr>
                                      <p:rCtr x="-11576" y="-2269"/>
                                    </p:animMotion>
                                  </p:childTnLst>
                                </p:cTn>
                              </p:par>
                              <p:par>
                                <p:cTn id="36" presetID="6" presetClass="emph" presetSubtype="0" fill="hold" grpId="3" nodeType="withEffect">
                                  <p:stCondLst>
                                    <p:cond delay="1000"/>
                                  </p:stCondLst>
                                  <p:childTnLst>
                                    <p:animScale>
                                      <p:cBhvr>
                                        <p:cTn id="37" dur="3250" fill="hold"/>
                                        <p:tgtEl>
                                          <p:spTgt spid="9"/>
                                        </p:tgtEl>
                                      </p:cBhvr>
                                      <p:by x="66000" y="66000"/>
                                    </p:animScale>
                                  </p:childTnLst>
                                </p:cTn>
                              </p:par>
                              <p:par>
                                <p:cTn id="38" presetID="8" presetClass="emph" presetSubtype="0" fill="hold" grpId="4" nodeType="withEffect">
                                  <p:stCondLst>
                                    <p:cond delay="1250"/>
                                  </p:stCondLst>
                                  <p:childTnLst>
                                    <p:animRot by="-19320000">
                                      <p:cBhvr>
                                        <p:cTn id="39" dur="2000" fill="hold"/>
                                        <p:tgtEl>
                                          <p:spTgt spid="9"/>
                                        </p:tgtEl>
                                        <p:attrNameLst>
                                          <p:attrName>r</p:attrName>
                                        </p:attrNameLst>
                                      </p:cBhvr>
                                    </p:animRot>
                                  </p:childTnLst>
                                </p:cTn>
                              </p:par>
                              <p:par>
                                <p:cTn id="40" presetID="6" presetClass="emph" presetSubtype="0" fill="hold" grpId="1" nodeType="withEffect">
                                  <p:stCondLst>
                                    <p:cond delay="1000"/>
                                  </p:stCondLst>
                                  <p:childTnLst>
                                    <p:animScale>
                                      <p:cBhvr>
                                        <p:cTn id="41" dur="3500" fill="hold"/>
                                        <p:tgtEl>
                                          <p:spTgt spid="8"/>
                                        </p:tgtEl>
                                      </p:cBhvr>
                                      <p:by x="150000" y="150000"/>
                                    </p:animScale>
                                  </p:childTnLst>
                                </p:cTn>
                              </p:par>
                            </p:childTnLst>
                          </p:cTn>
                        </p:par>
                      </p:childTnLst>
                    </p:cTn>
                  </p:par>
                  <p:par>
                    <p:cTn id="42" fill="hold">
                      <p:stCondLst>
                        <p:cond delay="indefinite"/>
                      </p:stCondLst>
                      <p:childTnLst>
                        <p:par>
                          <p:cTn id="43" fill="hold">
                            <p:stCondLst>
                              <p:cond delay="0"/>
                            </p:stCondLst>
                            <p:childTnLst>
                              <p:par>
                                <p:cTn id="44" presetID="42" presetClass="path" presetSubtype="0" accel="50000" decel="50000" fill="hold" grpId="2" nodeType="clickEffect">
                                  <p:stCondLst>
                                    <p:cond delay="0"/>
                                  </p:stCondLst>
                                  <p:iterate type="lt">
                                    <p:tmPct val="0"/>
                                  </p:iterate>
                                  <p:childTnLst>
                                    <p:animMotion origin="layout" path="M -2.5E-6 -1.85185E-6 L -0.00156 0.17037 " pathEditMode="relative" rAng="0" ptsTypes="AA">
                                      <p:cBhvr>
                                        <p:cTn id="45" dur="2000" fill="hold"/>
                                        <p:tgtEl>
                                          <p:spTgt spid="10"/>
                                        </p:tgtEl>
                                        <p:attrNameLst>
                                          <p:attrName>ppt_x</p:attrName>
                                          <p:attrName>ppt_y</p:attrName>
                                        </p:attrNameLst>
                                      </p:cBhvr>
                                      <p:rCtr x="-78" y="8519"/>
                                    </p:animMotion>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p:bldP spid="8" grpId="1"/>
      <p:bldP spid="9" grpId="0"/>
      <p:bldP spid="9" grpId="1"/>
      <p:bldP spid="9" grpId="2"/>
      <p:bldP spid="9" grpId="3"/>
      <p:bldP spid="9" grpId="4"/>
      <p:bldP spid="10" grpId="0"/>
      <p:bldP spid="10" grpId="1"/>
      <p:bldP spid="10" grpId="2"/>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57EB2BF-3511-5D7E-F005-A8DE913B0281}"/>
              </a:ext>
            </a:extLst>
          </p:cNvPr>
          <p:cNvSpPr/>
          <p:nvPr/>
        </p:nvSpPr>
        <p:spPr>
          <a:xfrm>
            <a:off x="-152400" y="-76200"/>
            <a:ext cx="12649200" cy="7620000"/>
          </a:xfrm>
          <a:prstGeom prst="rect">
            <a:avLst/>
          </a:prstGeom>
          <a:solidFill>
            <a:srgbClr val="000000">
              <a:alpha val="8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EAA8A8D-6440-4D2A-396A-501C83AE6F22}"/>
              </a:ext>
            </a:extLst>
          </p:cNvPr>
          <p:cNvPicPr>
            <a:picLocks noChangeAspect="1"/>
          </p:cNvPicPr>
          <p:nvPr/>
        </p:nvPicPr>
        <p:blipFill>
          <a:blip r:embed="rId3"/>
          <a:stretch>
            <a:fillRect/>
          </a:stretch>
        </p:blipFill>
        <p:spPr>
          <a:xfrm>
            <a:off x="3619500" y="196505"/>
            <a:ext cx="5105400" cy="2729012"/>
          </a:xfrm>
          <a:prstGeom prst="flowChartInternalStorage">
            <a:avLst/>
          </a:prstGeom>
          <a:ln w="19050">
            <a:solidFill>
              <a:srgbClr val="00B050"/>
            </a:solidFill>
          </a:ln>
        </p:spPr>
      </p:pic>
      <p:pic>
        <p:nvPicPr>
          <p:cNvPr id="7" name="Picture 6">
            <a:extLst>
              <a:ext uri="{FF2B5EF4-FFF2-40B4-BE49-F238E27FC236}">
                <a16:creationId xmlns:a16="http://schemas.microsoft.com/office/drawing/2014/main" id="{457DB7F7-4368-F597-8E2E-9B679178D33B}"/>
              </a:ext>
            </a:extLst>
          </p:cNvPr>
          <p:cNvPicPr>
            <a:picLocks noChangeAspect="1"/>
          </p:cNvPicPr>
          <p:nvPr/>
        </p:nvPicPr>
        <p:blipFill>
          <a:blip r:embed="rId4"/>
          <a:stretch>
            <a:fillRect/>
          </a:stretch>
        </p:blipFill>
        <p:spPr>
          <a:xfrm>
            <a:off x="1905000" y="3064801"/>
            <a:ext cx="9115250" cy="3793199"/>
          </a:xfrm>
          <a:prstGeom prst="rect">
            <a:avLst/>
          </a:prstGeom>
        </p:spPr>
      </p:pic>
      <p:sp>
        <p:nvSpPr>
          <p:cNvPr id="10" name="Arrow: Right 9">
            <a:extLst>
              <a:ext uri="{FF2B5EF4-FFF2-40B4-BE49-F238E27FC236}">
                <a16:creationId xmlns:a16="http://schemas.microsoft.com/office/drawing/2014/main" id="{E63F1FCE-0C5D-08C8-B1BA-6C31D5C28762}"/>
              </a:ext>
            </a:extLst>
          </p:cNvPr>
          <p:cNvSpPr/>
          <p:nvPr/>
        </p:nvSpPr>
        <p:spPr>
          <a:xfrm>
            <a:off x="2400300" y="457200"/>
            <a:ext cx="990600" cy="838200"/>
          </a:xfrm>
          <a:prstGeom prst="rightArrow">
            <a:avLst/>
          </a:prstGeom>
          <a:solidFill>
            <a:srgbClr val="00B050">
              <a:alpha val="8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8830973-3488-9E25-FEB9-AAB837EA4549}"/>
              </a:ext>
            </a:extLst>
          </p:cNvPr>
          <p:cNvSpPr/>
          <p:nvPr/>
        </p:nvSpPr>
        <p:spPr>
          <a:xfrm>
            <a:off x="551257" y="322302"/>
            <a:ext cx="1429943" cy="1107996"/>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6600" b="1" cap="none" spc="0" dirty="0">
                <a:ln/>
                <a:solidFill>
                  <a:srgbClr val="00B050"/>
                </a:solidFill>
                <a:effectLst/>
              </a:rPr>
              <a:t>YES</a:t>
            </a:r>
          </a:p>
        </p:txBody>
      </p:sp>
      <p:sp>
        <p:nvSpPr>
          <p:cNvPr id="12" name="Arrow: Right 11">
            <a:extLst>
              <a:ext uri="{FF2B5EF4-FFF2-40B4-BE49-F238E27FC236}">
                <a16:creationId xmlns:a16="http://schemas.microsoft.com/office/drawing/2014/main" id="{6BE78D42-9E92-7F7D-400F-7B62EC51409F}"/>
              </a:ext>
            </a:extLst>
          </p:cNvPr>
          <p:cNvSpPr/>
          <p:nvPr/>
        </p:nvSpPr>
        <p:spPr>
          <a:xfrm rot="10800000">
            <a:off x="8979408" y="1828800"/>
            <a:ext cx="990600" cy="838200"/>
          </a:xfrm>
          <a:prstGeom prst="rightArrow">
            <a:avLst/>
          </a:prstGeom>
          <a:solidFill>
            <a:srgbClr val="00B050">
              <a:alpha val="8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DF8CCC-5071-374C-ACCF-099E038100F5}"/>
              </a:ext>
            </a:extLst>
          </p:cNvPr>
          <p:cNvSpPr/>
          <p:nvPr/>
        </p:nvSpPr>
        <p:spPr>
          <a:xfrm>
            <a:off x="10241280" y="1645920"/>
            <a:ext cx="1314784" cy="1107996"/>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6600" b="1" dirty="0">
                <a:ln/>
                <a:solidFill>
                  <a:srgbClr val="00B050"/>
                </a:solidFill>
              </a:rPr>
              <a:t>NO</a:t>
            </a:r>
            <a:endParaRPr lang="en-US" sz="6600" b="1" cap="none" spc="0" dirty="0">
              <a:ln/>
              <a:solidFill>
                <a:srgbClr val="00B050"/>
              </a:solidFill>
              <a:effectLst/>
            </a:endParaRPr>
          </a:p>
        </p:txBody>
      </p:sp>
      <p:pic>
        <p:nvPicPr>
          <p:cNvPr id="14" name="Picture 13">
            <a:extLst>
              <a:ext uri="{FF2B5EF4-FFF2-40B4-BE49-F238E27FC236}">
                <a16:creationId xmlns:a16="http://schemas.microsoft.com/office/drawing/2014/main" id="{24B3AE9B-AA86-17A8-5DBD-EA04DD4D924B}"/>
              </a:ext>
            </a:extLst>
          </p:cNvPr>
          <p:cNvPicPr>
            <a:picLocks noChangeAspect="1"/>
          </p:cNvPicPr>
          <p:nvPr/>
        </p:nvPicPr>
        <p:blipFill>
          <a:blip r:embed="rId3"/>
          <a:stretch>
            <a:fillRect/>
          </a:stretch>
        </p:blipFill>
        <p:spPr>
          <a:xfrm>
            <a:off x="0" y="-13064"/>
            <a:ext cx="12208095" cy="69472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89995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500"/>
                                  </p:stCondLst>
                                  <p:childTnLst>
                                    <p:animEffect transition="out" filter="fade">
                                      <p:cBhvr>
                                        <p:cTn id="6" dur="1000" tmFilter="0, 0; .2, .5; .8, .5; 1, 0"/>
                                        <p:tgtEl>
                                          <p:spTgt spid="14"/>
                                        </p:tgtEl>
                                      </p:cBhvr>
                                    </p:animEffect>
                                    <p:animScale>
                                      <p:cBhvr>
                                        <p:cTn id="7" dur="500" autoRev="1" fill="hold"/>
                                        <p:tgtEl>
                                          <p:spTgt spid="1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10" presetClass="exit" presetSubtype="0" fill="hold" nodeType="withEffect">
                                  <p:stCondLst>
                                    <p:cond delay="0"/>
                                  </p:stCondLst>
                                  <p:childTnLst>
                                    <p:animEffect transition="out" filter="fade">
                                      <p:cBhvr>
                                        <p:cTn id="16" dur="1250"/>
                                        <p:tgtEl>
                                          <p:spTgt spid="14"/>
                                        </p:tgtEl>
                                      </p:cBhvr>
                                    </p:animEffect>
                                    <p:set>
                                      <p:cBhvr>
                                        <p:cTn id="17" dur="1" fill="hold">
                                          <p:stCondLst>
                                            <p:cond delay="1249"/>
                                          </p:stCondLst>
                                        </p:cTn>
                                        <p:tgtEl>
                                          <p:spTgt spid="14"/>
                                        </p:tgtEl>
                                        <p:attrNameLst>
                                          <p:attrName>style.visibility</p:attrName>
                                        </p:attrNameLst>
                                      </p:cBhvr>
                                      <p:to>
                                        <p:strVal val="hidden"/>
                                      </p:to>
                                    </p:set>
                                  </p:childTnLst>
                                  <p:subTnLst>
                                    <p:set>
                                      <p:cBhvr override="childStyle">
                                        <p:cTn dur="1" fill="hold" display="0" masterRel="nextClick" afterEffect="1"/>
                                        <p:tgtEl>
                                          <p:spTgt spid="14"/>
                                        </p:tgtEl>
                                        <p:attrNameLst>
                                          <p:attrName>style.visibility</p:attrName>
                                        </p:attrNameLst>
                                      </p:cBhvr>
                                      <p:to>
                                        <p:strVal val="hidden"/>
                                      </p:to>
                                    </p:set>
                                  </p:subTnLst>
                                </p:cTn>
                              </p:par>
                              <p:par>
                                <p:cTn id="18" presetID="42"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32" presetClass="emph" presetSubtype="0" fill="hold" nodeType="withEffect">
                                  <p:stCondLst>
                                    <p:cond delay="1250"/>
                                  </p:stCondLst>
                                  <p:childTnLst>
                                    <p:animRot by="120000">
                                      <p:cBhvr>
                                        <p:cTn id="29" dur="100" fill="hold">
                                          <p:stCondLst>
                                            <p:cond delay="0"/>
                                          </p:stCondLst>
                                        </p:cTn>
                                        <p:tgtEl>
                                          <p:spTgt spid="7"/>
                                        </p:tgtEl>
                                        <p:attrNameLst>
                                          <p:attrName>r</p:attrName>
                                        </p:attrNameLst>
                                      </p:cBhvr>
                                    </p:animRot>
                                    <p:animRot by="-240000">
                                      <p:cBhvr>
                                        <p:cTn id="30" dur="200" fill="hold">
                                          <p:stCondLst>
                                            <p:cond delay="200"/>
                                          </p:stCondLst>
                                        </p:cTn>
                                        <p:tgtEl>
                                          <p:spTgt spid="7"/>
                                        </p:tgtEl>
                                        <p:attrNameLst>
                                          <p:attrName>r</p:attrName>
                                        </p:attrNameLst>
                                      </p:cBhvr>
                                    </p:animRot>
                                    <p:animRot by="240000">
                                      <p:cBhvr>
                                        <p:cTn id="31" dur="200" fill="hold">
                                          <p:stCondLst>
                                            <p:cond delay="400"/>
                                          </p:stCondLst>
                                        </p:cTn>
                                        <p:tgtEl>
                                          <p:spTgt spid="7"/>
                                        </p:tgtEl>
                                        <p:attrNameLst>
                                          <p:attrName>r</p:attrName>
                                        </p:attrNameLst>
                                      </p:cBhvr>
                                    </p:animRot>
                                    <p:animRot by="-240000">
                                      <p:cBhvr>
                                        <p:cTn id="32" dur="200" fill="hold">
                                          <p:stCondLst>
                                            <p:cond delay="600"/>
                                          </p:stCondLst>
                                        </p:cTn>
                                        <p:tgtEl>
                                          <p:spTgt spid="7"/>
                                        </p:tgtEl>
                                        <p:attrNameLst>
                                          <p:attrName>r</p:attrName>
                                        </p:attrNameLst>
                                      </p:cBhvr>
                                    </p:animRot>
                                    <p:animRot by="120000">
                                      <p:cBhvr>
                                        <p:cTn id="33" dur="200" fill="hold">
                                          <p:stCondLst>
                                            <p:cond delay="800"/>
                                          </p:stCondLst>
                                        </p:cTn>
                                        <p:tgtEl>
                                          <p:spTgt spid="7"/>
                                        </p:tgtEl>
                                        <p:attrNameLst>
                                          <p:attrName>r</p:attrName>
                                        </p:attrNameLst>
                                      </p:cBhvr>
                                    </p:animRot>
                                  </p:childTnLst>
                                </p:cTn>
                              </p:par>
                              <p:par>
                                <p:cTn id="34" presetID="22" presetClass="entr" presetSubtype="8" repeatCount="5000" fill="hold" grpId="0" nodeType="withEffect">
                                  <p:stCondLst>
                                    <p:cond delay="150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16" presetClass="entr" presetSubtype="21" fill="hold" grpId="0" nodeType="withEffect">
                                  <p:stCondLst>
                                    <p:cond delay="250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1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32" presetClass="emph" presetSubtype="0" fill="hold" nodeType="clickEffect">
                                  <p:stCondLst>
                                    <p:cond delay="0"/>
                                  </p:stCondLst>
                                  <p:childTnLst>
                                    <p:animRot by="120000">
                                      <p:cBhvr>
                                        <p:cTn id="43" dur="100" fill="hold">
                                          <p:stCondLst>
                                            <p:cond delay="0"/>
                                          </p:stCondLst>
                                        </p:cTn>
                                        <p:tgtEl>
                                          <p:spTgt spid="7"/>
                                        </p:tgtEl>
                                        <p:attrNameLst>
                                          <p:attrName>r</p:attrName>
                                        </p:attrNameLst>
                                      </p:cBhvr>
                                    </p:animRot>
                                    <p:animRot by="-240000">
                                      <p:cBhvr>
                                        <p:cTn id="44" dur="200" fill="hold">
                                          <p:stCondLst>
                                            <p:cond delay="200"/>
                                          </p:stCondLst>
                                        </p:cTn>
                                        <p:tgtEl>
                                          <p:spTgt spid="7"/>
                                        </p:tgtEl>
                                        <p:attrNameLst>
                                          <p:attrName>r</p:attrName>
                                        </p:attrNameLst>
                                      </p:cBhvr>
                                    </p:animRot>
                                    <p:animRot by="240000">
                                      <p:cBhvr>
                                        <p:cTn id="45" dur="200" fill="hold">
                                          <p:stCondLst>
                                            <p:cond delay="400"/>
                                          </p:stCondLst>
                                        </p:cTn>
                                        <p:tgtEl>
                                          <p:spTgt spid="7"/>
                                        </p:tgtEl>
                                        <p:attrNameLst>
                                          <p:attrName>r</p:attrName>
                                        </p:attrNameLst>
                                      </p:cBhvr>
                                    </p:animRot>
                                    <p:animRot by="-240000">
                                      <p:cBhvr>
                                        <p:cTn id="46" dur="200" fill="hold">
                                          <p:stCondLst>
                                            <p:cond delay="600"/>
                                          </p:stCondLst>
                                        </p:cTn>
                                        <p:tgtEl>
                                          <p:spTgt spid="7"/>
                                        </p:tgtEl>
                                        <p:attrNameLst>
                                          <p:attrName>r</p:attrName>
                                        </p:attrNameLst>
                                      </p:cBhvr>
                                    </p:animRot>
                                    <p:animRot by="120000">
                                      <p:cBhvr>
                                        <p:cTn id="47" dur="200" fill="hold">
                                          <p:stCondLst>
                                            <p:cond delay="800"/>
                                          </p:stCondLst>
                                        </p:cTn>
                                        <p:tgtEl>
                                          <p:spTgt spid="7"/>
                                        </p:tgtEl>
                                        <p:attrNameLst>
                                          <p:attrName>r</p:attrName>
                                        </p:attrNameLst>
                                      </p:cBhvr>
                                    </p:animRot>
                                  </p:childTnLst>
                                </p:cTn>
                              </p:par>
                              <p:par>
                                <p:cTn id="48" presetID="22" presetClass="entr" presetSubtype="2" repeatCount="500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par>
                                <p:cTn id="51" presetID="16" presetClass="entr" presetSubtype="21" fill="hold" grpId="0" nodeType="withEffect">
                                  <p:stCondLst>
                                    <p:cond delay="1500"/>
                                  </p:stCondLst>
                                  <p:childTnLst>
                                    <p:set>
                                      <p:cBhvr>
                                        <p:cTn id="52" dur="1" fill="hold">
                                          <p:stCondLst>
                                            <p:cond delay="0"/>
                                          </p:stCondLst>
                                        </p:cTn>
                                        <p:tgtEl>
                                          <p:spTgt spid="13"/>
                                        </p:tgtEl>
                                        <p:attrNameLst>
                                          <p:attrName>style.visibility</p:attrName>
                                        </p:attrNameLst>
                                      </p:cBhvr>
                                      <p:to>
                                        <p:strVal val="visible"/>
                                      </p:to>
                                    </p:set>
                                    <p:animEffect transition="in" filter="barn(inVertical)">
                                      <p:cBhvr>
                                        <p:cTn id="5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p:bldP spid="12"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A14CC-7BED-3E9B-5F7E-6F7B4A0217FE}"/>
            </a:ext>
          </a:extLst>
        </p:cNvPr>
        <p:cNvGrpSpPr/>
        <p:nvPr/>
      </p:nvGrpSpPr>
      <p:grpSpPr>
        <a:xfrm>
          <a:off x="0" y="0"/>
          <a:ext cx="0" cy="0"/>
          <a:chOff x="0" y="0"/>
          <a:chExt cx="0" cy="0"/>
        </a:xfrm>
      </p:grpSpPr>
      <p:pic>
        <p:nvPicPr>
          <p:cNvPr id="2" name="Picture 3">
            <a:extLst>
              <a:ext uri="{FF2B5EF4-FFF2-40B4-BE49-F238E27FC236}">
                <a16:creationId xmlns:a16="http://schemas.microsoft.com/office/drawing/2014/main" id="{6A97D604-FE28-462B-414B-3AD3ECEA1041}"/>
              </a:ext>
            </a:extLst>
          </p:cNvPr>
          <p:cNvPicPr>
            <a:picLocks noChangeAspect="1" noChangeArrowheads="1"/>
          </p:cNvPicPr>
          <p:nvPr/>
        </p:nvPicPr>
        <p:blipFill>
          <a:blip r:embed="rId3" cstate="print"/>
          <a:srcRect/>
          <a:stretch>
            <a:fillRect/>
          </a:stretch>
        </p:blipFill>
        <p:spPr bwMode="auto">
          <a:xfrm>
            <a:off x="0" y="0"/>
            <a:ext cx="12192000" cy="6858000"/>
          </a:xfrm>
          <a:prstGeom prst="rect">
            <a:avLst/>
          </a:prstGeom>
          <a:noFill/>
          <a:ln w="9525">
            <a:noFill/>
            <a:miter lim="800000"/>
            <a:headEnd/>
            <a:tailEnd/>
          </a:ln>
        </p:spPr>
      </p:pic>
      <p:pic>
        <p:nvPicPr>
          <p:cNvPr id="5" name="Picture 4">
            <a:extLst>
              <a:ext uri="{FF2B5EF4-FFF2-40B4-BE49-F238E27FC236}">
                <a16:creationId xmlns:a16="http://schemas.microsoft.com/office/drawing/2014/main" id="{5ACCF67E-DEE4-942E-6724-DC2CFB8AA91B}"/>
              </a:ext>
            </a:extLst>
          </p:cNvPr>
          <p:cNvPicPr>
            <a:picLocks noChangeAspect="1"/>
          </p:cNvPicPr>
          <p:nvPr/>
        </p:nvPicPr>
        <p:blipFill>
          <a:blip r:embed="rId4"/>
          <a:stretch>
            <a:fillRect/>
          </a:stretch>
        </p:blipFill>
        <p:spPr>
          <a:xfrm>
            <a:off x="3619500" y="137160"/>
            <a:ext cx="5105400" cy="2974229"/>
          </a:xfrm>
          <a:prstGeom prst="flowChartInternalStorage">
            <a:avLst/>
          </a:prstGeom>
          <a:ln w="19050">
            <a:solidFill>
              <a:srgbClr val="00B0F0"/>
            </a:solidFill>
          </a:ln>
        </p:spPr>
      </p:pic>
      <p:sp>
        <p:nvSpPr>
          <p:cNvPr id="10" name="Arrow: Right 9">
            <a:extLst>
              <a:ext uri="{FF2B5EF4-FFF2-40B4-BE49-F238E27FC236}">
                <a16:creationId xmlns:a16="http://schemas.microsoft.com/office/drawing/2014/main" id="{073F34C3-236A-0877-0C89-EF9FD248DB9D}"/>
              </a:ext>
            </a:extLst>
          </p:cNvPr>
          <p:cNvSpPr/>
          <p:nvPr/>
        </p:nvSpPr>
        <p:spPr>
          <a:xfrm>
            <a:off x="2400300" y="457200"/>
            <a:ext cx="990600" cy="838200"/>
          </a:xfrm>
          <a:prstGeom prst="rightArrow">
            <a:avLst/>
          </a:prstGeom>
          <a:solidFill>
            <a:schemeClr val="bg1">
              <a:alpha val="8705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BAAF369-006E-23A3-9BE1-F66561CE65EF}"/>
              </a:ext>
            </a:extLst>
          </p:cNvPr>
          <p:cNvSpPr/>
          <p:nvPr/>
        </p:nvSpPr>
        <p:spPr>
          <a:xfrm>
            <a:off x="608837" y="322302"/>
            <a:ext cx="1314784" cy="1107996"/>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6600" b="1" dirty="0">
                <a:ln/>
                <a:solidFill>
                  <a:schemeClr val="bg1"/>
                </a:solidFill>
                <a:effectLst>
                  <a:outerShdw blurRad="38100" dist="38100" dir="2700000" algn="tl">
                    <a:srgbClr val="000000">
                      <a:alpha val="43137"/>
                    </a:srgbClr>
                  </a:outerShdw>
                </a:effectLst>
              </a:rPr>
              <a:t>NO</a:t>
            </a:r>
            <a:endParaRPr lang="en-US" sz="6600" b="1" cap="none" spc="0" dirty="0">
              <a:ln/>
              <a:solidFill>
                <a:schemeClr val="bg1"/>
              </a:solidFill>
              <a:effectLst>
                <a:outerShdw blurRad="38100" dist="38100" dir="2700000" algn="tl">
                  <a:srgbClr val="000000">
                    <a:alpha val="43137"/>
                  </a:srgbClr>
                </a:outerShdw>
              </a:effectLst>
            </a:endParaRPr>
          </a:p>
        </p:txBody>
      </p:sp>
      <p:sp>
        <p:nvSpPr>
          <p:cNvPr id="12" name="Arrow: Right 11">
            <a:extLst>
              <a:ext uri="{FF2B5EF4-FFF2-40B4-BE49-F238E27FC236}">
                <a16:creationId xmlns:a16="http://schemas.microsoft.com/office/drawing/2014/main" id="{63290E7A-AC42-67FE-E728-474C73CB774C}"/>
              </a:ext>
            </a:extLst>
          </p:cNvPr>
          <p:cNvSpPr/>
          <p:nvPr/>
        </p:nvSpPr>
        <p:spPr>
          <a:xfrm rot="10800000">
            <a:off x="8979408" y="1965960"/>
            <a:ext cx="990600" cy="838200"/>
          </a:xfrm>
          <a:prstGeom prst="rightArrow">
            <a:avLst/>
          </a:prstGeom>
          <a:solidFill>
            <a:schemeClr val="bg1">
              <a:alpha val="8705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580D444-8A14-E43F-20A4-6720ACAD3F49}"/>
              </a:ext>
            </a:extLst>
          </p:cNvPr>
          <p:cNvSpPr/>
          <p:nvPr/>
        </p:nvSpPr>
        <p:spPr>
          <a:xfrm>
            <a:off x="10170850" y="1835861"/>
            <a:ext cx="1429943" cy="1107996"/>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6600" b="1" dirty="0">
                <a:ln/>
                <a:solidFill>
                  <a:schemeClr val="bg1"/>
                </a:solidFill>
                <a:effectLst>
                  <a:outerShdw blurRad="38100" dist="38100" dir="2700000" algn="tl">
                    <a:srgbClr val="000000">
                      <a:alpha val="43137"/>
                    </a:srgbClr>
                  </a:outerShdw>
                </a:effectLst>
              </a:rPr>
              <a:t>YES</a:t>
            </a:r>
            <a:endParaRPr lang="en-US" sz="6600" b="1" cap="none" spc="0" dirty="0">
              <a:ln/>
              <a:solidFill>
                <a:schemeClr val="bg1"/>
              </a:solidFill>
              <a:effectLst>
                <a:outerShdw blurRad="38100" dist="38100" dir="2700000" algn="tl">
                  <a:srgbClr val="000000">
                    <a:alpha val="43137"/>
                  </a:srgbClr>
                </a:outerShdw>
              </a:effectLst>
            </a:endParaRPr>
          </a:p>
        </p:txBody>
      </p:sp>
      <p:pic>
        <p:nvPicPr>
          <p:cNvPr id="4" name="Picture 3">
            <a:extLst>
              <a:ext uri="{FF2B5EF4-FFF2-40B4-BE49-F238E27FC236}">
                <a16:creationId xmlns:a16="http://schemas.microsoft.com/office/drawing/2014/main" id="{FA0908BA-089E-0F61-0450-6B3C5B34547B}"/>
              </a:ext>
            </a:extLst>
          </p:cNvPr>
          <p:cNvPicPr preferRelativeResize="0">
            <a:picLocks/>
          </p:cNvPicPr>
          <p:nvPr/>
        </p:nvPicPr>
        <p:blipFill>
          <a:blip r:embed="rId5"/>
          <a:srcRect t="15551" b="23975"/>
          <a:stretch>
            <a:fillRect/>
          </a:stretch>
        </p:blipFill>
        <p:spPr>
          <a:xfrm>
            <a:off x="-152399" y="3273552"/>
            <a:ext cx="12143614" cy="1746504"/>
          </a:xfrm>
          <a:prstGeom prst="rect">
            <a:avLst/>
          </a:prstGeom>
        </p:spPr>
      </p:pic>
      <p:sp>
        <p:nvSpPr>
          <p:cNvPr id="6" name="Rectangle 5">
            <a:extLst>
              <a:ext uri="{FF2B5EF4-FFF2-40B4-BE49-F238E27FC236}">
                <a16:creationId xmlns:a16="http://schemas.microsoft.com/office/drawing/2014/main" id="{666C8EC6-D6A3-A22D-0C39-9D57D7DBCADA}"/>
              </a:ext>
            </a:extLst>
          </p:cNvPr>
          <p:cNvSpPr/>
          <p:nvPr/>
        </p:nvSpPr>
        <p:spPr>
          <a:xfrm>
            <a:off x="2514600" y="5229780"/>
            <a:ext cx="7315200" cy="1311128"/>
          </a:xfrm>
          <a:prstGeom prst="rect">
            <a:avLst/>
          </a:prstGeom>
          <a:noFill/>
        </p:spPr>
        <p:txBody>
          <a:bodyPr wrap="square" lIns="91440" tIns="45720" rIns="91440" bIns="45720">
            <a:spAutoFit/>
          </a:bodyPr>
          <a:lstStyle/>
          <a:p>
            <a:pPr algn="ctr">
              <a:lnSpc>
                <a:spcPct val="90000"/>
              </a:lnSpc>
            </a:pPr>
            <a:r>
              <a:rPr lang="en-US" sz="4400" dirty="0">
                <a:solidFill>
                  <a:schemeClr val="bg1"/>
                </a:solidFill>
                <a:effectLst>
                  <a:outerShdw blurRad="38100" dist="38100" dir="2700000" algn="tl">
                    <a:srgbClr val="000000">
                      <a:alpha val="43137"/>
                    </a:srgbClr>
                  </a:outerShdw>
                </a:effectLst>
              </a:rPr>
              <a:t>But if you were to ask them, you’d get a different response</a:t>
            </a:r>
            <a:r>
              <a:rPr lang="en-US" sz="4400" b="0" cap="none" spc="0" dirty="0">
                <a:ln w="0"/>
                <a:solidFill>
                  <a:schemeClr val="bg1"/>
                </a:solidFill>
                <a:effectLst>
                  <a:outerShdw blurRad="38100" dist="38100" dir="2700000" algn="tl" rotWithShape="0">
                    <a:srgbClr val="000000">
                      <a:alpha val="43137"/>
                    </a:srgbClr>
                  </a:outerShdw>
                </a:effectLst>
              </a:rPr>
              <a:t>.</a:t>
            </a:r>
          </a:p>
        </p:txBody>
      </p:sp>
      <p:pic>
        <p:nvPicPr>
          <p:cNvPr id="9" name="Picture 8">
            <a:extLst>
              <a:ext uri="{FF2B5EF4-FFF2-40B4-BE49-F238E27FC236}">
                <a16:creationId xmlns:a16="http://schemas.microsoft.com/office/drawing/2014/main" id="{27DBE20B-463E-A567-755F-96DC5B0218E5}"/>
              </a:ext>
            </a:extLst>
          </p:cNvPr>
          <p:cNvPicPr>
            <a:picLocks noChangeAspect="1"/>
          </p:cNvPicPr>
          <p:nvPr/>
        </p:nvPicPr>
        <p:blipFill>
          <a:blip r:embed="rId4"/>
          <a:stretch>
            <a:fillRect/>
          </a:stretch>
        </p:blipFill>
        <p:spPr>
          <a:xfrm>
            <a:off x="0" y="-91440"/>
            <a:ext cx="12208095" cy="6947263"/>
          </a:xfrm>
          <a:prstGeom prst="rect">
            <a:avLst/>
          </a:prstGeom>
          <a:ln>
            <a:noFill/>
          </a:ln>
          <a:effectLst>
            <a:outerShdw blurRad="292100" dist="139700" dir="2700000" algn="tl" rotWithShape="0">
              <a:srgbClr val="333333">
                <a:alpha val="65000"/>
              </a:srgbClr>
            </a:outerShdw>
          </a:effectLst>
        </p:spPr>
      </p:pic>
      <p:cxnSp>
        <p:nvCxnSpPr>
          <p:cNvPr id="15" name="Straight Connector 14">
            <a:extLst>
              <a:ext uri="{FF2B5EF4-FFF2-40B4-BE49-F238E27FC236}">
                <a16:creationId xmlns:a16="http://schemas.microsoft.com/office/drawing/2014/main" id="{D661C4DB-680B-C74F-D9B2-DFD12BE0D34E}"/>
              </a:ext>
            </a:extLst>
          </p:cNvPr>
          <p:cNvCxnSpPr>
            <a:cxnSpLocks/>
          </p:cNvCxnSpPr>
          <p:nvPr/>
        </p:nvCxnSpPr>
        <p:spPr>
          <a:xfrm>
            <a:off x="229088" y="4992624"/>
            <a:ext cx="11308843" cy="6201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1919CF3-B639-8810-BB37-18ED7AE25470}"/>
              </a:ext>
            </a:extLst>
          </p:cNvPr>
          <p:cNvCxnSpPr>
            <a:cxnSpLocks/>
          </p:cNvCxnSpPr>
          <p:nvPr/>
        </p:nvCxnSpPr>
        <p:spPr>
          <a:xfrm>
            <a:off x="228600" y="3234867"/>
            <a:ext cx="11308843" cy="6201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59CAF8CB-7D1F-FB3F-DB60-DD34765F5FB9}"/>
              </a:ext>
            </a:extLst>
          </p:cNvPr>
          <p:cNvSpPr/>
          <p:nvPr/>
        </p:nvSpPr>
        <p:spPr>
          <a:xfrm>
            <a:off x="990600" y="5327722"/>
            <a:ext cx="10546843" cy="1107996"/>
          </a:xfrm>
          <a:prstGeom prst="rect">
            <a:avLst/>
          </a:prstGeom>
          <a:noFill/>
        </p:spPr>
        <p:txBody>
          <a:bodyPr wrap="square" lIns="91440" tIns="45720" rIns="91440" bIns="45720">
            <a:spAutoFit/>
          </a:bodyPr>
          <a:lstStyle/>
          <a:p>
            <a:r>
              <a:rPr lang="en-US" sz="66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latin typeface="Britannic Bold" panose="020B0903060703020204" pitchFamily="34" charset="0"/>
              </a:rPr>
              <a:t> ?                ?                ? </a:t>
            </a:r>
          </a:p>
        </p:txBody>
      </p:sp>
    </p:spTree>
    <p:extLst>
      <p:ext uri="{BB962C8B-B14F-4D97-AF65-F5344CB8AC3E}">
        <p14:creationId xmlns:p14="http://schemas.microsoft.com/office/powerpoint/2010/main" val="400148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250"/>
                                  </p:stCondLst>
                                  <p:childTnLst>
                                    <p:animEffect transition="out" filter="fade">
                                      <p:cBhvr>
                                        <p:cTn id="6" dur="1250"/>
                                        <p:tgtEl>
                                          <p:spTgt spid="9"/>
                                        </p:tgtEl>
                                      </p:cBhvr>
                                    </p:animEffect>
                                    <p:set>
                                      <p:cBhvr>
                                        <p:cTn id="7" dur="1" fill="hold">
                                          <p:stCondLst>
                                            <p:cond delay="1249"/>
                                          </p:stCondLst>
                                        </p:cTn>
                                        <p:tgtEl>
                                          <p:spTgt spid="9"/>
                                        </p:tgtEl>
                                        <p:attrNameLst>
                                          <p:attrName>style.visibility</p:attrName>
                                        </p:attrNameLst>
                                      </p:cBhvr>
                                      <p:to>
                                        <p:strVal val="hidden"/>
                                      </p:to>
                                    </p:set>
                                  </p:childTnLst>
                                  <p:subTnLst>
                                    <p:set>
                                      <p:cBhvr override="childStyle">
                                        <p:cTn dur="1" fill="hold" display="0" masterRel="nextClick" afterEffect="1"/>
                                        <p:tgtEl>
                                          <p:spTgt spid="9"/>
                                        </p:tgtEl>
                                        <p:attrNameLst>
                                          <p:attrName>style.visibility</p:attrName>
                                        </p:attrNameLst>
                                      </p:cBhvr>
                                      <p:to>
                                        <p:strVal val="hidden"/>
                                      </p:to>
                                    </p:set>
                                  </p:subTnLst>
                                </p:cTn>
                              </p:par>
                              <p:par>
                                <p:cTn id="8" presetID="10" presetClass="entr" presetSubtype="0" fill="hold" nodeType="withEffect">
                                  <p:stCondLst>
                                    <p:cond delay="0"/>
                                  </p:stCondLst>
                                  <p:iterate type="lt">
                                    <p:tmPct val="13000"/>
                                  </p:iterate>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7" presetClass="entr" presetSubtype="10"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2750" fill="hold"/>
                                        <p:tgtEl>
                                          <p:spTgt spid="5"/>
                                        </p:tgtEl>
                                        <p:attrNameLst>
                                          <p:attrName>ppt_w</p:attrName>
                                        </p:attrNameLst>
                                      </p:cBhvr>
                                      <p:tavLst>
                                        <p:tav tm="0">
                                          <p:val>
                                            <p:fltVal val="0"/>
                                          </p:val>
                                        </p:tav>
                                        <p:tav tm="100000">
                                          <p:val>
                                            <p:strVal val="#ppt_w"/>
                                          </p:val>
                                        </p:tav>
                                      </p:tavLst>
                                    </p:anim>
                                    <p:anim calcmode="lin" valueType="num">
                                      <p:cBhvr>
                                        <p:cTn id="14" dur="2750" fill="hold"/>
                                        <p:tgtEl>
                                          <p:spTgt spid="5"/>
                                        </p:tgtEl>
                                        <p:attrNameLst>
                                          <p:attrName>ppt_h</p:attrName>
                                        </p:attrNameLst>
                                      </p:cBhvr>
                                      <p:tavLst>
                                        <p:tav tm="0">
                                          <p:val>
                                            <p:strVal val="#ppt_h"/>
                                          </p:val>
                                        </p:tav>
                                        <p:tav tm="100000">
                                          <p:val>
                                            <p:strVal val="#ppt_h"/>
                                          </p:val>
                                        </p:tav>
                                      </p:tavLst>
                                    </p:anim>
                                  </p:childTnLst>
                                </p:cTn>
                              </p:par>
                              <p:par>
                                <p:cTn id="15" presetID="22" presetClass="entr" presetSubtype="8"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2500"/>
                                        <p:tgtEl>
                                          <p:spTgt spid="15"/>
                                        </p:tgtEl>
                                      </p:cBhvr>
                                    </p:animEffect>
                                  </p:childTnLst>
                                </p:cTn>
                              </p:par>
                              <p:par>
                                <p:cTn id="18" presetID="2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2500"/>
                                        <p:tgtEl>
                                          <p:spTgt spid="17"/>
                                        </p:tgtEl>
                                      </p:cBhvr>
                                    </p:animEffect>
                                  </p:childTnLst>
                                </p:cTn>
                              </p:par>
                              <p:par>
                                <p:cTn id="21" presetID="9" presetClass="entr" presetSubtype="0" fill="hold"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dissolve">
                                      <p:cBhvr>
                                        <p:cTn id="23" dur="1500"/>
                                        <p:tgtEl>
                                          <p:spTgt spid="4"/>
                                        </p:tgtEl>
                                      </p:cBhvr>
                                    </p:animEffect>
                                  </p:childTnLst>
                                </p:cTn>
                              </p:par>
                              <p:par>
                                <p:cTn id="24" presetID="22" presetClass="entr" presetSubtype="8" repeatCount="5000" fill="hold" grpId="0" nodeType="withEffect">
                                  <p:stCondLst>
                                    <p:cond delay="300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16" presetClass="entr" presetSubtype="21" fill="hold" grpId="0" nodeType="withEffect">
                                  <p:stCondLst>
                                    <p:cond delay="300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1000"/>
                                        <p:tgtEl>
                                          <p:spTgt spid="11"/>
                                        </p:tgtEl>
                                      </p:cBhvr>
                                    </p:animEffect>
                                  </p:childTnLst>
                                </p:cTn>
                              </p:par>
                              <p:par>
                                <p:cTn id="30" presetID="22" presetClass="entr" presetSubtype="2" repeatCount="5000" fill="hold" grpId="0" nodeType="withEffect">
                                  <p:stCondLst>
                                    <p:cond delay="450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par>
                                <p:cTn id="33" presetID="16" presetClass="entr" presetSubtype="21" fill="hold" grpId="0" nodeType="withEffect">
                                  <p:stCondLst>
                                    <p:cond delay="450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10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0" nodeType="clickEffect">
                                  <p:stCondLst>
                                    <p:cond delay="0"/>
                                  </p:stCondLst>
                                  <p:iterate type="lt">
                                    <p:tmPct val="0"/>
                                  </p:iterate>
                                  <p:childTnLst>
                                    <p:anim calcmode="lin" valueType="num">
                                      <p:cBhvr additive="base">
                                        <p:cTn id="39" dur="500"/>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0" dur="500"/>
                                        <p:tgtEl>
                                          <p:spTgt spid="6">
                                            <p:txEl>
                                              <p:pRg st="0" end="0"/>
                                            </p:txEl>
                                          </p:spTgt>
                                        </p:tgtEl>
                                        <p:attrNameLst>
                                          <p:attrName>ppt_y</p:attrName>
                                        </p:attrNameLst>
                                      </p:cBhvr>
                                      <p:tavLst>
                                        <p:tav tm="0">
                                          <p:val>
                                            <p:strVal val="ppt_y"/>
                                          </p:val>
                                        </p:tav>
                                        <p:tav tm="100000">
                                          <p:val>
                                            <p:strVal val="1+ppt_h/2"/>
                                          </p:val>
                                        </p:tav>
                                      </p:tavLst>
                                    </p:anim>
                                    <p:set>
                                      <p:cBhvr>
                                        <p:cTn id="41" dur="1" fill="hold">
                                          <p:stCondLst>
                                            <p:cond delay="499"/>
                                          </p:stCondLst>
                                        </p:cTn>
                                        <p:tgtEl>
                                          <p:spTgt spid="6">
                                            <p:txEl>
                                              <p:pRg st="0" end="0"/>
                                            </p:txEl>
                                          </p:spTgt>
                                        </p:tgtEl>
                                        <p:attrNameLst>
                                          <p:attrName>style.visibility</p:attrName>
                                        </p:attrNameLst>
                                      </p:cBhvr>
                                      <p:to>
                                        <p:strVal val="hidden"/>
                                      </p:to>
                                    </p:set>
                                  </p:childTnLst>
                                </p:cTn>
                              </p:par>
                              <p:par>
                                <p:cTn id="42" presetID="16" presetClass="entr" presetSubtype="21"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barn(inVertical)">
                                      <p:cBhvr>
                                        <p:cTn id="44" dur="500"/>
                                        <p:tgtEl>
                                          <p:spTgt spid="18"/>
                                        </p:tgtEl>
                                      </p:cBhvr>
                                    </p:animEffect>
                                  </p:childTnLst>
                                </p:cTn>
                              </p:par>
                              <p:par>
                                <p:cTn id="45" presetID="26" presetClass="emph" presetSubtype="0" fill="hold" nodeType="withEffect">
                                  <p:stCondLst>
                                    <p:cond delay="0"/>
                                  </p:stCondLst>
                                  <p:childTnLst>
                                    <p:animEffect transition="out" filter="fade">
                                      <p:cBhvr>
                                        <p:cTn id="46" dur="1000" tmFilter="0, 0; .2, .5; .8, .5; 1, 0"/>
                                        <p:tgtEl>
                                          <p:spTgt spid="4"/>
                                        </p:tgtEl>
                                      </p:cBhvr>
                                    </p:animEffect>
                                    <p:animScale>
                                      <p:cBhvr>
                                        <p:cTn id="47" dur="500" autoRev="1" fill="hold"/>
                                        <p:tgtEl>
                                          <p:spTgt spid="4"/>
                                        </p:tgtEl>
                                      </p:cBhvr>
                                      <p:by x="105000" y="105000"/>
                                    </p:animScale>
                                  </p:childTnLst>
                                </p:cTn>
                              </p:par>
                              <p:par>
                                <p:cTn id="48" presetID="32" presetClass="emph" presetSubtype="0" fill="hold" grpId="1" nodeType="withEffect">
                                  <p:stCondLst>
                                    <p:cond delay="1000"/>
                                  </p:stCondLst>
                                  <p:childTnLst>
                                    <p:animRot by="120000">
                                      <p:cBhvr>
                                        <p:cTn id="49" dur="125" fill="hold">
                                          <p:stCondLst>
                                            <p:cond delay="0"/>
                                          </p:stCondLst>
                                        </p:cTn>
                                        <p:tgtEl>
                                          <p:spTgt spid="18"/>
                                        </p:tgtEl>
                                        <p:attrNameLst>
                                          <p:attrName>r</p:attrName>
                                        </p:attrNameLst>
                                      </p:cBhvr>
                                    </p:animRot>
                                    <p:animRot by="-240000">
                                      <p:cBhvr>
                                        <p:cTn id="50" dur="250" fill="hold">
                                          <p:stCondLst>
                                            <p:cond delay="250"/>
                                          </p:stCondLst>
                                        </p:cTn>
                                        <p:tgtEl>
                                          <p:spTgt spid="18"/>
                                        </p:tgtEl>
                                        <p:attrNameLst>
                                          <p:attrName>r</p:attrName>
                                        </p:attrNameLst>
                                      </p:cBhvr>
                                    </p:animRot>
                                    <p:animRot by="240000">
                                      <p:cBhvr>
                                        <p:cTn id="51" dur="250" fill="hold">
                                          <p:stCondLst>
                                            <p:cond delay="500"/>
                                          </p:stCondLst>
                                        </p:cTn>
                                        <p:tgtEl>
                                          <p:spTgt spid="18"/>
                                        </p:tgtEl>
                                        <p:attrNameLst>
                                          <p:attrName>r</p:attrName>
                                        </p:attrNameLst>
                                      </p:cBhvr>
                                    </p:animRot>
                                    <p:animRot by="-240000">
                                      <p:cBhvr>
                                        <p:cTn id="52" dur="250" fill="hold">
                                          <p:stCondLst>
                                            <p:cond delay="750"/>
                                          </p:stCondLst>
                                        </p:cTn>
                                        <p:tgtEl>
                                          <p:spTgt spid="18"/>
                                        </p:tgtEl>
                                        <p:attrNameLst>
                                          <p:attrName>r</p:attrName>
                                        </p:attrNameLst>
                                      </p:cBhvr>
                                    </p:animRot>
                                    <p:animRot by="120000">
                                      <p:cBhvr>
                                        <p:cTn id="53" dur="250" fill="hold">
                                          <p:stCondLst>
                                            <p:cond delay="10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6" grpId="0" build="allAtOnce"/>
      <p:bldP spid="18" grpId="0"/>
      <p:bldP spid="1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p:cNvPicPr>
            <a:picLocks noChangeAspect="1" noChangeArrowheads="1"/>
          </p:cNvPicPr>
          <p:nvPr/>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5" name="TextBox 24"/>
          <p:cNvSpPr txBox="1"/>
          <p:nvPr/>
        </p:nvSpPr>
        <p:spPr>
          <a:xfrm>
            <a:off x="1591056" y="91440"/>
            <a:ext cx="8915400" cy="1963614"/>
          </a:xfrm>
          <a:prstGeom prst="rect">
            <a:avLst/>
          </a:prstGeom>
          <a:noFill/>
        </p:spPr>
        <p:txBody>
          <a:bodyPr wrap="square" rtlCol="0">
            <a:spAutoFit/>
          </a:bodyPr>
          <a:lstStyle/>
          <a:p>
            <a:pPr algn="ctr">
              <a:lnSpc>
                <a:spcPct val="95000"/>
              </a:lnSpc>
            </a:pPr>
            <a:r>
              <a:rPr lang="en-US" sz="4800" b="1" dirty="0">
                <a:solidFill>
                  <a:schemeClr val="bg1"/>
                </a:solidFill>
                <a:effectLst>
                  <a:outerShdw blurRad="38100" dist="38100" dir="2700000" algn="tl">
                    <a:srgbClr val="000000">
                      <a:alpha val="43137"/>
                    </a:srgbClr>
                  </a:outerShdw>
                </a:effectLst>
                <a:highlight>
                  <a:srgbClr val="000000"/>
                </a:highlight>
              </a:rPr>
              <a:t>“In him [God] are all things</a:t>
            </a:r>
            <a:r>
              <a:rPr lang="en-US" sz="4800" b="1" dirty="0">
                <a:solidFill>
                  <a:schemeClr val="bg1"/>
                </a:solidFill>
                <a:effectLst>
                  <a:outerShdw blurRad="38100" dist="38100" dir="2700000" algn="tl">
                    <a:srgbClr val="000000">
                      <a:alpha val="43137"/>
                    </a:srgbClr>
                  </a:outerShdw>
                </a:effectLst>
              </a:rPr>
              <a:t>    </a:t>
            </a:r>
            <a:r>
              <a:rPr lang="en-US" sz="4800" b="1" dirty="0">
                <a:solidFill>
                  <a:schemeClr val="bg1"/>
                </a:solidFill>
                <a:effectLst>
                  <a:outerShdw blurRad="38100" dist="38100" dir="2700000" algn="tl">
                    <a:srgbClr val="000000">
                      <a:alpha val="43137"/>
                    </a:srgbClr>
                  </a:outerShdw>
                </a:effectLst>
                <a:highlight>
                  <a:srgbClr val="000000"/>
                </a:highlight>
              </a:rPr>
              <a:t>contained </a:t>
            </a:r>
            <a:r>
              <a:rPr lang="en-US" sz="4800" b="1" i="1" dirty="0">
                <a:solidFill>
                  <a:schemeClr val="bg1"/>
                </a:solidFill>
                <a:effectLst>
                  <a:outerShdw blurRad="38100" dist="38100" dir="2700000" algn="tl">
                    <a:srgbClr val="000000">
                      <a:alpha val="43137"/>
                    </a:srgbClr>
                  </a:outerShdw>
                </a:effectLst>
                <a:highlight>
                  <a:srgbClr val="000000"/>
                </a:highlight>
              </a:rPr>
              <a:t>and moved</a:t>
            </a:r>
            <a:r>
              <a:rPr lang="en-US" sz="4800" b="1" dirty="0">
                <a:solidFill>
                  <a:schemeClr val="bg1"/>
                </a:solidFill>
                <a:effectLst>
                  <a:outerShdw blurRad="38100" dist="38100" dir="2700000" algn="tl">
                    <a:srgbClr val="000000">
                      <a:alpha val="43137"/>
                    </a:srgbClr>
                  </a:outerShdw>
                </a:effectLst>
                <a:highlight>
                  <a:srgbClr val="000000"/>
                </a:highlight>
              </a:rPr>
              <a:t>”</a:t>
            </a:r>
          </a:p>
          <a:p>
            <a:pPr algn="ctr">
              <a:lnSpc>
                <a:spcPct val="95000"/>
              </a:lnSpc>
            </a:pPr>
            <a:r>
              <a:rPr lang="en-US" sz="3200" dirty="0">
                <a:solidFill>
                  <a:schemeClr val="bg1"/>
                </a:solidFill>
                <a:effectLst>
                  <a:outerShdw blurRad="38100" dist="38100" dir="2700000" algn="tl">
                    <a:srgbClr val="000000">
                      <a:alpha val="43137"/>
                    </a:srgbClr>
                  </a:outerShdw>
                </a:effectLst>
              </a:rPr>
              <a:t>(In the General Scholium to the </a:t>
            </a:r>
            <a:r>
              <a:rPr lang="en-US" sz="3200" i="1" dirty="0">
                <a:solidFill>
                  <a:schemeClr val="bg1"/>
                </a:solidFill>
                <a:effectLst>
                  <a:outerShdw blurRad="38100" dist="38100" dir="2700000" algn="tl">
                    <a:srgbClr val="000000">
                      <a:alpha val="43137"/>
                    </a:srgbClr>
                  </a:outerShdw>
                </a:effectLst>
              </a:rPr>
              <a:t>Principia</a:t>
            </a:r>
            <a:r>
              <a:rPr lang="en-US" sz="3200" dirty="0">
                <a:solidFill>
                  <a:schemeClr val="bg1"/>
                </a:solidFill>
                <a:effectLst>
                  <a:outerShdw blurRad="38100" dist="38100" dir="2700000" algn="tl">
                    <a:srgbClr val="000000">
                      <a:alpha val="43137"/>
                    </a:srgbClr>
                  </a:outerShdw>
                </a:effectLst>
              </a:rPr>
              <a:t>)</a:t>
            </a:r>
          </a:p>
        </p:txBody>
      </p:sp>
      <p:sp>
        <p:nvSpPr>
          <p:cNvPr id="7" name="Rectangle 6"/>
          <p:cNvSpPr/>
          <p:nvPr/>
        </p:nvSpPr>
        <p:spPr>
          <a:xfrm>
            <a:off x="0" y="3732621"/>
            <a:ext cx="12192000" cy="3246120"/>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pic>
        <p:nvPicPr>
          <p:cNvPr id="16387" name="Picture 3" descr="Name: Galileo Galilei"/>
          <p:cNvPicPr>
            <a:picLocks noChangeAspect="1" noChangeArrowheads="1"/>
          </p:cNvPicPr>
          <p:nvPr/>
        </p:nvPicPr>
        <p:blipFill>
          <a:blip r:embed="rId4" cstate="print"/>
          <a:srcRect/>
          <a:stretch>
            <a:fillRect/>
          </a:stretch>
        </p:blipFill>
        <p:spPr bwMode="auto">
          <a:xfrm>
            <a:off x="2103120" y="4343400"/>
            <a:ext cx="1554480" cy="1653702"/>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389" name="Picture 5" descr="Algebraic Surfaces: Platonic Solids, Kepler Model and Johannes Kepler"/>
          <p:cNvPicPr>
            <a:picLocks noChangeAspect="1" noChangeArrowheads="1"/>
          </p:cNvPicPr>
          <p:nvPr/>
        </p:nvPicPr>
        <p:blipFill>
          <a:blip r:embed="rId5" cstate="print"/>
          <a:srcRect/>
          <a:stretch>
            <a:fillRect/>
          </a:stretch>
        </p:blipFill>
        <p:spPr bwMode="auto">
          <a:xfrm>
            <a:off x="5440680" y="4343400"/>
            <a:ext cx="1202680" cy="165506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391" name="Picture 7" descr="http://www.mathematik.ch/mathematiker/Newton.jpg"/>
          <p:cNvPicPr>
            <a:picLocks noChangeAspect="1" noChangeArrowheads="1"/>
          </p:cNvPicPr>
          <p:nvPr/>
        </p:nvPicPr>
        <p:blipFill>
          <a:blip r:embed="rId6" cstate="print"/>
          <a:srcRect/>
          <a:stretch>
            <a:fillRect/>
          </a:stretch>
        </p:blipFill>
        <p:spPr bwMode="auto">
          <a:xfrm>
            <a:off x="8595360" y="4343400"/>
            <a:ext cx="1398646" cy="165506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Rectangle 9"/>
          <p:cNvSpPr/>
          <p:nvPr/>
        </p:nvSpPr>
        <p:spPr>
          <a:xfrm>
            <a:off x="1874520" y="5562600"/>
            <a:ext cx="1981633" cy="1138773"/>
          </a:xfrm>
          <a:prstGeom prst="rect">
            <a:avLst/>
          </a:prstGeom>
          <a:noFill/>
        </p:spPr>
        <p:txBody>
          <a:bodyPr wrap="none" lIns="91440" tIns="45720" rIns="91440" bIns="45720">
            <a:spAutoFit/>
          </a:bodyPr>
          <a:lstStyle/>
          <a:p>
            <a:pPr algn="ctr"/>
            <a:r>
              <a:rPr lang="en-US" sz="4000" dirty="0">
                <a:ln w="18415" cmpd="sng">
                  <a:solidFill>
                    <a:srgbClr val="FFFFFF"/>
                  </a:solidFill>
                  <a:prstDash val="solid"/>
                </a:ln>
                <a:solidFill>
                  <a:schemeClr val="bg1"/>
                </a:solidFill>
                <a:effectLst>
                  <a:outerShdw blurRad="63500" dir="3600000" algn="tl" rotWithShape="0">
                    <a:srgbClr val="000000">
                      <a:alpha val="70000"/>
                    </a:srgbClr>
                  </a:outerShdw>
                </a:effectLst>
              </a:rPr>
              <a:t>Galileo</a:t>
            </a:r>
          </a:p>
          <a:p>
            <a:pPr algn="ctr"/>
            <a:r>
              <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rPr>
              <a:t>(1564-1642)</a:t>
            </a:r>
          </a:p>
        </p:txBody>
      </p:sp>
      <p:sp>
        <p:nvSpPr>
          <p:cNvPr id="11" name="Rectangle 10"/>
          <p:cNvSpPr/>
          <p:nvPr/>
        </p:nvSpPr>
        <p:spPr>
          <a:xfrm>
            <a:off x="5038344" y="5562600"/>
            <a:ext cx="1981633" cy="1138773"/>
          </a:xfrm>
          <a:prstGeom prst="rect">
            <a:avLst/>
          </a:prstGeom>
          <a:noFill/>
        </p:spPr>
        <p:txBody>
          <a:bodyPr wrap="none" lIns="91440" tIns="45720" rIns="91440" bIns="45720">
            <a:spAutoFit/>
          </a:bodyPr>
          <a:lstStyle/>
          <a:p>
            <a:pPr algn="ctr"/>
            <a:r>
              <a:rPr lang="en-US" sz="4000" dirty="0" err="1">
                <a:ln w="18415" cmpd="sng">
                  <a:solidFill>
                    <a:srgbClr val="FFFFFF"/>
                  </a:solidFill>
                  <a:prstDash val="solid"/>
                </a:ln>
                <a:solidFill>
                  <a:schemeClr val="bg1"/>
                </a:solidFill>
                <a:effectLst>
                  <a:outerShdw blurRad="63500" dir="3600000" algn="tl" rotWithShape="0">
                    <a:srgbClr val="000000">
                      <a:alpha val="70000"/>
                    </a:srgbClr>
                  </a:outerShdw>
                </a:effectLst>
              </a:rPr>
              <a:t>Kepler</a:t>
            </a:r>
            <a:endParaRPr lang="en-US" sz="40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algn="ctr"/>
            <a:r>
              <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rPr>
              <a:t>(1571-1630)</a:t>
            </a:r>
          </a:p>
        </p:txBody>
      </p:sp>
      <p:sp>
        <p:nvSpPr>
          <p:cNvPr id="12" name="Rectangle 11"/>
          <p:cNvSpPr/>
          <p:nvPr/>
        </p:nvSpPr>
        <p:spPr>
          <a:xfrm>
            <a:off x="8229600" y="5562600"/>
            <a:ext cx="2091086" cy="1138773"/>
          </a:xfrm>
          <a:prstGeom prst="rect">
            <a:avLst/>
          </a:prstGeom>
          <a:noFill/>
        </p:spPr>
        <p:txBody>
          <a:bodyPr wrap="square" lIns="91440" tIns="45720" rIns="91440" bIns="45720">
            <a:spAutoFit/>
          </a:bodyPr>
          <a:lstStyle/>
          <a:p>
            <a:pPr algn="ctr"/>
            <a:r>
              <a:rPr lang="en-US" sz="4000" dirty="0">
                <a:ln w="18415" cmpd="sng">
                  <a:solidFill>
                    <a:srgbClr val="FFFFFF"/>
                  </a:solidFill>
                  <a:prstDash val="solid"/>
                </a:ln>
                <a:solidFill>
                  <a:schemeClr val="bg1"/>
                </a:solidFill>
                <a:effectLst>
                  <a:outerShdw blurRad="63500" dir="3600000" algn="tl" rotWithShape="0">
                    <a:srgbClr val="000000">
                      <a:alpha val="70000"/>
                    </a:srgbClr>
                  </a:outerShdw>
                </a:effectLst>
              </a:rPr>
              <a:t>Newton</a:t>
            </a:r>
          </a:p>
          <a:p>
            <a:pPr algn="ctr"/>
            <a:r>
              <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rPr>
              <a:t>(1664-1726)</a:t>
            </a:r>
          </a:p>
        </p:txBody>
      </p:sp>
      <p:sp>
        <p:nvSpPr>
          <p:cNvPr id="13" name="Rectangle 12"/>
          <p:cNvSpPr/>
          <p:nvPr/>
        </p:nvSpPr>
        <p:spPr>
          <a:xfrm>
            <a:off x="1368826" y="3664941"/>
            <a:ext cx="11125200" cy="1323439"/>
          </a:xfrm>
          <a:prstGeom prst="rect">
            <a:avLst/>
          </a:prstGeom>
          <a:noFill/>
        </p:spPr>
        <p:txBody>
          <a:bodyPr wrap="square" lIns="91440" tIns="45720" rIns="91440" bIns="45720">
            <a:spAutoFit/>
          </a:bodyPr>
          <a:lstStyle/>
          <a:p>
            <a:r>
              <a:rPr lang="en-US" sz="4000" i="1" dirty="0">
                <a:ln w="18415" cmpd="sng">
                  <a:solidFill>
                    <a:srgbClr val="FFFFFF"/>
                  </a:solidFill>
                  <a:prstDash val="solid"/>
                </a:ln>
                <a:solidFill>
                  <a:schemeClr val="bg1"/>
                </a:solidFill>
                <a:effectLst>
                  <a:outerShdw blurRad="38100" dist="38100" dir="2700000" algn="tl">
                    <a:srgbClr val="000000">
                      <a:alpha val="43137"/>
                    </a:srgbClr>
                  </a:outerShdw>
                </a:effectLst>
              </a:rPr>
              <a:t>Heliocentrism     Elliptic orbit     Law of Gravity</a:t>
            </a:r>
            <a:r>
              <a:rPr lang="en-US" sz="40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p>
        </p:txBody>
      </p:sp>
      <p:pic>
        <p:nvPicPr>
          <p:cNvPr id="16392" name="Picture 8" descr="C:\Users\Cryun22\Documents\Imagenes 1\Scientific Rationalism\Universo 2.tif"/>
          <p:cNvPicPr>
            <a:picLocks noChangeAspect="1" noChangeArrowheads="1"/>
          </p:cNvPicPr>
          <p:nvPr/>
        </p:nvPicPr>
        <p:blipFill>
          <a:blip r:embed="rId7" cstate="print"/>
          <a:srcRect/>
          <a:stretch>
            <a:fillRect/>
          </a:stretch>
        </p:blipFill>
        <p:spPr bwMode="auto">
          <a:xfrm>
            <a:off x="1752600" y="2438401"/>
            <a:ext cx="2403900" cy="1300047"/>
          </a:xfrm>
          <a:prstGeom prst="rect">
            <a:avLst/>
          </a:prstGeom>
          <a:noFill/>
        </p:spPr>
      </p:pic>
      <p:pic>
        <p:nvPicPr>
          <p:cNvPr id="16394" name="Picture 10" descr="http://upload.wikimedia.org/wikipedia/commons/thumb/0/0e/Orbit5.gif/250px-Orbit5.gif">
            <a:hlinkClick r:id="rId8"/>
          </p:cNvPr>
          <p:cNvPicPr>
            <a:picLocks noChangeAspect="1" noChangeArrowheads="1" noCrop="1"/>
          </p:cNvPicPr>
          <p:nvPr/>
        </p:nvPicPr>
        <p:blipFill>
          <a:blip r:embed="rId9" cstate="print"/>
          <a:srcRect/>
          <a:stretch>
            <a:fillRect/>
          </a:stretch>
        </p:blipFill>
        <p:spPr bwMode="auto">
          <a:xfrm>
            <a:off x="4937760" y="2438400"/>
            <a:ext cx="2381250" cy="1295400"/>
          </a:xfrm>
          <a:prstGeom prst="rect">
            <a:avLst/>
          </a:prstGeom>
          <a:noFill/>
        </p:spPr>
      </p:pic>
      <p:pic>
        <p:nvPicPr>
          <p:cNvPr id="16395" name="Picture 11"/>
          <p:cNvPicPr>
            <a:picLocks noChangeAspect="1" noChangeArrowheads="1"/>
          </p:cNvPicPr>
          <p:nvPr/>
        </p:nvPicPr>
        <p:blipFill>
          <a:blip r:embed="rId10" cstate="print"/>
          <a:srcRect/>
          <a:stretch>
            <a:fillRect/>
          </a:stretch>
        </p:blipFill>
        <p:spPr bwMode="auto">
          <a:xfrm>
            <a:off x="8110728" y="2438400"/>
            <a:ext cx="2362200" cy="1295400"/>
          </a:xfrm>
          <a:prstGeom prst="rect">
            <a:avLst/>
          </a:prstGeom>
          <a:noFill/>
          <a:ln w="9525">
            <a:noFill/>
            <a:miter lim="800000"/>
            <a:headEnd/>
            <a:tailEnd/>
          </a:ln>
        </p:spPr>
      </p:pic>
      <p:pic>
        <p:nvPicPr>
          <p:cNvPr id="16385" name="Picture 1" descr="C:\Users\Cryun22\Documents\Imagenes 1\Death Related\Death.jpg"/>
          <p:cNvPicPr>
            <a:picLocks noChangeAspect="1" noChangeArrowheads="1"/>
          </p:cNvPicPr>
          <p:nvPr/>
        </p:nvPicPr>
        <p:blipFill>
          <a:blip r:embed="rId11" cstate="print"/>
          <a:srcRect/>
          <a:stretch>
            <a:fillRect/>
          </a:stretch>
        </p:blipFill>
        <p:spPr bwMode="auto">
          <a:xfrm>
            <a:off x="1389888" y="1600202"/>
            <a:ext cx="2971800" cy="2126294"/>
          </a:xfrm>
          <a:prstGeom prst="rect">
            <a:avLst/>
          </a:prstGeom>
          <a:noFill/>
        </p:spPr>
      </p:pic>
      <p:pic>
        <p:nvPicPr>
          <p:cNvPr id="4" name="Picture 1" descr="C:\Users\Cryun22\Documents\Imagenes 1\Death Related\Death.jpg"/>
          <p:cNvPicPr preferRelativeResize="0">
            <a:picLocks noChangeArrowheads="1"/>
          </p:cNvPicPr>
          <p:nvPr/>
        </p:nvPicPr>
        <p:blipFill>
          <a:blip r:embed="rId11" cstate="print"/>
          <a:srcRect/>
          <a:stretch>
            <a:fillRect/>
          </a:stretch>
        </p:blipFill>
        <p:spPr bwMode="auto">
          <a:xfrm>
            <a:off x="4608576" y="1600200"/>
            <a:ext cx="2971800" cy="2130552"/>
          </a:xfrm>
          <a:prstGeom prst="rect">
            <a:avLst/>
          </a:prstGeom>
          <a:noFill/>
        </p:spPr>
      </p:pic>
      <p:pic>
        <p:nvPicPr>
          <p:cNvPr id="5" name="Picture 1" descr="C:\Users\Cryun22\Documents\Imagenes 1\Death Related\Death.jpg"/>
          <p:cNvPicPr preferRelativeResize="0">
            <a:picLocks noChangeArrowheads="1"/>
          </p:cNvPicPr>
          <p:nvPr/>
        </p:nvPicPr>
        <p:blipFill>
          <a:blip r:embed="rId11" cstate="print"/>
          <a:srcRect/>
          <a:stretch>
            <a:fillRect/>
          </a:stretch>
        </p:blipFill>
        <p:spPr bwMode="auto">
          <a:xfrm>
            <a:off x="7818120" y="1600200"/>
            <a:ext cx="2971800" cy="2130552"/>
          </a:xfrm>
          <a:prstGeom prst="rect">
            <a:avLst/>
          </a:prstGeom>
          <a:noFill/>
        </p:spPr>
      </p:pic>
      <p:sp>
        <p:nvSpPr>
          <p:cNvPr id="14" name="Rectangle 13"/>
          <p:cNvSpPr/>
          <p:nvPr/>
        </p:nvSpPr>
        <p:spPr>
          <a:xfrm>
            <a:off x="2799395" y="1600200"/>
            <a:ext cx="1600118" cy="707886"/>
          </a:xfrm>
          <a:prstGeom prst="rect">
            <a:avLst/>
          </a:prstGeom>
          <a:noFill/>
        </p:spPr>
        <p:txBody>
          <a:bodyPr wrap="square" lIns="91440" tIns="45720" rIns="91440" bIns="45720">
            <a:spAutoFit/>
          </a:bodyPr>
          <a:lstStyle/>
          <a:p>
            <a:pPr algn="ctr"/>
            <a:r>
              <a:rPr lang="en-US" sz="3600" dirty="0">
                <a:ln w="18415" cmpd="sng">
                  <a:solidFill>
                    <a:srgbClr val="FFFFFF"/>
                  </a:solidFill>
                  <a:prstDash val="solid"/>
                </a:ln>
                <a:solidFill>
                  <a:srgbClr val="FFFF00"/>
                </a:solidFill>
                <a:effectLst>
                  <a:outerShdw blurRad="38100" dist="38100" dir="2700000" algn="tl">
                    <a:srgbClr val="000000">
                      <a:alpha val="43137"/>
                    </a:srgbClr>
                  </a:outerShdw>
                </a:effectLst>
                <a:latin typeface="Aharoni" pitchFamily="2" charset="-79"/>
                <a:cs typeface="Aharoni" pitchFamily="2" charset="-79"/>
              </a:rPr>
              <a:t>What</a:t>
            </a:r>
            <a:r>
              <a:rPr lang="en-US" sz="4000" dirty="0">
                <a:ln w="18415" cmpd="sng">
                  <a:solidFill>
                    <a:srgbClr val="FFFFFF"/>
                  </a:solidFill>
                  <a:prstDash val="solid"/>
                </a:ln>
                <a:solidFill>
                  <a:srgbClr val="FFFF00"/>
                </a:solidFill>
                <a:effectLst>
                  <a:outerShdw blurRad="63500" dir="3600000" algn="tl" rotWithShape="0">
                    <a:srgbClr val="000000">
                      <a:alpha val="70000"/>
                    </a:srgbClr>
                  </a:outerShdw>
                </a:effectLst>
              </a:rPr>
              <a:t>?</a:t>
            </a:r>
          </a:p>
        </p:txBody>
      </p:sp>
      <p:sp>
        <p:nvSpPr>
          <p:cNvPr id="15" name="Rectangle 14"/>
          <p:cNvSpPr/>
          <p:nvPr/>
        </p:nvSpPr>
        <p:spPr>
          <a:xfrm>
            <a:off x="4800600" y="1600201"/>
            <a:ext cx="3276600" cy="646331"/>
          </a:xfrm>
          <a:prstGeom prst="rect">
            <a:avLst/>
          </a:prstGeom>
          <a:noFill/>
        </p:spPr>
        <p:txBody>
          <a:bodyPr wrap="square" lIns="91440" tIns="45720" rIns="91440" bIns="45720">
            <a:spAutoFit/>
          </a:bodyPr>
          <a:lstStyle/>
          <a:p>
            <a:pPr algn="ctr"/>
            <a:r>
              <a:rPr lang="en-US" sz="3600" dirty="0">
                <a:ln w="18415" cmpd="sng">
                  <a:solidFill>
                    <a:srgbClr val="FFFFFF"/>
                  </a:solidFill>
                  <a:prstDash val="solid"/>
                </a:ln>
                <a:solidFill>
                  <a:srgbClr val="FFFF00"/>
                </a:solidFill>
                <a:effectLst>
                  <a:outerShdw blurRad="38100" dist="38100" dir="2700000" algn="tl">
                    <a:srgbClr val="000000">
                      <a:alpha val="43137"/>
                    </a:srgbClr>
                  </a:outerShdw>
                </a:effectLst>
                <a:latin typeface="Aharoni" pitchFamily="2" charset="-79"/>
                <a:cs typeface="Aharoni" pitchFamily="2" charset="-79"/>
              </a:rPr>
              <a:t>Huh?</a:t>
            </a:r>
            <a:endParaRPr lang="en-US" sz="4000" dirty="0">
              <a:ln w="18415" cmpd="sng">
                <a:solidFill>
                  <a:srgbClr val="FFFFFF"/>
                </a:solidFill>
                <a:prstDash val="solid"/>
              </a:ln>
              <a:solidFill>
                <a:srgbClr val="FFFF00"/>
              </a:solidFill>
              <a:effectLst>
                <a:outerShdw blurRad="63500" dir="3600000" algn="tl" rotWithShape="0">
                  <a:srgbClr val="000000">
                    <a:alpha val="70000"/>
                  </a:srgbClr>
                </a:outerShdw>
              </a:effectLst>
            </a:endParaRPr>
          </a:p>
        </p:txBody>
      </p:sp>
      <p:sp>
        <p:nvSpPr>
          <p:cNvPr id="16" name="Rectangle 15"/>
          <p:cNvSpPr/>
          <p:nvPr/>
        </p:nvSpPr>
        <p:spPr>
          <a:xfrm>
            <a:off x="7848600" y="1600201"/>
            <a:ext cx="3276600" cy="646331"/>
          </a:xfrm>
          <a:prstGeom prst="rect">
            <a:avLst/>
          </a:prstGeom>
          <a:noFill/>
        </p:spPr>
        <p:txBody>
          <a:bodyPr wrap="square" lIns="91440" tIns="45720" rIns="91440" bIns="45720">
            <a:spAutoFit/>
          </a:bodyPr>
          <a:lstStyle/>
          <a:p>
            <a:pPr algn="ctr"/>
            <a:r>
              <a:rPr lang="en-US" sz="3600" dirty="0">
                <a:ln w="18415" cmpd="sng">
                  <a:solidFill>
                    <a:srgbClr val="FFFFFF"/>
                  </a:solidFill>
                  <a:prstDash val="solid"/>
                </a:ln>
                <a:solidFill>
                  <a:srgbClr val="FFFF00"/>
                </a:solidFill>
                <a:effectLst>
                  <a:outerShdw blurRad="38100" dist="38100" dir="2700000" algn="tl">
                    <a:srgbClr val="000000">
                      <a:alpha val="43137"/>
                    </a:srgbClr>
                  </a:outerShdw>
                </a:effectLst>
                <a:latin typeface="Aharoni" pitchFamily="2" charset="-79"/>
                <a:cs typeface="Aharoni" pitchFamily="2" charset="-79"/>
              </a:rPr>
              <a:t>No!</a:t>
            </a:r>
            <a:endParaRPr lang="en-US" sz="4000" dirty="0">
              <a:ln w="18415" cmpd="sng">
                <a:solidFill>
                  <a:srgbClr val="FFFFFF"/>
                </a:solidFill>
                <a:prstDash val="solid"/>
              </a:ln>
              <a:solidFill>
                <a:srgbClr val="FFFF00"/>
              </a:solidFill>
              <a:effectLst>
                <a:outerShdw blurRad="63500" dir="3600000" algn="tl" rotWithShape="0">
                  <a:srgbClr val="000000">
                    <a:alpha val="70000"/>
                  </a:srgbClr>
                </a:outerShdw>
              </a:effectLst>
            </a:endParaRPr>
          </a:p>
        </p:txBody>
      </p:sp>
      <p:pic>
        <p:nvPicPr>
          <p:cNvPr id="41986" name="Picture 2" descr="Snapshots of Space Shuttle Discovery’s Final Mission"/>
          <p:cNvPicPr>
            <a:picLocks noChangeAspect="1" noChangeArrowheads="1"/>
          </p:cNvPicPr>
          <p:nvPr/>
        </p:nvPicPr>
        <p:blipFill>
          <a:blip r:embed="rId12" cstate="print">
            <a:lum bright="-2000"/>
          </a:blip>
          <a:srcRect/>
          <a:stretch>
            <a:fillRect/>
          </a:stretch>
        </p:blipFill>
        <p:spPr bwMode="auto">
          <a:xfrm>
            <a:off x="-2180077" y="91440"/>
            <a:ext cx="2091104" cy="1449833"/>
          </a:xfrm>
          <a:prstGeom prst="rect">
            <a:avLst/>
          </a:prstGeom>
          <a:noFill/>
        </p:spPr>
      </p:pic>
      <p:sp>
        <p:nvSpPr>
          <p:cNvPr id="26" name="Rectangle 25"/>
          <p:cNvSpPr/>
          <p:nvPr/>
        </p:nvSpPr>
        <p:spPr>
          <a:xfrm>
            <a:off x="2438400" y="1219201"/>
            <a:ext cx="7467600" cy="1200329"/>
          </a:xfrm>
          <a:prstGeom prst="rect">
            <a:avLst/>
          </a:prstGeom>
          <a:noFill/>
        </p:spPr>
        <p:txBody>
          <a:bodyPr wrap="square" lIns="91440" tIns="45720" rIns="91440" bIns="45720">
            <a:spAutoFit/>
          </a:bodyPr>
          <a:lstStyle/>
          <a:p>
            <a:pPr algn="ctr">
              <a:lnSpc>
                <a:spcPct val="90000"/>
              </a:lnSpc>
            </a:pPr>
            <a:r>
              <a:rPr lang="en-US" sz="4000" dirty="0">
                <a:ln w="17780" cmpd="sng">
                  <a:solidFill>
                    <a:srgbClr val="FFFFFF"/>
                  </a:solidFill>
                  <a:prstDash val="solid"/>
                  <a:miter lim="800000"/>
                </a:ln>
                <a:solidFill>
                  <a:schemeClr val="bg1"/>
                </a:solidFill>
                <a:effectLst>
                  <a:outerShdw blurRad="50800" algn="tl" rotWithShape="0">
                    <a:srgbClr val="000000"/>
                  </a:outerShdw>
                </a:effectLst>
              </a:rPr>
              <a:t>Without their foundational work,</a:t>
            </a:r>
          </a:p>
          <a:p>
            <a:pPr algn="ctr">
              <a:lnSpc>
                <a:spcPct val="90000"/>
              </a:lnSpc>
            </a:pPr>
            <a:r>
              <a:rPr lang="en-US" sz="4000" dirty="0">
                <a:ln w="17780" cmpd="sng">
                  <a:solidFill>
                    <a:srgbClr val="FFFFFF"/>
                  </a:solidFill>
                  <a:prstDash val="solid"/>
                  <a:miter lim="800000"/>
                </a:ln>
                <a:solidFill>
                  <a:schemeClr val="bg1"/>
                </a:solidFill>
                <a:effectLst>
                  <a:outerShdw blurRad="50800" algn="tl" rotWithShape="0">
                    <a:srgbClr val="000000"/>
                  </a:outerShdw>
                </a:effectLst>
              </a:rPr>
              <a:t>space travel wouldn't be possible.</a:t>
            </a:r>
          </a:p>
        </p:txBody>
      </p:sp>
      <p:sp>
        <p:nvSpPr>
          <p:cNvPr id="17" name="Rectangle 16"/>
          <p:cNvSpPr/>
          <p:nvPr/>
        </p:nvSpPr>
        <p:spPr>
          <a:xfrm>
            <a:off x="2286000" y="164592"/>
            <a:ext cx="7393747" cy="923330"/>
          </a:xfrm>
          <a:prstGeom prst="rect">
            <a:avLst/>
          </a:prstGeom>
          <a:noFill/>
        </p:spPr>
        <p:txBody>
          <a:bodyPr wrap="square" lIns="91440" tIns="45720" rIns="91440" bIns="45720">
            <a:spAutoFit/>
          </a:bodyPr>
          <a:lstStyle/>
          <a:p>
            <a:pPr algn="ctr"/>
            <a:r>
              <a:rPr lang="en-US" sz="5400" b="1" dirty="0">
                <a:ln w="0"/>
                <a:solidFill>
                  <a:schemeClr val="bg1"/>
                </a:solidFill>
                <a:effectLst>
                  <a:outerShdw blurRad="38100" dist="19050" dir="2700000" algn="tl" rotWithShape="0">
                    <a:schemeClr val="dk1">
                      <a:alpha val="40000"/>
                    </a:schemeClr>
                  </a:outerShdw>
                </a:effectLst>
              </a:rPr>
              <a:t>Meet the first scientists </a:t>
            </a:r>
          </a:p>
        </p:txBody>
      </p:sp>
      <p:sp>
        <p:nvSpPr>
          <p:cNvPr id="32" name="Rectangle 31"/>
          <p:cNvSpPr/>
          <p:nvPr/>
        </p:nvSpPr>
        <p:spPr>
          <a:xfrm>
            <a:off x="3808476" y="2137844"/>
            <a:ext cx="4572000" cy="1261884"/>
          </a:xfrm>
          <a:prstGeom prst="rect">
            <a:avLst/>
          </a:prstGeom>
          <a:noFill/>
        </p:spPr>
        <p:txBody>
          <a:bodyPr wrap="square" lIns="91440" tIns="45720" rIns="91440" bIns="45720">
            <a:spAutoFit/>
          </a:bodyPr>
          <a:lstStyle/>
          <a:p>
            <a:pPr algn="ctr"/>
            <a:r>
              <a:rPr lang="en-US" sz="32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  </a:t>
            </a:r>
            <a:r>
              <a:rPr lang="en-US" sz="3600" b="1" dirty="0">
                <a:ln w="18000">
                  <a:solidFill>
                    <a:schemeClr val="tx1"/>
                  </a:solidFill>
                  <a:prstDash val="solid"/>
                  <a:miter lim="800000"/>
                </a:ln>
                <a:solidFill>
                  <a:schemeClr val="bg1"/>
                </a:solidFill>
                <a:effectLst>
                  <a:outerShdw blurRad="25500" dist="23000" dir="7020000" algn="tl">
                    <a:srgbClr val="000000">
                      <a:alpha val="50000"/>
                    </a:srgbClr>
                  </a:outerShdw>
                </a:effectLst>
              </a:rPr>
              <a:t>Law of Gravity</a:t>
            </a:r>
            <a:r>
              <a:rPr lang="en-US" sz="4000" b="1" dirty="0">
                <a:ln w="18000">
                  <a:solidFill>
                    <a:schemeClr val="tx1"/>
                  </a:solidFill>
                  <a:prstDash val="solid"/>
                  <a:miter lim="800000"/>
                </a:ln>
                <a:solidFill>
                  <a:schemeClr val="bg1"/>
                </a:solidFill>
                <a:effectLst>
                  <a:outerShdw blurRad="25500" dist="23000" dir="7020000" algn="tl">
                    <a:srgbClr val="000000">
                      <a:alpha val="50000"/>
                    </a:srgbClr>
                  </a:outerShdw>
                </a:effectLst>
              </a:rPr>
              <a:t>	</a:t>
            </a:r>
            <a:r>
              <a:rPr lang="en-US" sz="36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		</a:t>
            </a:r>
          </a:p>
        </p:txBody>
      </p:sp>
      <p:sp>
        <p:nvSpPr>
          <p:cNvPr id="33" name="Rectangle 32"/>
          <p:cNvSpPr/>
          <p:nvPr/>
        </p:nvSpPr>
        <p:spPr>
          <a:xfrm>
            <a:off x="3244404" y="2824864"/>
            <a:ext cx="4751211" cy="1107996"/>
          </a:xfrm>
          <a:prstGeom prst="rect">
            <a:avLst/>
          </a:prstGeom>
          <a:noFill/>
        </p:spPr>
        <p:txBody>
          <a:bodyPr wrap="square" lIns="91440" tIns="45720" rIns="91440" bIns="45720">
            <a:spAutoFit/>
          </a:bodyPr>
          <a:lstStyle/>
          <a:p>
            <a:pPr algn="ctr">
              <a:lnSpc>
                <a:spcPct val="80000"/>
              </a:lnSpc>
            </a:pPr>
            <a:r>
              <a:rPr lang="en-US" sz="4000" b="1" dirty="0">
                <a:ln w="17780" cmpd="sng">
                  <a:noFill/>
                  <a:prstDash val="solid"/>
                  <a:miter lim="800000"/>
                </a:ln>
                <a:solidFill>
                  <a:schemeClr val="bg1"/>
                </a:solidFill>
                <a:effectLst>
                  <a:outerShdw blurRad="50800" algn="tl" rotWithShape="0">
                    <a:srgbClr val="000000"/>
                  </a:outerShdw>
                </a:effectLst>
                <a:latin typeface="Papyrus" panose="03070502060502030205" pitchFamily="66" charset="0"/>
              </a:rPr>
              <a:t>“A manifestation of God’s power”</a:t>
            </a:r>
            <a:endParaRPr lang="en-US" sz="4800" b="1" dirty="0">
              <a:ln w="17780" cmpd="sng">
                <a:noFill/>
                <a:prstDash val="solid"/>
                <a:miter lim="800000"/>
              </a:ln>
              <a:solidFill>
                <a:schemeClr val="bg1"/>
              </a:solidFill>
              <a:effectLst>
                <a:outerShdw blurRad="50800" algn="tl" rotWithShape="0">
                  <a:srgbClr val="000000"/>
                </a:outerShdw>
              </a:effectLst>
              <a:latin typeface="Papyrus" panose="03070502060502030205" pitchFamily="66" charset="0"/>
            </a:endParaRPr>
          </a:p>
        </p:txBody>
      </p:sp>
      <p:pic>
        <p:nvPicPr>
          <p:cNvPr id="3" name="il_fi">
            <a:extLst>
              <a:ext uri="{FF2B5EF4-FFF2-40B4-BE49-F238E27FC236}">
                <a16:creationId xmlns:a16="http://schemas.microsoft.com/office/drawing/2014/main" id="{7DA28900-6D22-C7DD-0BCF-CAA3734EF48A}"/>
              </a:ext>
            </a:extLst>
          </p:cNvPr>
          <p:cNvPicPr/>
          <p:nvPr/>
        </p:nvPicPr>
        <p:blipFill>
          <a:blip r:embed="rId13" cstate="print">
            <a:extLst>
              <a:ext uri="{28A0092B-C50C-407E-A947-70E740481C1C}">
                <a14:useLocalDpi xmlns:a14="http://schemas.microsoft.com/office/drawing/2010/main" val="0"/>
              </a:ext>
            </a:extLst>
          </a:blip>
          <a:srcRect/>
          <a:stretch/>
        </p:blipFill>
        <p:spPr bwMode="auto">
          <a:xfrm>
            <a:off x="2331720" y="118872"/>
            <a:ext cx="1085850" cy="1447800"/>
          </a:xfrm>
          <a:prstGeom prst="rect">
            <a:avLst/>
          </a:prstGeom>
          <a:noFill/>
          <a:ln w="9525">
            <a:noFill/>
            <a:miter lim="800000"/>
            <a:headEnd/>
            <a:tailEnd/>
          </a:ln>
        </p:spPr>
      </p:pic>
      <p:pic>
        <p:nvPicPr>
          <p:cNvPr id="6" name="Picture 2">
            <a:extLst>
              <a:ext uri="{FF2B5EF4-FFF2-40B4-BE49-F238E27FC236}">
                <a16:creationId xmlns:a16="http://schemas.microsoft.com/office/drawing/2014/main" id="{236C93E9-2CF5-C830-014E-AD3C5501A3D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p:blipFill>
        <p:spPr bwMode="auto">
          <a:xfrm>
            <a:off x="8715790" y="118872"/>
            <a:ext cx="1085850" cy="1447800"/>
          </a:xfrm>
          <a:prstGeom prst="rect">
            <a:avLst/>
          </a:prstGeom>
          <a:noFill/>
        </p:spPr>
      </p:pic>
      <p:pic>
        <p:nvPicPr>
          <p:cNvPr id="8" name="Picture 2">
            <a:extLst>
              <a:ext uri="{FF2B5EF4-FFF2-40B4-BE49-F238E27FC236}">
                <a16:creationId xmlns:a16="http://schemas.microsoft.com/office/drawing/2014/main" id="{76FE0C2C-1786-AEDE-142E-C51F4C26B1B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p:blipFill>
        <p:spPr bwMode="auto">
          <a:xfrm>
            <a:off x="5522976" y="118872"/>
            <a:ext cx="1084877" cy="144475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87859DB-AF2A-DA59-784E-83DCB89A5FBE}"/>
              </a:ext>
            </a:extLst>
          </p:cNvPr>
          <p:cNvSpPr/>
          <p:nvPr/>
        </p:nvSpPr>
        <p:spPr>
          <a:xfrm>
            <a:off x="530352" y="1389888"/>
            <a:ext cx="11327774" cy="1631216"/>
          </a:xfrm>
          <a:prstGeom prst="rect">
            <a:avLst/>
          </a:prstGeom>
          <a:noFill/>
        </p:spPr>
        <p:txBody>
          <a:bodyPr wrap="square" lIns="91440" tIns="45720" rIns="91440" bIns="45720">
            <a:spAutoFit/>
          </a:bodyPr>
          <a:lstStyle/>
          <a:p>
            <a:pPr algn="ctr"/>
            <a:r>
              <a:rPr lang="en-US" sz="5000" b="1" dirty="0">
                <a:ln w="0">
                  <a:solidFill>
                    <a:schemeClr val="tx1"/>
                  </a:solidFill>
                </a:ln>
                <a:solidFill>
                  <a:schemeClr val="bg1"/>
                </a:solidFill>
                <a:effectLst>
                  <a:outerShdw blurRad="38100" dist="19050" dir="2700000" algn="tl" rotWithShape="0">
                    <a:schemeClr val="dk1">
                      <a:alpha val="40000"/>
                    </a:schemeClr>
                  </a:outerShdw>
                </a:effectLst>
              </a:rPr>
              <a:t>1</a:t>
            </a:r>
            <a:r>
              <a:rPr lang="en-US" sz="5000" b="1" cap="none" spc="0" dirty="0">
                <a:ln w="0">
                  <a:solidFill>
                    <a:schemeClr val="tx1"/>
                  </a:solidFill>
                </a:ln>
                <a:solidFill>
                  <a:schemeClr val="bg1"/>
                </a:solidFill>
                <a:effectLst>
                  <a:outerShdw blurRad="38100" dist="19050" dir="2700000" algn="tl" rotWithShape="0">
                    <a:schemeClr val="dk1">
                      <a:alpha val="40000"/>
                    </a:schemeClr>
                  </a:outerShdw>
                </a:effectLst>
              </a:rPr>
              <a:t>. The first </a:t>
            </a:r>
            <a:r>
              <a:rPr lang="en-US" sz="5000" b="1" dirty="0">
                <a:ln w="0">
                  <a:solidFill>
                    <a:schemeClr val="tx1"/>
                  </a:solidFill>
                </a:ln>
                <a:solidFill>
                  <a:schemeClr val="bg1"/>
                </a:solidFill>
                <a:effectLst>
                  <a:outerShdw blurRad="38100" dist="19050" dir="2700000" algn="tl" rotWithShape="0">
                    <a:schemeClr val="dk1">
                      <a:alpha val="40000"/>
                    </a:schemeClr>
                  </a:outerShdw>
                </a:effectLst>
              </a:rPr>
              <a:t>s</a:t>
            </a:r>
            <a:r>
              <a:rPr lang="en-US" sz="5000" b="1" cap="none" spc="0" dirty="0">
                <a:ln w="0">
                  <a:solidFill>
                    <a:schemeClr val="tx1"/>
                  </a:solidFill>
                </a:ln>
                <a:solidFill>
                  <a:schemeClr val="bg1"/>
                </a:solidFill>
                <a:effectLst>
                  <a:outerShdw blurRad="38100" dist="19050" dir="2700000" algn="tl" rotWithShape="0">
                    <a:schemeClr val="dk1">
                      <a:alpha val="40000"/>
                    </a:schemeClr>
                  </a:outerShdw>
                </a:effectLst>
              </a:rPr>
              <a:t>cientists were nothing like  </a:t>
            </a:r>
            <a:r>
              <a:rPr lang="en-US" sz="5000" b="1" dirty="0">
                <a:ln w="0">
                  <a:solidFill>
                    <a:schemeClr val="tx1"/>
                  </a:solidFill>
                </a:ln>
                <a:solidFill>
                  <a:schemeClr val="bg1"/>
                </a:solidFill>
                <a:effectLst>
                  <a:outerShdw blurRad="38100" dist="19050" dir="2700000" algn="tl" rotWithShape="0">
                    <a:schemeClr val="dk1">
                      <a:alpha val="40000"/>
                    </a:schemeClr>
                  </a:outerShdw>
                </a:effectLst>
              </a:rPr>
              <a:t>these modern—God rejecting—scientists.</a:t>
            </a:r>
            <a:endParaRPr lang="en-US" sz="5000" b="1" cap="none" spc="0" dirty="0">
              <a:ln w="0">
                <a:solidFill>
                  <a:schemeClr val="tx1"/>
                </a:solidFill>
              </a:ln>
              <a:solidFill>
                <a:schemeClr val="bg1"/>
              </a:solidFill>
              <a:effectLst>
                <a:outerShdw blurRad="38100" dist="19050" dir="2700000" algn="tl" rotWithShape="0">
                  <a:schemeClr val="dk1">
                    <a:alpha val="40000"/>
                  </a:schemeClr>
                </a:outerShdw>
              </a:effectLst>
            </a:endParaRPr>
          </a:p>
        </p:txBody>
      </p:sp>
      <p:pic>
        <p:nvPicPr>
          <p:cNvPr id="18" name="Picture 17">
            <a:extLst>
              <a:ext uri="{FF2B5EF4-FFF2-40B4-BE49-F238E27FC236}">
                <a16:creationId xmlns:a16="http://schemas.microsoft.com/office/drawing/2014/main" id="{D6F2D993-B4C6-82E7-490B-B02FBF502DDF}"/>
              </a:ext>
            </a:extLst>
          </p:cNvPr>
          <p:cNvPicPr>
            <a:picLocks noChangeAspect="1"/>
          </p:cNvPicPr>
          <p:nvPr/>
        </p:nvPicPr>
        <p:blipFill>
          <a:blip r:embed="rId16">
            <a:extLst>
              <a:ext uri="{BEBA8EAE-BF5A-486C-A8C5-ECC9F3942E4B}">
                <a14:imgProps xmlns:a14="http://schemas.microsoft.com/office/drawing/2010/main">
                  <a14:imgLayer r:embed="rId17">
                    <a14:imgEffect>
                      <a14:artisticMarker/>
                    </a14:imgEffect>
                  </a14:imgLayer>
                </a14:imgProps>
              </a:ext>
              <a:ext uri="{28A0092B-C50C-407E-A947-70E740481C1C}">
                <a14:useLocalDpi xmlns:a14="http://schemas.microsoft.com/office/drawing/2010/main" val="0"/>
              </a:ext>
            </a:extLst>
          </a:blip>
          <a:stretch>
            <a:fillRect/>
          </a:stretch>
        </p:blipFill>
        <p:spPr>
          <a:xfrm>
            <a:off x="4613965" y="2960799"/>
            <a:ext cx="2716201" cy="3515971"/>
          </a:xfrm>
          <a:prstGeom prst="cloud">
            <a:avLst/>
          </a:prstGeom>
        </p:spPr>
      </p:pic>
      <p:sp>
        <p:nvSpPr>
          <p:cNvPr id="9" name="Arrow: Down 8">
            <a:extLst>
              <a:ext uri="{FF2B5EF4-FFF2-40B4-BE49-F238E27FC236}">
                <a16:creationId xmlns:a16="http://schemas.microsoft.com/office/drawing/2014/main" id="{F4EB4C15-350A-FC55-7293-DB7AC594E6AE}"/>
              </a:ext>
            </a:extLst>
          </p:cNvPr>
          <p:cNvSpPr/>
          <p:nvPr/>
        </p:nvSpPr>
        <p:spPr>
          <a:xfrm>
            <a:off x="10835640" y="2926080"/>
            <a:ext cx="577244" cy="919220"/>
          </a:xfrm>
          <a:prstGeom prst="downArrow">
            <a:avLst/>
          </a:prstGeom>
          <a:solidFill>
            <a:srgbClr val="CC3300"/>
          </a:solidFill>
          <a:ln>
            <a:solidFill>
              <a:srgbClr val="CC33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Arrow: Down 18">
            <a:extLst>
              <a:ext uri="{FF2B5EF4-FFF2-40B4-BE49-F238E27FC236}">
                <a16:creationId xmlns:a16="http://schemas.microsoft.com/office/drawing/2014/main" id="{6D1AE795-01D5-C8DB-5EFB-3E905ECE351A}"/>
              </a:ext>
            </a:extLst>
          </p:cNvPr>
          <p:cNvSpPr/>
          <p:nvPr/>
        </p:nvSpPr>
        <p:spPr>
          <a:xfrm rot="10800000">
            <a:off x="10927080" y="2276856"/>
            <a:ext cx="379368" cy="542273"/>
          </a:xfrm>
          <a:prstGeom prst="downArrow">
            <a:avLst/>
          </a:prstGeom>
          <a:solidFill>
            <a:srgbClr val="FF0000"/>
          </a:solidFill>
          <a:ln>
            <a:solidFill>
              <a:srgbClr val="FF00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30" name="Rectangle 29"/>
          <p:cNvSpPr/>
          <p:nvPr/>
        </p:nvSpPr>
        <p:spPr>
          <a:xfrm>
            <a:off x="4352544" y="2715768"/>
            <a:ext cx="3318344" cy="646331"/>
          </a:xfrm>
          <a:prstGeom prst="rect">
            <a:avLst/>
          </a:prstGeom>
          <a:noFill/>
        </p:spPr>
        <p:txBody>
          <a:bodyPr wrap="square" lIns="91440" tIns="45720" rIns="91440" bIns="45720">
            <a:spAutoFit/>
          </a:bodyPr>
          <a:lstStyle/>
          <a:p>
            <a:pPr algn="ctr"/>
            <a:r>
              <a:rPr lang="en-US" sz="3600" b="1" i="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rPr>
              <a:t>  </a:t>
            </a:r>
            <a:r>
              <a:rPr lang="en-US" sz="3600" b="1" dirty="0">
                <a:ln w="18000">
                  <a:solidFill>
                    <a:schemeClr val="tx1"/>
                  </a:solidFill>
                  <a:prstDash val="solid"/>
                  <a:miter lim="800000"/>
                </a:ln>
                <a:solidFill>
                  <a:schemeClr val="bg1"/>
                </a:solidFill>
                <a:effectLst>
                  <a:outerShdw blurRad="25500" dist="23000" dir="7020000" algn="tl">
                    <a:srgbClr val="000000">
                      <a:alpha val="50000"/>
                    </a:srgbClr>
                  </a:outerShdw>
                </a:effectLst>
              </a:rPr>
              <a:t>Elliptic orbit        </a:t>
            </a:r>
          </a:p>
        </p:txBody>
      </p:sp>
      <p:sp>
        <p:nvSpPr>
          <p:cNvPr id="21" name="Rectangle 20">
            <a:extLst>
              <a:ext uri="{FF2B5EF4-FFF2-40B4-BE49-F238E27FC236}">
                <a16:creationId xmlns:a16="http://schemas.microsoft.com/office/drawing/2014/main" id="{ECF17903-4E3F-0585-D182-BCCE5A0C09BA}"/>
              </a:ext>
            </a:extLst>
          </p:cNvPr>
          <p:cNvSpPr/>
          <p:nvPr/>
        </p:nvSpPr>
        <p:spPr>
          <a:xfrm>
            <a:off x="4590447" y="3730752"/>
            <a:ext cx="12192000" cy="387586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pic>
        <p:nvPicPr>
          <p:cNvPr id="23" name="Picture 3">
            <a:extLst>
              <a:ext uri="{FF2B5EF4-FFF2-40B4-BE49-F238E27FC236}">
                <a16:creationId xmlns:a16="http://schemas.microsoft.com/office/drawing/2014/main" id="{9F8921A3-5117-D48E-2B46-9C3C3611B954}"/>
              </a:ext>
            </a:extLst>
          </p:cNvPr>
          <p:cNvPicPr>
            <a:picLocks noChangeAspect="1" noChangeArrowheads="1"/>
          </p:cNvPicPr>
          <p:nvPr/>
        </p:nvPicPr>
        <p:blipFill>
          <a:blip r:embed="rId3" cstate="print"/>
          <a:srcRect/>
          <a:stretch>
            <a:fillRect/>
          </a:stretch>
        </p:blipFill>
        <p:spPr bwMode="auto">
          <a:xfrm>
            <a:off x="4672584" y="-155448"/>
            <a:ext cx="7467600" cy="3884486"/>
          </a:xfrm>
          <a:prstGeom prst="rect">
            <a:avLst/>
          </a:prstGeom>
          <a:noFill/>
          <a:ln w="9525">
            <a:noFill/>
            <a:miter lim="800000"/>
            <a:headEnd/>
            <a:tailEnd/>
          </a:ln>
        </p:spPr>
      </p:pic>
      <p:sp>
        <p:nvSpPr>
          <p:cNvPr id="22" name="Rectangle 21"/>
          <p:cNvSpPr/>
          <p:nvPr/>
        </p:nvSpPr>
        <p:spPr>
          <a:xfrm>
            <a:off x="138743" y="365760"/>
            <a:ext cx="11911466" cy="840230"/>
          </a:xfrm>
          <a:prstGeom prst="rect">
            <a:avLst/>
          </a:prstGeom>
          <a:noFill/>
        </p:spPr>
        <p:txBody>
          <a:bodyPr wrap="square" lIns="91440" tIns="45720" rIns="91440" bIns="45720">
            <a:spAutoFit/>
          </a:bodyPr>
          <a:lstStyle/>
          <a:p>
            <a:pPr algn="dist">
              <a:lnSpc>
                <a:spcPct val="90000"/>
              </a:lnSpc>
            </a:pPr>
            <a:r>
              <a:rPr lang="en-US" sz="5400" b="1" dirty="0">
                <a:ln w="17780" cmpd="sng">
                  <a:solidFill>
                    <a:srgbClr val="FFFFFF"/>
                  </a:solidFill>
                  <a:prstDash val="solid"/>
                  <a:miter lim="800000"/>
                </a:ln>
                <a:solidFill>
                  <a:schemeClr val="bg1"/>
                </a:solidFill>
                <a:effectLst>
                  <a:outerShdw blurRad="50800" algn="tl" rotWithShape="0">
                    <a:srgbClr val="000000"/>
                  </a:outerShdw>
                </a:effectLst>
                <a:highlight>
                  <a:srgbClr val="663300"/>
                </a:highlight>
              </a:rPr>
              <a:t>ALL STRONG BELIEVERS IN GOD</a:t>
            </a:r>
          </a:p>
        </p:txBody>
      </p:sp>
      <p:sp>
        <p:nvSpPr>
          <p:cNvPr id="20" name="TextBox 19">
            <a:extLst>
              <a:ext uri="{FF2B5EF4-FFF2-40B4-BE49-F238E27FC236}">
                <a16:creationId xmlns:a16="http://schemas.microsoft.com/office/drawing/2014/main" id="{9B7D12BB-3972-1565-5ACB-D2AAAF1D0B5A}"/>
              </a:ext>
            </a:extLst>
          </p:cNvPr>
          <p:cNvSpPr txBox="1"/>
          <p:nvPr/>
        </p:nvSpPr>
        <p:spPr>
          <a:xfrm>
            <a:off x="4919472" y="2615184"/>
            <a:ext cx="6765341" cy="2123658"/>
          </a:xfrm>
          <a:prstGeom prst="rect">
            <a:avLst/>
          </a:prstGeom>
          <a:noFill/>
        </p:spPr>
        <p:txBody>
          <a:bodyPr wrap="square" rtlCol="0">
            <a:spAutoFit/>
          </a:bodyPr>
          <a:lstStyle/>
          <a:p>
            <a:pPr algn="ctr"/>
            <a:r>
              <a:rPr lang="en-US" sz="4400" i="1" dirty="0">
                <a:solidFill>
                  <a:schemeClr val="bg1"/>
                </a:solidFill>
                <a:effectLst>
                  <a:outerShdw blurRad="38100" dist="38100" dir="2700000" algn="tl">
                    <a:srgbClr val="000000">
                      <a:alpha val="43137"/>
                    </a:srgbClr>
                  </a:outerShdw>
                </a:effectLst>
              </a:rPr>
              <a:t>"God is known by nature in his works, and by doctrine in his revealed word."</a:t>
            </a:r>
            <a:endParaRPr lang="en-US" sz="8000" dirty="0">
              <a:solidFill>
                <a:schemeClr val="bg1"/>
              </a:solidFill>
              <a:effectLst>
                <a:outerShdw blurRad="38100" dist="38100" dir="2700000" algn="tl">
                  <a:srgbClr val="000000">
                    <a:alpha val="43137"/>
                  </a:srgbClr>
                </a:outerShdw>
              </a:effectLst>
            </a:endParaRPr>
          </a:p>
        </p:txBody>
      </p:sp>
      <p:pic>
        <p:nvPicPr>
          <p:cNvPr id="28" name="Picture 27">
            <a:extLst>
              <a:ext uri="{FF2B5EF4-FFF2-40B4-BE49-F238E27FC236}">
                <a16:creationId xmlns:a16="http://schemas.microsoft.com/office/drawing/2014/main" id="{B68F60BE-FDA4-47EA-02DC-5685732042CF}"/>
              </a:ext>
            </a:extLst>
          </p:cNvPr>
          <p:cNvPicPr>
            <a:picLocks noChangeAspect="1"/>
          </p:cNvPicPr>
          <p:nvPr/>
        </p:nvPicPr>
        <p:blipFill>
          <a:blip r:embed="rId18">
            <a:extLst>
              <a:ext uri="{BEBA8EAE-BF5A-486C-A8C5-ECC9F3942E4B}">
                <a14:imgProps xmlns:a14="http://schemas.microsoft.com/office/drawing/2010/main">
                  <a14:imgLayer r:embed="rId1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691017" y="1224877"/>
            <a:ext cx="2517648" cy="1609344"/>
          </a:xfrm>
          <a:prstGeom prst="rect">
            <a:avLst/>
          </a:prstGeom>
        </p:spPr>
      </p:pic>
      <p:sp>
        <p:nvSpPr>
          <p:cNvPr id="24" name="TextBox 23"/>
          <p:cNvSpPr txBox="1"/>
          <p:nvPr/>
        </p:nvSpPr>
        <p:spPr>
          <a:xfrm>
            <a:off x="530352" y="274320"/>
            <a:ext cx="11332894" cy="2031325"/>
          </a:xfrm>
          <a:prstGeom prst="rect">
            <a:avLst/>
          </a:prstGeom>
          <a:noFill/>
        </p:spPr>
        <p:txBody>
          <a:bodyPr wrap="square" rtlCol="0">
            <a:spAutoFit/>
          </a:bodyPr>
          <a:lstStyle/>
          <a:p>
            <a:pPr marL="571500" indent="-571500">
              <a:spcBef>
                <a:spcPts val="600"/>
              </a:spcBef>
              <a:spcAft>
                <a:spcPts val="600"/>
              </a:spcAft>
              <a:buFont typeface="Arial" panose="020B0604020202020204" pitchFamily="34" charset="0"/>
              <a:buChar char="•"/>
            </a:pPr>
            <a:r>
              <a:rPr lang="en-US" sz="4000" dirty="0">
                <a:solidFill>
                  <a:schemeClr val="bg1"/>
                </a:solidFill>
              </a:rPr>
              <a:t>Initially “trained for the Christian ministry”</a:t>
            </a:r>
          </a:p>
          <a:p>
            <a:pPr marL="571500" indent="-571500">
              <a:lnSpc>
                <a:spcPct val="95000"/>
              </a:lnSpc>
              <a:spcBef>
                <a:spcPts val="600"/>
              </a:spcBef>
              <a:buFont typeface="Arial" panose="020B0604020202020204" pitchFamily="34" charset="0"/>
              <a:buChar char="•"/>
            </a:pPr>
            <a:r>
              <a:rPr lang="en-US" sz="4000" dirty="0">
                <a:solidFill>
                  <a:schemeClr val="bg1"/>
                </a:solidFill>
              </a:rPr>
              <a:t>As an astronomer, always upheld the “existence    of a personal God who had created the universe” </a:t>
            </a:r>
          </a:p>
        </p:txBody>
      </p:sp>
      <p:pic>
        <p:nvPicPr>
          <p:cNvPr id="31" name="Picture 11"/>
          <p:cNvPicPr preferRelativeResize="0">
            <a:picLocks noChangeArrowheads="1"/>
          </p:cNvPicPr>
          <p:nvPr/>
        </p:nvPicPr>
        <p:blipFill>
          <a:blip r:embed="rId20" cstate="print">
            <a:alphaModFix amt="85000"/>
          </a:blip>
          <a:stretch>
            <a:fillRect/>
          </a:stretch>
        </p:blipFill>
        <p:spPr bwMode="auto">
          <a:xfrm>
            <a:off x="4343400" y="4096512"/>
            <a:ext cx="3054096" cy="2515217"/>
          </a:xfrm>
          <a:prstGeom prst="bevel">
            <a:avLst/>
          </a:prstGeom>
          <a:noFill/>
          <a:ln w="9525">
            <a:noFill/>
            <a:miter lim="800000"/>
            <a:headEnd/>
            <a:tailEnd/>
          </a:ln>
        </p:spPr>
      </p:pic>
      <p:pic>
        <p:nvPicPr>
          <p:cNvPr id="34" name="Picture 33">
            <a:extLst>
              <a:ext uri="{FF2B5EF4-FFF2-40B4-BE49-F238E27FC236}">
                <a16:creationId xmlns:a16="http://schemas.microsoft.com/office/drawing/2014/main" id="{665ABE3E-0C40-4AC1-8377-80D69F2EF328}"/>
              </a:ext>
            </a:extLst>
          </p:cNvPr>
          <p:cNvPicPr>
            <a:picLocks noChangeAspect="1"/>
          </p:cNvPicPr>
          <p:nvPr/>
        </p:nvPicPr>
        <p:blipFill>
          <a:blip r:embed="rId21"/>
          <a:stretch>
            <a:fillRect/>
          </a:stretch>
        </p:blipFill>
        <p:spPr>
          <a:xfrm>
            <a:off x="761419" y="1335024"/>
            <a:ext cx="943081" cy="818734"/>
          </a:xfrm>
          <a:prstGeom prst="rect">
            <a:avLst/>
          </a:prstGeom>
        </p:spPr>
      </p:pic>
      <p:sp>
        <p:nvSpPr>
          <p:cNvPr id="27" name="Rectangle 26">
            <a:extLst>
              <a:ext uri="{FF2B5EF4-FFF2-40B4-BE49-F238E27FC236}">
                <a16:creationId xmlns:a16="http://schemas.microsoft.com/office/drawing/2014/main" id="{0801C935-EF1A-BCB5-CB0A-DF811F0C596B}"/>
              </a:ext>
            </a:extLst>
          </p:cNvPr>
          <p:cNvSpPr/>
          <p:nvPr/>
        </p:nvSpPr>
        <p:spPr>
          <a:xfrm>
            <a:off x="912100" y="2609488"/>
            <a:ext cx="1002198" cy="1323439"/>
          </a:xfrm>
          <a:prstGeom prst="rect">
            <a:avLst/>
          </a:prstGeom>
          <a:noFill/>
        </p:spPr>
        <p:txBody>
          <a:bodyPr wrap="none" lIns="91440" tIns="45720" rIns="91440" bIns="45720">
            <a:spAutoFit/>
          </a:bodyPr>
          <a:lstStyle/>
          <a:p>
            <a:pPr algn="ctr"/>
            <a:r>
              <a:rPr lang="en-US" sz="8000" dirty="0">
                <a:ln w="9525">
                  <a:solidFill>
                    <a:schemeClr val="bg1"/>
                  </a:solidFill>
                  <a:prstDash val="solid"/>
                </a:ln>
                <a:solidFill>
                  <a:schemeClr val="bg1"/>
                </a:solidFill>
                <a:effectLst>
                  <a:outerShdw blurRad="12700" dist="38100" dir="2700000" algn="tl" rotWithShape="0">
                    <a:schemeClr val="bg1">
                      <a:lumMod val="50000"/>
                    </a:schemeClr>
                  </a:outerShdw>
                </a:effectLst>
              </a:rPr>
              <a:t>B</a:t>
            </a:r>
            <a:r>
              <a:rPr lang="en-US" sz="8000"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a:t>
            </a:r>
          </a:p>
        </p:txBody>
      </p:sp>
    </p:spTree>
    <p:extLst>
      <p:ext uri="{BB962C8B-B14F-4D97-AF65-F5344CB8AC3E}">
        <p14:creationId xmlns:p14="http://schemas.microsoft.com/office/powerpoint/2010/main" val="104205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path" presetSubtype="0" accel="50000" decel="50000" fill="hold" grpId="3" nodeType="withEffect">
                                  <p:stCondLst>
                                    <p:cond delay="0"/>
                                  </p:stCondLst>
                                  <p:iterate type="lt">
                                    <p:tmPct val="0"/>
                                  </p:iterate>
                                  <p:childTnLst>
                                    <p:animMotion origin="layout" path="M 5E-6 -3.7037E-6 L 0.00417 0.4257 " pathEditMode="relative" rAng="0" ptsTypes="AA">
                                      <p:cBhvr>
                                        <p:cTn id="11" dur="2000" fill="hold"/>
                                        <p:tgtEl>
                                          <p:spTgt spid="17"/>
                                        </p:tgtEl>
                                        <p:attrNameLst>
                                          <p:attrName>ppt_x</p:attrName>
                                          <p:attrName>ppt_y</p:attrName>
                                        </p:attrNameLst>
                                      </p:cBhvr>
                                      <p:rCtr x="208" y="21273"/>
                                    </p:animMotion>
                                  </p:childTnLst>
                                </p:cTn>
                              </p:par>
                              <p:par>
                                <p:cTn id="12" presetID="6" presetClass="emph" presetSubtype="0" fill="hold" grpId="2" nodeType="withEffect">
                                  <p:stCondLst>
                                    <p:cond delay="0"/>
                                  </p:stCondLst>
                                  <p:iterate type="lt">
                                    <p:tmPct val="0"/>
                                  </p:iterate>
                                  <p:childTnLst>
                                    <p:animScale>
                                      <p:cBhvr>
                                        <p:cTn id="13" dur="2000" fill="hold"/>
                                        <p:tgtEl>
                                          <p:spTgt spid="17"/>
                                        </p:tgtEl>
                                      </p:cBhvr>
                                      <p:by x="100000" y="333000"/>
                                    </p:animScale>
                                  </p:childTnLst>
                                  <p:subTnLst>
                                    <p:set>
                                      <p:cBhvr override="childStyle">
                                        <p:cTn dur="1" fill="hold" display="0" masterRel="nextClick" afterEffect="1"/>
                                        <p:tgtEl>
                                          <p:spTgt spid="17"/>
                                        </p:tgtEl>
                                        <p:attrNameLst>
                                          <p:attrName>style.visibility</p:attrName>
                                        </p:attrNameLst>
                                      </p:cBhvr>
                                      <p:to>
                                        <p:strVal val="hidden"/>
                                      </p:to>
                                    </p:set>
                                  </p:subTnLst>
                                </p:cTn>
                              </p:par>
                              <p:par>
                                <p:cTn id="14" presetID="10" presetClass="entr" presetSubtype="0" fill="hold" grpId="1"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xit" presetSubtype="0" fill="hold" grpId="0" nodeType="withEffect">
                                  <p:stCondLst>
                                    <p:cond delay="0"/>
                                  </p:stCondLst>
                                  <p:childTnLst>
                                    <p:animEffect transition="out" filter="fade">
                                      <p:cBhvr>
                                        <p:cTn id="23" dur="500"/>
                                        <p:tgtEl>
                                          <p:spTgt spid="27"/>
                                        </p:tgtEl>
                                      </p:cBhvr>
                                    </p:animEffect>
                                    <p:set>
                                      <p:cBhvr>
                                        <p:cTn id="24" dur="1" fill="hold">
                                          <p:stCondLst>
                                            <p:cond delay="499"/>
                                          </p:stCondLst>
                                        </p:cTn>
                                        <p:tgtEl>
                                          <p:spTgt spid="27"/>
                                        </p:tgtEl>
                                        <p:attrNameLst>
                                          <p:attrName>style.visibility</p:attrName>
                                        </p:attrNameLst>
                                      </p:cBhvr>
                                      <p:to>
                                        <p:strVal val="hidden"/>
                                      </p:to>
                                    </p:set>
                                  </p:childTnLst>
                                </p:cTn>
                              </p:par>
                              <p:par>
                                <p:cTn id="25" presetID="16" presetClass="entr" presetSubtype="21" fill="hold" nodeType="withEffect">
                                  <p:stCondLst>
                                    <p:cond delay="0"/>
                                  </p:stCondLst>
                                  <p:iterate type="lt">
                                    <p:tmPct val="10000"/>
                                  </p:iterate>
                                  <p:childTnLst>
                                    <p:set>
                                      <p:cBhvr>
                                        <p:cTn id="26" dur="1" fill="hold">
                                          <p:stCondLst>
                                            <p:cond delay="0"/>
                                          </p:stCondLst>
                                        </p:cTn>
                                        <p:tgtEl>
                                          <p:spTgt spid="2">
                                            <p:txEl>
                                              <p:pRg st="0" end="0"/>
                                            </p:txEl>
                                          </p:spTgt>
                                        </p:tgtEl>
                                        <p:attrNameLst>
                                          <p:attrName>style.visibility</p:attrName>
                                        </p:attrNameLst>
                                      </p:cBhvr>
                                      <p:to>
                                        <p:strVal val="visible"/>
                                      </p:to>
                                    </p:set>
                                    <p:animEffect transition="in" filter="barn(inVertical)">
                                      <p:cBhvr>
                                        <p:cTn id="27" dur="500"/>
                                        <p:tgtEl>
                                          <p:spTgt spid="2">
                                            <p:txEl>
                                              <p:pRg st="0" end="0"/>
                                            </p:txEl>
                                          </p:spTgt>
                                        </p:tgtEl>
                                      </p:cBhvr>
                                    </p:animEffect>
                                  </p:childTnLst>
                                  <p:subTnLst>
                                    <p:set>
                                      <p:cBhvr override="childStyle">
                                        <p:cTn dur="1" fill="hold" display="0" masterRel="nextClick" afterEffect="1"/>
                                        <p:tgtEl>
                                          <p:spTgt spid="2">
                                            <p:txEl>
                                              <p:pRg st="0" end="0"/>
                                            </p:txEl>
                                          </p:spTgt>
                                        </p:tgtEl>
                                        <p:attrNameLst>
                                          <p:attrName>style.visibility</p:attrName>
                                        </p:attrNameLst>
                                      </p:cBhvr>
                                      <p:to>
                                        <p:strVal val="hidden"/>
                                      </p:to>
                                    </p:set>
                                  </p:subTnLst>
                                </p:cTn>
                              </p:par>
                              <p:par>
                                <p:cTn id="28" presetID="2" presetClass="entr" presetSubtype="4"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2000" fill="hold"/>
                                        <p:tgtEl>
                                          <p:spTgt spid="18"/>
                                        </p:tgtEl>
                                        <p:attrNameLst>
                                          <p:attrName>ppt_x</p:attrName>
                                        </p:attrNameLst>
                                      </p:cBhvr>
                                      <p:tavLst>
                                        <p:tav tm="0">
                                          <p:val>
                                            <p:strVal val="#ppt_x"/>
                                          </p:val>
                                        </p:tav>
                                        <p:tav tm="100000">
                                          <p:val>
                                            <p:strVal val="#ppt_x"/>
                                          </p:val>
                                        </p:tav>
                                      </p:tavLst>
                                    </p:anim>
                                    <p:anim calcmode="lin" valueType="num">
                                      <p:cBhvr additive="base">
                                        <p:cTn id="31" dur="2000" fill="hold"/>
                                        <p:tgtEl>
                                          <p:spTgt spid="18"/>
                                        </p:tgtEl>
                                        <p:attrNameLst>
                                          <p:attrName>ppt_y</p:attrName>
                                        </p:attrNameLst>
                                      </p:cBhvr>
                                      <p:tavLst>
                                        <p:tav tm="0">
                                          <p:val>
                                            <p:strVal val="1+#ppt_h/2"/>
                                          </p:val>
                                        </p:tav>
                                        <p:tav tm="100000">
                                          <p:val>
                                            <p:strVal val="#ppt_y"/>
                                          </p:val>
                                        </p:tav>
                                      </p:tavLst>
                                    </p:anim>
                                  </p:childTnLst>
                                </p:cTn>
                              </p:par>
                              <p:par>
                                <p:cTn id="32" presetID="8" presetClass="emph" presetSubtype="0" fill="hold" nodeType="withEffect">
                                  <p:stCondLst>
                                    <p:cond delay="0"/>
                                  </p:stCondLst>
                                  <p:childTnLst>
                                    <p:animRot by="21600000">
                                      <p:cBhvr>
                                        <p:cTn id="33" dur="2500" fill="hold"/>
                                        <p:tgtEl>
                                          <p:spTgt spid="18"/>
                                        </p:tgtEl>
                                        <p:attrNameLst>
                                          <p:attrName>r</p:attrName>
                                        </p:attrNameLst>
                                      </p:cBhvr>
                                    </p:animRot>
                                  </p:childTnLst>
                                  <p:subTnLst>
                                    <p:set>
                                      <p:cBhvr override="childStyle">
                                        <p:cTn dur="1" fill="hold" display="0" masterRel="nextClick" afterEffect="1"/>
                                        <p:tgtEl>
                                          <p:spTgt spid="18"/>
                                        </p:tgtEl>
                                        <p:attrNameLst>
                                          <p:attrName>style.visibility</p:attrName>
                                        </p:attrNameLst>
                                      </p:cBhvr>
                                      <p:to>
                                        <p:strVal val="hidden"/>
                                      </p:to>
                                    </p:set>
                                  </p:subTnLst>
                                </p:cTn>
                              </p:par>
                              <p:par>
                                <p:cTn id="34" presetID="32" presetClass="emph" presetSubtype="0" repeatCount="3000" fill="hold" nodeType="withEffect">
                                  <p:stCondLst>
                                    <p:cond delay="1500"/>
                                  </p:stCondLst>
                                  <p:childTnLst>
                                    <p:animRot by="120000">
                                      <p:cBhvr>
                                        <p:cTn id="35" dur="300" fill="hold">
                                          <p:stCondLst>
                                            <p:cond delay="0"/>
                                          </p:stCondLst>
                                        </p:cTn>
                                        <p:tgtEl>
                                          <p:spTgt spid="18"/>
                                        </p:tgtEl>
                                        <p:attrNameLst>
                                          <p:attrName>r</p:attrName>
                                        </p:attrNameLst>
                                      </p:cBhvr>
                                    </p:animRot>
                                    <p:animRot by="-240000">
                                      <p:cBhvr>
                                        <p:cTn id="36" dur="600" fill="hold">
                                          <p:stCondLst>
                                            <p:cond delay="600"/>
                                          </p:stCondLst>
                                        </p:cTn>
                                        <p:tgtEl>
                                          <p:spTgt spid="18"/>
                                        </p:tgtEl>
                                        <p:attrNameLst>
                                          <p:attrName>r</p:attrName>
                                        </p:attrNameLst>
                                      </p:cBhvr>
                                    </p:animRot>
                                    <p:animRot by="240000">
                                      <p:cBhvr>
                                        <p:cTn id="37" dur="600" fill="hold">
                                          <p:stCondLst>
                                            <p:cond delay="1200"/>
                                          </p:stCondLst>
                                        </p:cTn>
                                        <p:tgtEl>
                                          <p:spTgt spid="18"/>
                                        </p:tgtEl>
                                        <p:attrNameLst>
                                          <p:attrName>r</p:attrName>
                                        </p:attrNameLst>
                                      </p:cBhvr>
                                    </p:animRot>
                                    <p:animRot by="-240000">
                                      <p:cBhvr>
                                        <p:cTn id="38" dur="600" fill="hold">
                                          <p:stCondLst>
                                            <p:cond delay="1800"/>
                                          </p:stCondLst>
                                        </p:cTn>
                                        <p:tgtEl>
                                          <p:spTgt spid="18"/>
                                        </p:tgtEl>
                                        <p:attrNameLst>
                                          <p:attrName>r</p:attrName>
                                        </p:attrNameLst>
                                      </p:cBhvr>
                                    </p:animRot>
                                    <p:animRot by="120000">
                                      <p:cBhvr>
                                        <p:cTn id="39" dur="600" fill="hold">
                                          <p:stCondLst>
                                            <p:cond delay="2400"/>
                                          </p:stCondLst>
                                        </p:cTn>
                                        <p:tgtEl>
                                          <p:spTgt spid="18"/>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34"/>
                                        </p:tgtEl>
                                      </p:cBhvr>
                                    </p:animEffect>
                                    <p:set>
                                      <p:cBhvr>
                                        <p:cTn id="44" dur="1" fill="hold">
                                          <p:stCondLst>
                                            <p:cond delay="499"/>
                                          </p:stCondLst>
                                        </p:cTn>
                                        <p:tgtEl>
                                          <p:spTgt spid="34"/>
                                        </p:tgtEl>
                                        <p:attrNameLst>
                                          <p:attrName>style.visibility</p:attrName>
                                        </p:attrNameLst>
                                      </p:cBhvr>
                                      <p:to>
                                        <p:strVal val="hidden"/>
                                      </p:to>
                                    </p:set>
                                  </p:childTnLst>
                                </p:cTn>
                              </p:par>
                            </p:childTnLst>
                          </p:cTn>
                        </p:par>
                        <p:par>
                          <p:cTn id="45" fill="hold">
                            <p:stCondLst>
                              <p:cond delay="500"/>
                            </p:stCondLst>
                            <p:childTnLst>
                              <p:par>
                                <p:cTn id="46" presetID="42" presetClass="entr" presetSubtype="0" fill="hold" nodeType="afterEffect">
                                  <p:stCondLst>
                                    <p:cond delay="0"/>
                                  </p:stCondLst>
                                  <p:childTnLst>
                                    <p:set>
                                      <p:cBhvr>
                                        <p:cTn id="47" dur="1" fill="hold">
                                          <p:stCondLst>
                                            <p:cond delay="0"/>
                                          </p:stCondLst>
                                        </p:cTn>
                                        <p:tgtEl>
                                          <p:spTgt spid="16387"/>
                                        </p:tgtEl>
                                        <p:attrNameLst>
                                          <p:attrName>style.visibility</p:attrName>
                                        </p:attrNameLst>
                                      </p:cBhvr>
                                      <p:to>
                                        <p:strVal val="visible"/>
                                      </p:to>
                                    </p:set>
                                    <p:animEffect transition="in" filter="fade">
                                      <p:cBhvr>
                                        <p:cTn id="48" dur="1000"/>
                                        <p:tgtEl>
                                          <p:spTgt spid="16387"/>
                                        </p:tgtEl>
                                      </p:cBhvr>
                                    </p:animEffect>
                                    <p:anim calcmode="lin" valueType="num">
                                      <p:cBhvr>
                                        <p:cTn id="49" dur="1000" fill="hold"/>
                                        <p:tgtEl>
                                          <p:spTgt spid="16387"/>
                                        </p:tgtEl>
                                        <p:attrNameLst>
                                          <p:attrName>ppt_x</p:attrName>
                                        </p:attrNameLst>
                                      </p:cBhvr>
                                      <p:tavLst>
                                        <p:tav tm="0">
                                          <p:val>
                                            <p:strVal val="#ppt_x"/>
                                          </p:val>
                                        </p:tav>
                                        <p:tav tm="100000">
                                          <p:val>
                                            <p:strVal val="#ppt_x"/>
                                          </p:val>
                                        </p:tav>
                                      </p:tavLst>
                                    </p:anim>
                                    <p:anim calcmode="lin" valueType="num">
                                      <p:cBhvr>
                                        <p:cTn id="50" dur="1000" fill="hold"/>
                                        <p:tgtEl>
                                          <p:spTgt spid="16387"/>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7"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nodeType="afterEffect">
                                  <p:stCondLst>
                                    <p:cond delay="0"/>
                                  </p:stCondLst>
                                  <p:childTnLst>
                                    <p:set>
                                      <p:cBhvr>
                                        <p:cTn id="59" dur="1" fill="hold">
                                          <p:stCondLst>
                                            <p:cond delay="0"/>
                                          </p:stCondLst>
                                        </p:cTn>
                                        <p:tgtEl>
                                          <p:spTgt spid="16389"/>
                                        </p:tgtEl>
                                        <p:attrNameLst>
                                          <p:attrName>style.visibility</p:attrName>
                                        </p:attrNameLst>
                                      </p:cBhvr>
                                      <p:to>
                                        <p:strVal val="visible"/>
                                      </p:to>
                                    </p:set>
                                    <p:animEffect transition="in" filter="fade">
                                      <p:cBhvr>
                                        <p:cTn id="60" dur="1000"/>
                                        <p:tgtEl>
                                          <p:spTgt spid="16389"/>
                                        </p:tgtEl>
                                      </p:cBhvr>
                                    </p:animEffect>
                                    <p:anim calcmode="lin" valueType="num">
                                      <p:cBhvr>
                                        <p:cTn id="61" dur="1000" fill="hold"/>
                                        <p:tgtEl>
                                          <p:spTgt spid="16389"/>
                                        </p:tgtEl>
                                        <p:attrNameLst>
                                          <p:attrName>ppt_x</p:attrName>
                                        </p:attrNameLst>
                                      </p:cBhvr>
                                      <p:tavLst>
                                        <p:tav tm="0">
                                          <p:val>
                                            <p:strVal val="#ppt_x"/>
                                          </p:val>
                                        </p:tav>
                                        <p:tav tm="100000">
                                          <p:val>
                                            <p:strVal val="#ppt_x"/>
                                          </p:val>
                                        </p:tav>
                                      </p:tavLst>
                                    </p:anim>
                                    <p:anim calcmode="lin" valueType="num">
                                      <p:cBhvr>
                                        <p:cTn id="62" dur="1000" fill="hold"/>
                                        <p:tgtEl>
                                          <p:spTgt spid="16389"/>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47"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childTnLst>
                          </p:cTn>
                        </p:par>
                        <p:par>
                          <p:cTn id="69" fill="hold">
                            <p:stCondLst>
                              <p:cond delay="4500"/>
                            </p:stCondLst>
                            <p:childTnLst>
                              <p:par>
                                <p:cTn id="70" presetID="42" presetClass="entr" presetSubtype="0" fill="hold" nodeType="afterEffect">
                                  <p:stCondLst>
                                    <p:cond delay="0"/>
                                  </p:stCondLst>
                                  <p:childTnLst>
                                    <p:set>
                                      <p:cBhvr>
                                        <p:cTn id="71" dur="1" fill="hold">
                                          <p:stCondLst>
                                            <p:cond delay="0"/>
                                          </p:stCondLst>
                                        </p:cTn>
                                        <p:tgtEl>
                                          <p:spTgt spid="16391"/>
                                        </p:tgtEl>
                                        <p:attrNameLst>
                                          <p:attrName>style.visibility</p:attrName>
                                        </p:attrNameLst>
                                      </p:cBhvr>
                                      <p:to>
                                        <p:strVal val="visible"/>
                                      </p:to>
                                    </p:set>
                                    <p:animEffect transition="in" filter="fade">
                                      <p:cBhvr>
                                        <p:cTn id="72" dur="1000"/>
                                        <p:tgtEl>
                                          <p:spTgt spid="16391"/>
                                        </p:tgtEl>
                                      </p:cBhvr>
                                    </p:animEffect>
                                    <p:anim calcmode="lin" valueType="num">
                                      <p:cBhvr>
                                        <p:cTn id="73" dur="1000" fill="hold"/>
                                        <p:tgtEl>
                                          <p:spTgt spid="16391"/>
                                        </p:tgtEl>
                                        <p:attrNameLst>
                                          <p:attrName>ppt_x</p:attrName>
                                        </p:attrNameLst>
                                      </p:cBhvr>
                                      <p:tavLst>
                                        <p:tav tm="0">
                                          <p:val>
                                            <p:strVal val="#ppt_x"/>
                                          </p:val>
                                        </p:tav>
                                        <p:tav tm="100000">
                                          <p:val>
                                            <p:strVal val="#ppt_x"/>
                                          </p:val>
                                        </p:tav>
                                      </p:tavLst>
                                    </p:anim>
                                    <p:anim calcmode="lin" valueType="num">
                                      <p:cBhvr>
                                        <p:cTn id="74" dur="1000" fill="hold"/>
                                        <p:tgtEl>
                                          <p:spTgt spid="16391"/>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47" presetClass="entr" presetSubtype="0"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1000"/>
                                        <p:tgtEl>
                                          <p:spTgt spid="12"/>
                                        </p:tgtEl>
                                      </p:cBhvr>
                                    </p:animEffect>
                                    <p:anim calcmode="lin" valueType="num">
                                      <p:cBhvr>
                                        <p:cTn id="79" dur="1000" fill="hold"/>
                                        <p:tgtEl>
                                          <p:spTgt spid="12"/>
                                        </p:tgtEl>
                                        <p:attrNameLst>
                                          <p:attrName>ppt_x</p:attrName>
                                        </p:attrNameLst>
                                      </p:cBhvr>
                                      <p:tavLst>
                                        <p:tav tm="0">
                                          <p:val>
                                            <p:strVal val="#ppt_x"/>
                                          </p:val>
                                        </p:tav>
                                        <p:tav tm="100000">
                                          <p:val>
                                            <p:strVal val="#ppt_x"/>
                                          </p:val>
                                        </p:tav>
                                      </p:tavLst>
                                    </p:anim>
                                    <p:anim calcmode="lin" valueType="num">
                                      <p:cBhvr>
                                        <p:cTn id="8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7" presetClass="entr" presetSubtype="0"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1000"/>
                                        <p:tgtEl>
                                          <p:spTgt spid="13"/>
                                        </p:tgtEl>
                                      </p:cBhvr>
                                    </p:animEffect>
                                    <p:anim calcmode="lin" valueType="num">
                                      <p:cBhvr>
                                        <p:cTn id="86" dur="1000" fill="hold"/>
                                        <p:tgtEl>
                                          <p:spTgt spid="13"/>
                                        </p:tgtEl>
                                        <p:attrNameLst>
                                          <p:attrName>ppt_x</p:attrName>
                                        </p:attrNameLst>
                                      </p:cBhvr>
                                      <p:tavLst>
                                        <p:tav tm="0">
                                          <p:val>
                                            <p:strVal val="#ppt_x"/>
                                          </p:val>
                                        </p:tav>
                                        <p:tav tm="100000">
                                          <p:val>
                                            <p:strVal val="#ppt_x"/>
                                          </p:val>
                                        </p:tav>
                                      </p:tavLst>
                                    </p:anim>
                                    <p:anim calcmode="lin" valueType="num">
                                      <p:cBhvr>
                                        <p:cTn id="87" dur="1000" fill="hold"/>
                                        <p:tgtEl>
                                          <p:spTgt spid="13"/>
                                        </p:tgtEl>
                                        <p:attrNameLst>
                                          <p:attrName>ppt_y</p:attrName>
                                        </p:attrNameLst>
                                      </p:cBhvr>
                                      <p:tavLst>
                                        <p:tav tm="0">
                                          <p:val>
                                            <p:strVal val="#ppt_y-.1"/>
                                          </p:val>
                                        </p:tav>
                                        <p:tav tm="100000">
                                          <p:val>
                                            <p:strVal val="#ppt_y"/>
                                          </p:val>
                                        </p:tav>
                                      </p:tavLst>
                                    </p:anim>
                                  </p:childTnLst>
                                </p:cTn>
                              </p:par>
                            </p:childTnLst>
                          </p:cTn>
                        </p:par>
                        <p:par>
                          <p:cTn id="88" fill="hold">
                            <p:stCondLst>
                              <p:cond delay="1000"/>
                            </p:stCondLst>
                            <p:childTnLst>
                              <p:par>
                                <p:cTn id="89" presetID="42" presetClass="entr" presetSubtype="0" fill="hold" nodeType="afterEffect">
                                  <p:stCondLst>
                                    <p:cond delay="0"/>
                                  </p:stCondLst>
                                  <p:childTnLst>
                                    <p:set>
                                      <p:cBhvr>
                                        <p:cTn id="90" dur="1" fill="hold">
                                          <p:stCondLst>
                                            <p:cond delay="0"/>
                                          </p:stCondLst>
                                        </p:cTn>
                                        <p:tgtEl>
                                          <p:spTgt spid="16392"/>
                                        </p:tgtEl>
                                        <p:attrNameLst>
                                          <p:attrName>style.visibility</p:attrName>
                                        </p:attrNameLst>
                                      </p:cBhvr>
                                      <p:to>
                                        <p:strVal val="visible"/>
                                      </p:to>
                                    </p:set>
                                    <p:animEffect transition="in" filter="fade">
                                      <p:cBhvr>
                                        <p:cTn id="91" dur="1000"/>
                                        <p:tgtEl>
                                          <p:spTgt spid="16392"/>
                                        </p:tgtEl>
                                      </p:cBhvr>
                                    </p:animEffect>
                                    <p:anim calcmode="lin" valueType="num">
                                      <p:cBhvr>
                                        <p:cTn id="92" dur="1000" fill="hold"/>
                                        <p:tgtEl>
                                          <p:spTgt spid="16392"/>
                                        </p:tgtEl>
                                        <p:attrNameLst>
                                          <p:attrName>ppt_x</p:attrName>
                                        </p:attrNameLst>
                                      </p:cBhvr>
                                      <p:tavLst>
                                        <p:tav tm="0">
                                          <p:val>
                                            <p:strVal val="#ppt_x"/>
                                          </p:val>
                                        </p:tav>
                                        <p:tav tm="100000">
                                          <p:val>
                                            <p:strVal val="#ppt_x"/>
                                          </p:val>
                                        </p:tav>
                                      </p:tavLst>
                                    </p:anim>
                                    <p:anim calcmode="lin" valueType="num">
                                      <p:cBhvr>
                                        <p:cTn id="93" dur="1000" fill="hold"/>
                                        <p:tgtEl>
                                          <p:spTgt spid="16392"/>
                                        </p:tgtEl>
                                        <p:attrNameLst>
                                          <p:attrName>ppt_y</p:attrName>
                                        </p:attrNameLst>
                                      </p:cBhvr>
                                      <p:tavLst>
                                        <p:tav tm="0">
                                          <p:val>
                                            <p:strVal val="#ppt_y+.1"/>
                                          </p:val>
                                        </p:tav>
                                        <p:tav tm="100000">
                                          <p:val>
                                            <p:strVal val="#ppt_y"/>
                                          </p:val>
                                        </p:tav>
                                      </p:tavLst>
                                    </p:anim>
                                  </p:childTnLst>
                                </p:cTn>
                              </p:par>
                            </p:childTnLst>
                          </p:cTn>
                        </p:par>
                        <p:par>
                          <p:cTn id="94" fill="hold">
                            <p:stCondLst>
                              <p:cond delay="2000"/>
                            </p:stCondLst>
                            <p:childTnLst>
                              <p:par>
                                <p:cTn id="95" presetID="42" presetClass="entr" presetSubtype="0" fill="hold" nodeType="afterEffect">
                                  <p:stCondLst>
                                    <p:cond delay="0"/>
                                  </p:stCondLst>
                                  <p:childTnLst>
                                    <p:set>
                                      <p:cBhvr>
                                        <p:cTn id="96" dur="1" fill="hold">
                                          <p:stCondLst>
                                            <p:cond delay="0"/>
                                          </p:stCondLst>
                                        </p:cTn>
                                        <p:tgtEl>
                                          <p:spTgt spid="16394"/>
                                        </p:tgtEl>
                                        <p:attrNameLst>
                                          <p:attrName>style.visibility</p:attrName>
                                        </p:attrNameLst>
                                      </p:cBhvr>
                                      <p:to>
                                        <p:strVal val="visible"/>
                                      </p:to>
                                    </p:set>
                                    <p:animEffect transition="in" filter="fade">
                                      <p:cBhvr>
                                        <p:cTn id="97" dur="1000"/>
                                        <p:tgtEl>
                                          <p:spTgt spid="16394"/>
                                        </p:tgtEl>
                                      </p:cBhvr>
                                    </p:animEffect>
                                    <p:anim calcmode="lin" valueType="num">
                                      <p:cBhvr>
                                        <p:cTn id="98" dur="1000" fill="hold"/>
                                        <p:tgtEl>
                                          <p:spTgt spid="16394"/>
                                        </p:tgtEl>
                                        <p:attrNameLst>
                                          <p:attrName>ppt_x</p:attrName>
                                        </p:attrNameLst>
                                      </p:cBhvr>
                                      <p:tavLst>
                                        <p:tav tm="0">
                                          <p:val>
                                            <p:strVal val="#ppt_x"/>
                                          </p:val>
                                        </p:tav>
                                        <p:tav tm="100000">
                                          <p:val>
                                            <p:strVal val="#ppt_x"/>
                                          </p:val>
                                        </p:tav>
                                      </p:tavLst>
                                    </p:anim>
                                    <p:anim calcmode="lin" valueType="num">
                                      <p:cBhvr>
                                        <p:cTn id="99" dur="1000" fill="hold"/>
                                        <p:tgtEl>
                                          <p:spTgt spid="16394"/>
                                        </p:tgtEl>
                                        <p:attrNameLst>
                                          <p:attrName>ppt_y</p:attrName>
                                        </p:attrNameLst>
                                      </p:cBhvr>
                                      <p:tavLst>
                                        <p:tav tm="0">
                                          <p:val>
                                            <p:strVal val="#ppt_y+.1"/>
                                          </p:val>
                                        </p:tav>
                                        <p:tav tm="100000">
                                          <p:val>
                                            <p:strVal val="#ppt_y"/>
                                          </p:val>
                                        </p:tav>
                                      </p:tavLst>
                                    </p:anim>
                                  </p:childTnLst>
                                </p:cTn>
                              </p:par>
                            </p:childTnLst>
                          </p:cTn>
                        </p:par>
                        <p:par>
                          <p:cTn id="100" fill="hold">
                            <p:stCondLst>
                              <p:cond delay="3000"/>
                            </p:stCondLst>
                            <p:childTnLst>
                              <p:par>
                                <p:cTn id="101" presetID="42" presetClass="entr" presetSubtype="0" fill="hold" nodeType="afterEffect">
                                  <p:stCondLst>
                                    <p:cond delay="0"/>
                                  </p:stCondLst>
                                  <p:childTnLst>
                                    <p:set>
                                      <p:cBhvr>
                                        <p:cTn id="102" dur="1" fill="hold">
                                          <p:stCondLst>
                                            <p:cond delay="0"/>
                                          </p:stCondLst>
                                        </p:cTn>
                                        <p:tgtEl>
                                          <p:spTgt spid="16395"/>
                                        </p:tgtEl>
                                        <p:attrNameLst>
                                          <p:attrName>style.visibility</p:attrName>
                                        </p:attrNameLst>
                                      </p:cBhvr>
                                      <p:to>
                                        <p:strVal val="visible"/>
                                      </p:to>
                                    </p:set>
                                    <p:animEffect transition="in" filter="fade">
                                      <p:cBhvr>
                                        <p:cTn id="103" dur="1000"/>
                                        <p:tgtEl>
                                          <p:spTgt spid="16395"/>
                                        </p:tgtEl>
                                      </p:cBhvr>
                                    </p:animEffect>
                                    <p:anim calcmode="lin" valueType="num">
                                      <p:cBhvr>
                                        <p:cTn id="104" dur="1000" fill="hold"/>
                                        <p:tgtEl>
                                          <p:spTgt spid="16395"/>
                                        </p:tgtEl>
                                        <p:attrNameLst>
                                          <p:attrName>ppt_x</p:attrName>
                                        </p:attrNameLst>
                                      </p:cBhvr>
                                      <p:tavLst>
                                        <p:tav tm="0">
                                          <p:val>
                                            <p:strVal val="#ppt_x"/>
                                          </p:val>
                                        </p:tav>
                                        <p:tav tm="100000">
                                          <p:val>
                                            <p:strVal val="#ppt_x"/>
                                          </p:val>
                                        </p:tav>
                                      </p:tavLst>
                                    </p:anim>
                                    <p:anim calcmode="lin" valueType="num">
                                      <p:cBhvr>
                                        <p:cTn id="105" dur="1000" fill="hold"/>
                                        <p:tgtEl>
                                          <p:spTgt spid="1639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1000"/>
                                  </p:stCondLst>
                                  <p:childTnLst>
                                    <p:set>
                                      <p:cBhvr>
                                        <p:cTn id="107" dur="1" fill="hold">
                                          <p:stCondLst>
                                            <p:cond delay="0"/>
                                          </p:stCondLst>
                                        </p:cTn>
                                        <p:tgtEl>
                                          <p:spTgt spid="19"/>
                                        </p:tgtEl>
                                        <p:attrNameLst>
                                          <p:attrName>style.visibility</p:attrName>
                                        </p:attrNameLst>
                                      </p:cBhvr>
                                      <p:to>
                                        <p:strVal val="visible"/>
                                      </p:to>
                                    </p:set>
                                    <p:animEffect transition="in" filter="fade">
                                      <p:cBhvr>
                                        <p:cTn id="108" dur="1500"/>
                                        <p:tgtEl>
                                          <p:spTgt spid="19"/>
                                        </p:tgtEl>
                                      </p:cBhvr>
                                    </p:animEffect>
                                    <p:anim calcmode="lin" valueType="num">
                                      <p:cBhvr>
                                        <p:cTn id="109" dur="1500" fill="hold"/>
                                        <p:tgtEl>
                                          <p:spTgt spid="19"/>
                                        </p:tgtEl>
                                        <p:attrNameLst>
                                          <p:attrName>ppt_x</p:attrName>
                                        </p:attrNameLst>
                                      </p:cBhvr>
                                      <p:tavLst>
                                        <p:tav tm="0">
                                          <p:val>
                                            <p:strVal val="#ppt_x"/>
                                          </p:val>
                                        </p:tav>
                                        <p:tav tm="100000">
                                          <p:val>
                                            <p:strVal val="#ppt_x"/>
                                          </p:val>
                                        </p:tav>
                                      </p:tavLst>
                                    </p:anim>
                                    <p:anim calcmode="lin" valueType="num">
                                      <p:cBhvr>
                                        <p:cTn id="110" dur="1500" fill="hold"/>
                                        <p:tgtEl>
                                          <p:spTgt spid="19"/>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9"/>
                                        </p:tgtEl>
                                        <p:attrNameLst>
                                          <p:attrName>style.visibility</p:attrName>
                                        </p:attrNameLst>
                                      </p:cBhvr>
                                      <p:to>
                                        <p:strVal val="hidden"/>
                                      </p:to>
                                    </p:set>
                                  </p:subTnLst>
                                </p:cTn>
                              </p:par>
                              <p:par>
                                <p:cTn id="111" presetID="42" presetClass="entr" presetSubtype="0" fill="hold" grpId="0" nodeType="withEffect">
                                  <p:stCondLst>
                                    <p:cond delay="1000"/>
                                  </p:stCondLst>
                                  <p:childTnLst>
                                    <p:set>
                                      <p:cBhvr>
                                        <p:cTn id="112" dur="1" fill="hold">
                                          <p:stCondLst>
                                            <p:cond delay="0"/>
                                          </p:stCondLst>
                                        </p:cTn>
                                        <p:tgtEl>
                                          <p:spTgt spid="9"/>
                                        </p:tgtEl>
                                        <p:attrNameLst>
                                          <p:attrName>style.visibility</p:attrName>
                                        </p:attrNameLst>
                                      </p:cBhvr>
                                      <p:to>
                                        <p:strVal val="visible"/>
                                      </p:to>
                                    </p:set>
                                    <p:animEffect transition="in" filter="fade">
                                      <p:cBhvr>
                                        <p:cTn id="113" dur="1500"/>
                                        <p:tgtEl>
                                          <p:spTgt spid="9"/>
                                        </p:tgtEl>
                                      </p:cBhvr>
                                    </p:animEffect>
                                    <p:anim calcmode="lin" valueType="num">
                                      <p:cBhvr>
                                        <p:cTn id="114" dur="1500" fill="hold"/>
                                        <p:tgtEl>
                                          <p:spTgt spid="9"/>
                                        </p:tgtEl>
                                        <p:attrNameLst>
                                          <p:attrName>ppt_x</p:attrName>
                                        </p:attrNameLst>
                                      </p:cBhvr>
                                      <p:tavLst>
                                        <p:tav tm="0">
                                          <p:val>
                                            <p:strVal val="#ppt_x"/>
                                          </p:val>
                                        </p:tav>
                                        <p:tav tm="100000">
                                          <p:val>
                                            <p:strVal val="#ppt_x"/>
                                          </p:val>
                                        </p:tav>
                                      </p:tavLst>
                                    </p:anim>
                                    <p:anim calcmode="lin" valueType="num">
                                      <p:cBhvr>
                                        <p:cTn id="115" dur="1500" fill="hold"/>
                                        <p:tgtEl>
                                          <p:spTgt spid="9"/>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9"/>
                                        </p:tgtEl>
                                        <p:attrNameLst>
                                          <p:attrName>style.visibility</p:attrName>
                                        </p:attrNameLst>
                                      </p:cBhvr>
                                      <p:to>
                                        <p:strVal val="hidden"/>
                                      </p:to>
                                    </p:set>
                                  </p:subTnLst>
                                </p:cTn>
                              </p:par>
                              <p:par>
                                <p:cTn id="116" presetID="2" presetClass="exit" presetSubtype="1" fill="hold" grpId="1" nodeType="withEffect">
                                  <p:stCondLst>
                                    <p:cond delay="0"/>
                                  </p:stCondLst>
                                  <p:iterate type="lt">
                                    <p:tmPct val="0"/>
                                  </p:iterate>
                                  <p:childTnLst>
                                    <p:anim calcmode="lin" valueType="num">
                                      <p:cBhvr additive="base">
                                        <p:cTn id="117" dur="500"/>
                                        <p:tgtEl>
                                          <p:spTgt spid="17"/>
                                        </p:tgtEl>
                                        <p:attrNameLst>
                                          <p:attrName>ppt_x</p:attrName>
                                        </p:attrNameLst>
                                      </p:cBhvr>
                                      <p:tavLst>
                                        <p:tav tm="0">
                                          <p:val>
                                            <p:strVal val="ppt_x"/>
                                          </p:val>
                                        </p:tav>
                                        <p:tav tm="100000">
                                          <p:val>
                                            <p:strVal val="ppt_x"/>
                                          </p:val>
                                        </p:tav>
                                      </p:tavLst>
                                    </p:anim>
                                    <p:anim calcmode="lin" valueType="num">
                                      <p:cBhvr additive="base">
                                        <p:cTn id="118" dur="500"/>
                                        <p:tgtEl>
                                          <p:spTgt spid="17"/>
                                        </p:tgtEl>
                                        <p:attrNameLst>
                                          <p:attrName>ppt_y</p:attrName>
                                        </p:attrNameLst>
                                      </p:cBhvr>
                                      <p:tavLst>
                                        <p:tav tm="0">
                                          <p:val>
                                            <p:strVal val="ppt_y"/>
                                          </p:val>
                                        </p:tav>
                                        <p:tav tm="100000">
                                          <p:val>
                                            <p:strVal val="0-ppt_h/2"/>
                                          </p:val>
                                        </p:tav>
                                      </p:tavLst>
                                    </p:anim>
                                    <p:set>
                                      <p:cBhvr>
                                        <p:cTn id="119" dur="1" fill="hold">
                                          <p:stCondLst>
                                            <p:cond delay="499"/>
                                          </p:stCondLst>
                                        </p:cTn>
                                        <p:tgtEl>
                                          <p:spTgt spid="17"/>
                                        </p:tgtEl>
                                        <p:attrNameLst>
                                          <p:attrName>style.visibility</p:attrName>
                                        </p:attrNameLst>
                                      </p:cBhvr>
                                      <p:to>
                                        <p:strVal val="hidden"/>
                                      </p:to>
                                    </p:set>
                                  </p:childTnLst>
                                </p:cTn>
                              </p:par>
                              <p:par>
                                <p:cTn id="120" presetID="27" presetClass="entr" presetSubtype="0" fill="hold" grpId="0" nodeType="withEffect">
                                  <p:stCondLst>
                                    <p:cond delay="1000"/>
                                  </p:stCondLst>
                                  <p:iterate type="lt">
                                    <p:tmPct val="50000"/>
                                  </p:iterate>
                                  <p:childTnLst>
                                    <p:set>
                                      <p:cBhvr>
                                        <p:cTn id="121" dur="1" fill="hold">
                                          <p:stCondLst>
                                            <p:cond delay="0"/>
                                          </p:stCondLst>
                                        </p:cTn>
                                        <p:tgtEl>
                                          <p:spTgt spid="26"/>
                                        </p:tgtEl>
                                        <p:attrNameLst>
                                          <p:attrName>style.visibility</p:attrName>
                                        </p:attrNameLst>
                                      </p:cBhvr>
                                      <p:to>
                                        <p:strVal val="visible"/>
                                      </p:to>
                                    </p:set>
                                    <p:anim calcmode="discrete" valueType="clr">
                                      <p:cBhvr override="childStyle">
                                        <p:cTn id="122" dur="80"/>
                                        <p:tgtEl>
                                          <p:spTgt spid="26"/>
                                        </p:tgtEl>
                                        <p:attrNameLst>
                                          <p:attrName>style.color</p:attrName>
                                        </p:attrNameLst>
                                      </p:cBhvr>
                                      <p:tavLst>
                                        <p:tav tm="0">
                                          <p:val>
                                            <p:clrVal>
                                              <a:schemeClr val="accent2"/>
                                            </p:clrVal>
                                          </p:val>
                                        </p:tav>
                                        <p:tav tm="50000">
                                          <p:val>
                                            <p:clrVal>
                                              <a:schemeClr val="hlink"/>
                                            </p:clrVal>
                                          </p:val>
                                        </p:tav>
                                      </p:tavLst>
                                    </p:anim>
                                    <p:anim calcmode="discrete" valueType="clr">
                                      <p:cBhvr>
                                        <p:cTn id="123" dur="80"/>
                                        <p:tgtEl>
                                          <p:spTgt spid="26"/>
                                        </p:tgtEl>
                                        <p:attrNameLst>
                                          <p:attrName>fillcolor</p:attrName>
                                        </p:attrNameLst>
                                      </p:cBhvr>
                                      <p:tavLst>
                                        <p:tav tm="0">
                                          <p:val>
                                            <p:clrVal>
                                              <a:schemeClr val="accent2"/>
                                            </p:clrVal>
                                          </p:val>
                                        </p:tav>
                                        <p:tav tm="50000">
                                          <p:val>
                                            <p:clrVal>
                                              <a:schemeClr val="hlink"/>
                                            </p:clrVal>
                                          </p:val>
                                        </p:tav>
                                      </p:tavLst>
                                    </p:anim>
                                    <p:set>
                                      <p:cBhvr>
                                        <p:cTn id="124" dur="80"/>
                                        <p:tgtEl>
                                          <p:spTgt spid="26"/>
                                        </p:tgtEl>
                                        <p:attrNameLst>
                                          <p:attrName>fill.type</p:attrName>
                                        </p:attrNameLst>
                                      </p:cBhvr>
                                      <p:to>
                                        <p:strVal val="solid"/>
                                      </p:to>
                                    </p:set>
                                  </p:childTnLst>
                                  <p:subTnLst>
                                    <p:set>
                                      <p:cBhvr override="childStyle">
                                        <p:cTn dur="1" fill="hold" display="0" masterRel="nextClick" afterEffect="1"/>
                                        <p:tgtEl>
                                          <p:spTgt spid="26"/>
                                        </p:tgtEl>
                                        <p:attrNameLst>
                                          <p:attrName>style.visibility</p:attrName>
                                        </p:attrNameLst>
                                      </p:cBhvr>
                                      <p:to>
                                        <p:strVal val="hidden"/>
                                      </p:to>
                                    </p:set>
                                  </p:subTnLst>
                                </p:cTn>
                              </p:par>
                              <p:par>
                                <p:cTn id="125" presetID="2" presetClass="entr" presetSubtype="2" repeatCount="3000" fill="hold" nodeType="withEffect">
                                  <p:stCondLst>
                                    <p:cond delay="1000"/>
                                  </p:stCondLst>
                                  <p:childTnLst>
                                    <p:set>
                                      <p:cBhvr>
                                        <p:cTn id="126" dur="1" fill="hold">
                                          <p:stCondLst>
                                            <p:cond delay="0"/>
                                          </p:stCondLst>
                                        </p:cTn>
                                        <p:tgtEl>
                                          <p:spTgt spid="41986"/>
                                        </p:tgtEl>
                                        <p:attrNameLst>
                                          <p:attrName>style.visibility</p:attrName>
                                        </p:attrNameLst>
                                      </p:cBhvr>
                                      <p:to>
                                        <p:strVal val="visible"/>
                                      </p:to>
                                    </p:set>
                                    <p:anim calcmode="lin" valueType="num">
                                      <p:cBhvr additive="base">
                                        <p:cTn id="127" dur="5000" fill="hold"/>
                                        <p:tgtEl>
                                          <p:spTgt spid="41986"/>
                                        </p:tgtEl>
                                        <p:attrNameLst>
                                          <p:attrName>ppt_x</p:attrName>
                                        </p:attrNameLst>
                                      </p:cBhvr>
                                      <p:tavLst>
                                        <p:tav tm="0">
                                          <p:val>
                                            <p:strVal val="1+#ppt_w/2"/>
                                          </p:val>
                                        </p:tav>
                                        <p:tav tm="100000">
                                          <p:val>
                                            <p:strVal val="#ppt_x"/>
                                          </p:val>
                                        </p:tav>
                                      </p:tavLst>
                                    </p:anim>
                                    <p:anim calcmode="lin" valueType="num">
                                      <p:cBhvr additive="base">
                                        <p:cTn id="128" dur="5000" fill="hold"/>
                                        <p:tgtEl>
                                          <p:spTgt spid="41986"/>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
                                        </p:tgtEl>
                                        <p:attrNameLst>
                                          <p:attrName>style.visibility</p:attrName>
                                        </p:attrNameLst>
                                      </p:cBhvr>
                                      <p:to>
                                        <p:strVal val="visible"/>
                                      </p:to>
                                    </p:set>
                                    <p:animEffect transition="in" filter="fade">
                                      <p:cBhvr>
                                        <p:cTn id="133" dur="1000"/>
                                        <p:tgtEl>
                                          <p:spTgt spid="7"/>
                                        </p:tgtEl>
                                      </p:cBhvr>
                                    </p:animEffect>
                                    <p:anim calcmode="lin" valueType="num">
                                      <p:cBhvr>
                                        <p:cTn id="134" dur="1000" fill="hold"/>
                                        <p:tgtEl>
                                          <p:spTgt spid="7"/>
                                        </p:tgtEl>
                                        <p:attrNameLst>
                                          <p:attrName>ppt_x</p:attrName>
                                        </p:attrNameLst>
                                      </p:cBhvr>
                                      <p:tavLst>
                                        <p:tav tm="0">
                                          <p:val>
                                            <p:strVal val="#ppt_x"/>
                                          </p:val>
                                        </p:tav>
                                        <p:tav tm="100000">
                                          <p:val>
                                            <p:strVal val="#ppt_x"/>
                                          </p:val>
                                        </p:tav>
                                      </p:tavLst>
                                    </p:anim>
                                    <p:anim calcmode="lin" valueType="num">
                                      <p:cBhvr>
                                        <p:cTn id="135" dur="1000" fill="hold"/>
                                        <p:tgtEl>
                                          <p:spTgt spid="7"/>
                                        </p:tgtEl>
                                        <p:attrNameLst>
                                          <p:attrName>ppt_y</p:attrName>
                                        </p:attrNameLst>
                                      </p:cBhvr>
                                      <p:tavLst>
                                        <p:tav tm="0">
                                          <p:val>
                                            <p:strVal val="#ppt_y+.1"/>
                                          </p:val>
                                        </p:tav>
                                        <p:tav tm="100000">
                                          <p:val>
                                            <p:strVal val="#ppt_y"/>
                                          </p:val>
                                        </p:tav>
                                      </p:tavLst>
                                    </p:anim>
                                  </p:childTnLst>
                                </p:cTn>
                              </p:par>
                            </p:childTnLst>
                          </p:cTn>
                        </p:par>
                        <p:par>
                          <p:cTn id="136" fill="hold">
                            <p:stCondLst>
                              <p:cond delay="1000"/>
                            </p:stCondLst>
                            <p:childTnLst>
                              <p:par>
                                <p:cTn id="137" presetID="47" presetClass="entr" presetSubtype="0" fill="hold" nodeType="afterEffect">
                                  <p:stCondLst>
                                    <p:cond delay="500"/>
                                  </p:stCondLst>
                                  <p:childTnLst>
                                    <p:set>
                                      <p:cBhvr>
                                        <p:cTn id="138" dur="1" fill="hold">
                                          <p:stCondLst>
                                            <p:cond delay="0"/>
                                          </p:stCondLst>
                                        </p:cTn>
                                        <p:tgtEl>
                                          <p:spTgt spid="16385"/>
                                        </p:tgtEl>
                                        <p:attrNameLst>
                                          <p:attrName>style.visibility</p:attrName>
                                        </p:attrNameLst>
                                      </p:cBhvr>
                                      <p:to>
                                        <p:strVal val="visible"/>
                                      </p:to>
                                    </p:set>
                                    <p:animEffect transition="in" filter="fade">
                                      <p:cBhvr>
                                        <p:cTn id="139" dur="1000"/>
                                        <p:tgtEl>
                                          <p:spTgt spid="16385"/>
                                        </p:tgtEl>
                                      </p:cBhvr>
                                    </p:animEffect>
                                    <p:anim calcmode="lin" valueType="num">
                                      <p:cBhvr>
                                        <p:cTn id="140" dur="1000" fill="hold"/>
                                        <p:tgtEl>
                                          <p:spTgt spid="16385"/>
                                        </p:tgtEl>
                                        <p:attrNameLst>
                                          <p:attrName>ppt_x</p:attrName>
                                        </p:attrNameLst>
                                      </p:cBhvr>
                                      <p:tavLst>
                                        <p:tav tm="0">
                                          <p:val>
                                            <p:strVal val="#ppt_x"/>
                                          </p:val>
                                        </p:tav>
                                        <p:tav tm="100000">
                                          <p:val>
                                            <p:strVal val="#ppt_x"/>
                                          </p:val>
                                        </p:tav>
                                      </p:tavLst>
                                    </p:anim>
                                    <p:anim calcmode="lin" valueType="num">
                                      <p:cBhvr>
                                        <p:cTn id="141" dur="1000" fill="hold"/>
                                        <p:tgtEl>
                                          <p:spTgt spid="16385"/>
                                        </p:tgtEl>
                                        <p:attrNameLst>
                                          <p:attrName>ppt_y</p:attrName>
                                        </p:attrNameLst>
                                      </p:cBhvr>
                                      <p:tavLst>
                                        <p:tav tm="0">
                                          <p:val>
                                            <p:strVal val="#ppt_y-.1"/>
                                          </p:val>
                                        </p:tav>
                                        <p:tav tm="100000">
                                          <p:val>
                                            <p:strVal val="#ppt_y"/>
                                          </p:val>
                                        </p:tav>
                                      </p:tavLst>
                                    </p:anim>
                                  </p:childTnLst>
                                </p:cTn>
                              </p:par>
                              <p:par>
                                <p:cTn id="142" presetID="47" presetClass="entr" presetSubtype="0" fill="hold" nodeType="withEffect">
                                  <p:stCondLst>
                                    <p:cond delay="500"/>
                                  </p:stCondLst>
                                  <p:childTnLst>
                                    <p:set>
                                      <p:cBhvr>
                                        <p:cTn id="143" dur="1" fill="hold">
                                          <p:stCondLst>
                                            <p:cond delay="0"/>
                                          </p:stCondLst>
                                        </p:cTn>
                                        <p:tgtEl>
                                          <p:spTgt spid="4"/>
                                        </p:tgtEl>
                                        <p:attrNameLst>
                                          <p:attrName>style.visibility</p:attrName>
                                        </p:attrNameLst>
                                      </p:cBhvr>
                                      <p:to>
                                        <p:strVal val="visible"/>
                                      </p:to>
                                    </p:set>
                                    <p:animEffect transition="in" filter="fade">
                                      <p:cBhvr>
                                        <p:cTn id="144" dur="1000"/>
                                        <p:tgtEl>
                                          <p:spTgt spid="4"/>
                                        </p:tgtEl>
                                      </p:cBhvr>
                                    </p:animEffect>
                                    <p:anim calcmode="lin" valueType="num">
                                      <p:cBhvr>
                                        <p:cTn id="145" dur="1000" fill="hold"/>
                                        <p:tgtEl>
                                          <p:spTgt spid="4"/>
                                        </p:tgtEl>
                                        <p:attrNameLst>
                                          <p:attrName>ppt_x</p:attrName>
                                        </p:attrNameLst>
                                      </p:cBhvr>
                                      <p:tavLst>
                                        <p:tav tm="0">
                                          <p:val>
                                            <p:strVal val="#ppt_x"/>
                                          </p:val>
                                        </p:tav>
                                        <p:tav tm="100000">
                                          <p:val>
                                            <p:strVal val="#ppt_x"/>
                                          </p:val>
                                        </p:tav>
                                      </p:tavLst>
                                    </p:anim>
                                    <p:anim calcmode="lin" valueType="num">
                                      <p:cBhvr>
                                        <p:cTn id="146" dur="1000" fill="hold"/>
                                        <p:tgtEl>
                                          <p:spTgt spid="4"/>
                                        </p:tgtEl>
                                        <p:attrNameLst>
                                          <p:attrName>ppt_y</p:attrName>
                                        </p:attrNameLst>
                                      </p:cBhvr>
                                      <p:tavLst>
                                        <p:tav tm="0">
                                          <p:val>
                                            <p:strVal val="#ppt_y-.1"/>
                                          </p:val>
                                        </p:tav>
                                        <p:tav tm="100000">
                                          <p:val>
                                            <p:strVal val="#ppt_y"/>
                                          </p:val>
                                        </p:tav>
                                      </p:tavLst>
                                    </p:anim>
                                  </p:childTnLst>
                                </p:cTn>
                              </p:par>
                              <p:par>
                                <p:cTn id="147" presetID="47" presetClass="entr" presetSubtype="0" fill="hold" nodeType="withEffect">
                                  <p:stCondLst>
                                    <p:cond delay="50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1000"/>
                                        <p:tgtEl>
                                          <p:spTgt spid="5"/>
                                        </p:tgtEl>
                                      </p:cBhvr>
                                    </p:animEffect>
                                    <p:anim calcmode="lin" valueType="num">
                                      <p:cBhvr>
                                        <p:cTn id="150" dur="1000" fill="hold"/>
                                        <p:tgtEl>
                                          <p:spTgt spid="5"/>
                                        </p:tgtEl>
                                        <p:attrNameLst>
                                          <p:attrName>ppt_x</p:attrName>
                                        </p:attrNameLst>
                                      </p:cBhvr>
                                      <p:tavLst>
                                        <p:tav tm="0">
                                          <p:val>
                                            <p:strVal val="#ppt_x"/>
                                          </p:val>
                                        </p:tav>
                                        <p:tav tm="100000">
                                          <p:val>
                                            <p:strVal val="#ppt_x"/>
                                          </p:val>
                                        </p:tav>
                                      </p:tavLst>
                                    </p:anim>
                                    <p:anim calcmode="lin" valueType="num">
                                      <p:cBhvr>
                                        <p:cTn id="1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3"/>
                                        </p:tgtEl>
                                        <p:attrNameLst>
                                          <p:attrName>style.visibility</p:attrName>
                                        </p:attrNameLst>
                                      </p:cBhvr>
                                      <p:to>
                                        <p:strVal val="visible"/>
                                      </p:to>
                                    </p:set>
                                    <p:animEffect transition="in" filter="fade">
                                      <p:cBhvr>
                                        <p:cTn id="156" dur="1220"/>
                                        <p:tgtEl>
                                          <p:spTgt spid="3"/>
                                        </p:tgtEl>
                                      </p:cBhvr>
                                    </p:animEffect>
                                  </p:childTnLst>
                                </p:cTn>
                              </p:par>
                              <p:par>
                                <p:cTn id="157" presetID="27" presetClass="entr" presetSubtype="0" fill="hold" grpId="0" nodeType="withEffect">
                                  <p:stCondLst>
                                    <p:cond delay="1770"/>
                                  </p:stCondLst>
                                  <p:iterate type="lt">
                                    <p:tmPct val="50000"/>
                                  </p:iterate>
                                  <p:childTnLst>
                                    <p:set>
                                      <p:cBhvr>
                                        <p:cTn id="158" dur="1" fill="hold">
                                          <p:stCondLst>
                                            <p:cond delay="0"/>
                                          </p:stCondLst>
                                        </p:cTn>
                                        <p:tgtEl>
                                          <p:spTgt spid="14"/>
                                        </p:tgtEl>
                                        <p:attrNameLst>
                                          <p:attrName>style.visibility</p:attrName>
                                        </p:attrNameLst>
                                      </p:cBhvr>
                                      <p:to>
                                        <p:strVal val="visible"/>
                                      </p:to>
                                    </p:set>
                                    <p:anim calcmode="discrete" valueType="clr">
                                      <p:cBhvr override="childStyle">
                                        <p:cTn id="159"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60" dur="80"/>
                                        <p:tgtEl>
                                          <p:spTgt spid="14"/>
                                        </p:tgtEl>
                                        <p:attrNameLst>
                                          <p:attrName>fillcolor</p:attrName>
                                        </p:attrNameLst>
                                      </p:cBhvr>
                                      <p:tavLst>
                                        <p:tav tm="0">
                                          <p:val>
                                            <p:clrVal>
                                              <a:schemeClr val="accent2"/>
                                            </p:clrVal>
                                          </p:val>
                                        </p:tav>
                                        <p:tav tm="50000">
                                          <p:val>
                                            <p:clrVal>
                                              <a:schemeClr val="hlink"/>
                                            </p:clrVal>
                                          </p:val>
                                        </p:tav>
                                      </p:tavLst>
                                    </p:anim>
                                    <p:set>
                                      <p:cBhvr>
                                        <p:cTn id="161" dur="80"/>
                                        <p:tgtEl>
                                          <p:spTgt spid="14"/>
                                        </p:tgtEl>
                                        <p:attrNameLst>
                                          <p:attrName>fill.type</p:attrName>
                                        </p:attrNameLst>
                                      </p:cBhvr>
                                      <p:to>
                                        <p:strVal val="solid"/>
                                      </p:to>
                                    </p:set>
                                  </p:childTnLst>
                                </p:cTn>
                              </p:par>
                              <p:par>
                                <p:cTn id="162" presetID="32" presetClass="emph" presetSubtype="0" fill="hold" nodeType="withEffect">
                                  <p:stCondLst>
                                    <p:cond delay="1770"/>
                                  </p:stCondLst>
                                  <p:childTnLst>
                                    <p:animClr clrSpc="rgb" dir="cw">
                                      <p:cBhvr override="childStyle">
                                        <p:cTn id="163" dur="100" fill="hold"/>
                                        <p:tgtEl>
                                          <p:spTgt spid="16387"/>
                                        </p:tgtEl>
                                        <p:attrNameLst>
                                          <p:attrName>style.color</p:attrName>
                                        </p:attrNameLst>
                                      </p:cBhvr>
                                      <p:to>
                                        <a:schemeClr val="accent2"/>
                                      </p:to>
                                    </p:animClr>
                                    <p:animClr clrSpc="rgb" dir="cw">
                                      <p:cBhvr>
                                        <p:cTn id="164" dur="100" fill="hold"/>
                                        <p:tgtEl>
                                          <p:spTgt spid="16387"/>
                                        </p:tgtEl>
                                        <p:attrNameLst>
                                          <p:attrName>fillcolor</p:attrName>
                                        </p:attrNameLst>
                                      </p:cBhvr>
                                      <p:to>
                                        <a:schemeClr val="accent2"/>
                                      </p:to>
                                    </p:animClr>
                                    <p:set>
                                      <p:cBhvr>
                                        <p:cTn id="165" dur="100" fill="hold"/>
                                        <p:tgtEl>
                                          <p:spTgt spid="16387"/>
                                        </p:tgtEl>
                                        <p:attrNameLst>
                                          <p:attrName>fill.type</p:attrName>
                                        </p:attrNameLst>
                                      </p:cBhvr>
                                      <p:to>
                                        <p:strVal val="solid"/>
                                      </p:to>
                                    </p:set>
                                    <p:set>
                                      <p:cBhvr>
                                        <p:cTn id="166" dur="100" fill="hold"/>
                                        <p:tgtEl>
                                          <p:spTgt spid="16387"/>
                                        </p:tgtEl>
                                        <p:attrNameLst>
                                          <p:attrName>fill.on</p:attrName>
                                        </p:attrNameLst>
                                      </p:cBhvr>
                                      <p:to>
                                        <p:strVal val="true"/>
                                      </p:to>
                                    </p:set>
                                    <p:animRot by="120000">
                                      <p:cBhvr>
                                        <p:cTn id="167" dur="100" fill="hold">
                                          <p:stCondLst>
                                            <p:cond delay="0"/>
                                          </p:stCondLst>
                                        </p:cTn>
                                        <p:tgtEl>
                                          <p:spTgt spid="16387"/>
                                        </p:tgtEl>
                                        <p:attrNameLst>
                                          <p:attrName>r</p:attrName>
                                        </p:attrNameLst>
                                      </p:cBhvr>
                                    </p:animRot>
                                    <p:animRot by="-240000">
                                      <p:cBhvr>
                                        <p:cTn id="168" dur="200" fill="hold">
                                          <p:stCondLst>
                                            <p:cond delay="200"/>
                                          </p:stCondLst>
                                        </p:cTn>
                                        <p:tgtEl>
                                          <p:spTgt spid="16387"/>
                                        </p:tgtEl>
                                        <p:attrNameLst>
                                          <p:attrName>r</p:attrName>
                                        </p:attrNameLst>
                                      </p:cBhvr>
                                    </p:animRot>
                                    <p:animRot by="240000">
                                      <p:cBhvr>
                                        <p:cTn id="169" dur="200" fill="hold">
                                          <p:stCondLst>
                                            <p:cond delay="400"/>
                                          </p:stCondLst>
                                        </p:cTn>
                                        <p:tgtEl>
                                          <p:spTgt spid="16387"/>
                                        </p:tgtEl>
                                        <p:attrNameLst>
                                          <p:attrName>r</p:attrName>
                                        </p:attrNameLst>
                                      </p:cBhvr>
                                    </p:animRot>
                                    <p:animRot by="-240000">
                                      <p:cBhvr>
                                        <p:cTn id="170" dur="200" fill="hold">
                                          <p:stCondLst>
                                            <p:cond delay="600"/>
                                          </p:stCondLst>
                                        </p:cTn>
                                        <p:tgtEl>
                                          <p:spTgt spid="16387"/>
                                        </p:tgtEl>
                                        <p:attrNameLst>
                                          <p:attrName>r</p:attrName>
                                        </p:attrNameLst>
                                      </p:cBhvr>
                                    </p:animRot>
                                    <p:animRot by="120000">
                                      <p:cBhvr>
                                        <p:cTn id="171" dur="200" fill="hold">
                                          <p:stCondLst>
                                            <p:cond delay="800"/>
                                          </p:stCondLst>
                                        </p:cTn>
                                        <p:tgtEl>
                                          <p:spTgt spid="16387"/>
                                        </p:tgtEl>
                                        <p:attrNameLst>
                                          <p:attrName>r</p:attrName>
                                        </p:attrNameLst>
                                      </p:cBhvr>
                                    </p:animRo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nodeType="clickEffect">
                                  <p:stCondLst>
                                    <p:cond delay="0"/>
                                  </p:stCondLst>
                                  <p:childTnLst>
                                    <p:set>
                                      <p:cBhvr>
                                        <p:cTn id="175" dur="1" fill="hold">
                                          <p:stCondLst>
                                            <p:cond delay="0"/>
                                          </p:stCondLst>
                                        </p:cTn>
                                        <p:tgtEl>
                                          <p:spTgt spid="8"/>
                                        </p:tgtEl>
                                        <p:attrNameLst>
                                          <p:attrName>style.visibility</p:attrName>
                                        </p:attrNameLst>
                                      </p:cBhvr>
                                      <p:to>
                                        <p:strVal val="visible"/>
                                      </p:to>
                                    </p:set>
                                    <p:animEffect transition="in" filter="fade">
                                      <p:cBhvr>
                                        <p:cTn id="176" dur="1220"/>
                                        <p:tgtEl>
                                          <p:spTgt spid="8"/>
                                        </p:tgtEl>
                                      </p:cBhvr>
                                    </p:animEffect>
                                  </p:childTnLst>
                                </p:cTn>
                              </p:par>
                              <p:par>
                                <p:cTn id="177" presetID="27" presetClass="entr" presetSubtype="0" fill="hold" grpId="0" nodeType="withEffect">
                                  <p:stCondLst>
                                    <p:cond delay="1770"/>
                                  </p:stCondLst>
                                  <p:iterate type="lt">
                                    <p:tmPct val="50000"/>
                                  </p:iterate>
                                  <p:childTnLst>
                                    <p:set>
                                      <p:cBhvr>
                                        <p:cTn id="178" dur="1" fill="hold">
                                          <p:stCondLst>
                                            <p:cond delay="0"/>
                                          </p:stCondLst>
                                        </p:cTn>
                                        <p:tgtEl>
                                          <p:spTgt spid="15"/>
                                        </p:tgtEl>
                                        <p:attrNameLst>
                                          <p:attrName>style.visibility</p:attrName>
                                        </p:attrNameLst>
                                      </p:cBhvr>
                                      <p:to>
                                        <p:strVal val="visible"/>
                                      </p:to>
                                    </p:set>
                                    <p:anim calcmode="discrete" valueType="clr">
                                      <p:cBhvr override="childStyle">
                                        <p:cTn id="179"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80" dur="80"/>
                                        <p:tgtEl>
                                          <p:spTgt spid="15"/>
                                        </p:tgtEl>
                                        <p:attrNameLst>
                                          <p:attrName>fillcolor</p:attrName>
                                        </p:attrNameLst>
                                      </p:cBhvr>
                                      <p:tavLst>
                                        <p:tav tm="0">
                                          <p:val>
                                            <p:clrVal>
                                              <a:schemeClr val="accent2"/>
                                            </p:clrVal>
                                          </p:val>
                                        </p:tav>
                                        <p:tav tm="50000">
                                          <p:val>
                                            <p:clrVal>
                                              <a:schemeClr val="hlink"/>
                                            </p:clrVal>
                                          </p:val>
                                        </p:tav>
                                      </p:tavLst>
                                    </p:anim>
                                    <p:set>
                                      <p:cBhvr>
                                        <p:cTn id="181" dur="80"/>
                                        <p:tgtEl>
                                          <p:spTgt spid="15"/>
                                        </p:tgtEl>
                                        <p:attrNameLst>
                                          <p:attrName>fill.type</p:attrName>
                                        </p:attrNameLst>
                                      </p:cBhvr>
                                      <p:to>
                                        <p:strVal val="solid"/>
                                      </p:to>
                                    </p:set>
                                  </p:childTnLst>
                                </p:cTn>
                              </p:par>
                              <p:par>
                                <p:cTn id="182" presetID="32" presetClass="emph" presetSubtype="0" fill="hold" nodeType="withEffect">
                                  <p:stCondLst>
                                    <p:cond delay="1770"/>
                                  </p:stCondLst>
                                  <p:childTnLst>
                                    <p:animClr clrSpc="rgb" dir="cw">
                                      <p:cBhvr override="childStyle">
                                        <p:cTn id="183" dur="100" fill="hold"/>
                                        <p:tgtEl>
                                          <p:spTgt spid="16389"/>
                                        </p:tgtEl>
                                        <p:attrNameLst>
                                          <p:attrName>style.color</p:attrName>
                                        </p:attrNameLst>
                                      </p:cBhvr>
                                      <p:to>
                                        <a:schemeClr val="accent2"/>
                                      </p:to>
                                    </p:animClr>
                                    <p:animClr clrSpc="rgb" dir="cw">
                                      <p:cBhvr>
                                        <p:cTn id="184" dur="100" fill="hold"/>
                                        <p:tgtEl>
                                          <p:spTgt spid="16389"/>
                                        </p:tgtEl>
                                        <p:attrNameLst>
                                          <p:attrName>fillcolor</p:attrName>
                                        </p:attrNameLst>
                                      </p:cBhvr>
                                      <p:to>
                                        <a:schemeClr val="accent2"/>
                                      </p:to>
                                    </p:animClr>
                                    <p:set>
                                      <p:cBhvr>
                                        <p:cTn id="185" dur="100" fill="hold"/>
                                        <p:tgtEl>
                                          <p:spTgt spid="16389"/>
                                        </p:tgtEl>
                                        <p:attrNameLst>
                                          <p:attrName>fill.type</p:attrName>
                                        </p:attrNameLst>
                                      </p:cBhvr>
                                      <p:to>
                                        <p:strVal val="solid"/>
                                      </p:to>
                                    </p:set>
                                    <p:set>
                                      <p:cBhvr>
                                        <p:cTn id="186" dur="100" fill="hold"/>
                                        <p:tgtEl>
                                          <p:spTgt spid="16389"/>
                                        </p:tgtEl>
                                        <p:attrNameLst>
                                          <p:attrName>fill.on</p:attrName>
                                        </p:attrNameLst>
                                      </p:cBhvr>
                                      <p:to>
                                        <p:strVal val="true"/>
                                      </p:to>
                                    </p:set>
                                    <p:animRot by="120000">
                                      <p:cBhvr>
                                        <p:cTn id="187" dur="100" fill="hold">
                                          <p:stCondLst>
                                            <p:cond delay="0"/>
                                          </p:stCondLst>
                                        </p:cTn>
                                        <p:tgtEl>
                                          <p:spTgt spid="16389"/>
                                        </p:tgtEl>
                                        <p:attrNameLst>
                                          <p:attrName>r</p:attrName>
                                        </p:attrNameLst>
                                      </p:cBhvr>
                                    </p:animRot>
                                    <p:animRot by="-240000">
                                      <p:cBhvr>
                                        <p:cTn id="188" dur="200" fill="hold">
                                          <p:stCondLst>
                                            <p:cond delay="200"/>
                                          </p:stCondLst>
                                        </p:cTn>
                                        <p:tgtEl>
                                          <p:spTgt spid="16389"/>
                                        </p:tgtEl>
                                        <p:attrNameLst>
                                          <p:attrName>r</p:attrName>
                                        </p:attrNameLst>
                                      </p:cBhvr>
                                    </p:animRot>
                                    <p:animRot by="240000">
                                      <p:cBhvr>
                                        <p:cTn id="189" dur="200" fill="hold">
                                          <p:stCondLst>
                                            <p:cond delay="400"/>
                                          </p:stCondLst>
                                        </p:cTn>
                                        <p:tgtEl>
                                          <p:spTgt spid="16389"/>
                                        </p:tgtEl>
                                        <p:attrNameLst>
                                          <p:attrName>r</p:attrName>
                                        </p:attrNameLst>
                                      </p:cBhvr>
                                    </p:animRot>
                                    <p:animRot by="-240000">
                                      <p:cBhvr>
                                        <p:cTn id="190" dur="200" fill="hold">
                                          <p:stCondLst>
                                            <p:cond delay="600"/>
                                          </p:stCondLst>
                                        </p:cTn>
                                        <p:tgtEl>
                                          <p:spTgt spid="16389"/>
                                        </p:tgtEl>
                                        <p:attrNameLst>
                                          <p:attrName>r</p:attrName>
                                        </p:attrNameLst>
                                      </p:cBhvr>
                                    </p:animRot>
                                    <p:animRot by="120000">
                                      <p:cBhvr>
                                        <p:cTn id="191" dur="200" fill="hold">
                                          <p:stCondLst>
                                            <p:cond delay="800"/>
                                          </p:stCondLst>
                                        </p:cTn>
                                        <p:tgtEl>
                                          <p:spTgt spid="16389"/>
                                        </p:tgtEl>
                                        <p:attrNameLst>
                                          <p:attrName>r</p:attrName>
                                        </p:attrNameLst>
                                      </p:cBhvr>
                                    </p:animRo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6"/>
                                        </p:tgtEl>
                                        <p:attrNameLst>
                                          <p:attrName>style.visibility</p:attrName>
                                        </p:attrNameLst>
                                      </p:cBhvr>
                                      <p:to>
                                        <p:strVal val="visible"/>
                                      </p:to>
                                    </p:set>
                                    <p:animEffect transition="in" filter="fade">
                                      <p:cBhvr>
                                        <p:cTn id="196" dur="1220"/>
                                        <p:tgtEl>
                                          <p:spTgt spid="6"/>
                                        </p:tgtEl>
                                      </p:cBhvr>
                                    </p:animEffect>
                                  </p:childTnLst>
                                </p:cTn>
                              </p:par>
                              <p:par>
                                <p:cTn id="197" presetID="27" presetClass="entr" presetSubtype="0" fill="hold" grpId="0" nodeType="withEffect">
                                  <p:stCondLst>
                                    <p:cond delay="1770"/>
                                  </p:stCondLst>
                                  <p:iterate type="lt">
                                    <p:tmPct val="50000"/>
                                  </p:iterate>
                                  <p:childTnLst>
                                    <p:set>
                                      <p:cBhvr>
                                        <p:cTn id="198" dur="1" fill="hold">
                                          <p:stCondLst>
                                            <p:cond delay="0"/>
                                          </p:stCondLst>
                                        </p:cTn>
                                        <p:tgtEl>
                                          <p:spTgt spid="16"/>
                                        </p:tgtEl>
                                        <p:attrNameLst>
                                          <p:attrName>style.visibility</p:attrName>
                                        </p:attrNameLst>
                                      </p:cBhvr>
                                      <p:to>
                                        <p:strVal val="visible"/>
                                      </p:to>
                                    </p:set>
                                    <p:anim calcmode="discrete" valueType="clr">
                                      <p:cBhvr override="childStyle">
                                        <p:cTn id="199"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00" dur="80"/>
                                        <p:tgtEl>
                                          <p:spTgt spid="16"/>
                                        </p:tgtEl>
                                        <p:attrNameLst>
                                          <p:attrName>fillcolor</p:attrName>
                                        </p:attrNameLst>
                                      </p:cBhvr>
                                      <p:tavLst>
                                        <p:tav tm="0">
                                          <p:val>
                                            <p:clrVal>
                                              <a:schemeClr val="accent2"/>
                                            </p:clrVal>
                                          </p:val>
                                        </p:tav>
                                        <p:tav tm="50000">
                                          <p:val>
                                            <p:clrVal>
                                              <a:schemeClr val="hlink"/>
                                            </p:clrVal>
                                          </p:val>
                                        </p:tav>
                                      </p:tavLst>
                                    </p:anim>
                                    <p:set>
                                      <p:cBhvr>
                                        <p:cTn id="201" dur="80"/>
                                        <p:tgtEl>
                                          <p:spTgt spid="16"/>
                                        </p:tgtEl>
                                        <p:attrNameLst>
                                          <p:attrName>fill.type</p:attrName>
                                        </p:attrNameLst>
                                      </p:cBhvr>
                                      <p:to>
                                        <p:strVal val="solid"/>
                                      </p:to>
                                    </p:set>
                                  </p:childTnLst>
                                </p:cTn>
                              </p:par>
                              <p:par>
                                <p:cTn id="202" presetID="32" presetClass="emph" presetSubtype="0" fill="hold" nodeType="withEffect">
                                  <p:stCondLst>
                                    <p:cond delay="1770"/>
                                  </p:stCondLst>
                                  <p:childTnLst>
                                    <p:animClr clrSpc="rgb" dir="cw">
                                      <p:cBhvr override="childStyle">
                                        <p:cTn id="203" dur="100" fill="hold"/>
                                        <p:tgtEl>
                                          <p:spTgt spid="16391"/>
                                        </p:tgtEl>
                                        <p:attrNameLst>
                                          <p:attrName>style.color</p:attrName>
                                        </p:attrNameLst>
                                      </p:cBhvr>
                                      <p:to>
                                        <a:schemeClr val="accent2"/>
                                      </p:to>
                                    </p:animClr>
                                    <p:animClr clrSpc="rgb" dir="cw">
                                      <p:cBhvr>
                                        <p:cTn id="204" dur="100" fill="hold"/>
                                        <p:tgtEl>
                                          <p:spTgt spid="16391"/>
                                        </p:tgtEl>
                                        <p:attrNameLst>
                                          <p:attrName>fillcolor</p:attrName>
                                        </p:attrNameLst>
                                      </p:cBhvr>
                                      <p:to>
                                        <a:schemeClr val="accent2"/>
                                      </p:to>
                                    </p:animClr>
                                    <p:set>
                                      <p:cBhvr>
                                        <p:cTn id="205" dur="100" fill="hold"/>
                                        <p:tgtEl>
                                          <p:spTgt spid="16391"/>
                                        </p:tgtEl>
                                        <p:attrNameLst>
                                          <p:attrName>fill.type</p:attrName>
                                        </p:attrNameLst>
                                      </p:cBhvr>
                                      <p:to>
                                        <p:strVal val="solid"/>
                                      </p:to>
                                    </p:set>
                                    <p:set>
                                      <p:cBhvr>
                                        <p:cTn id="206" dur="100" fill="hold"/>
                                        <p:tgtEl>
                                          <p:spTgt spid="16391"/>
                                        </p:tgtEl>
                                        <p:attrNameLst>
                                          <p:attrName>fill.on</p:attrName>
                                        </p:attrNameLst>
                                      </p:cBhvr>
                                      <p:to>
                                        <p:strVal val="true"/>
                                      </p:to>
                                    </p:set>
                                    <p:animRot by="120000">
                                      <p:cBhvr>
                                        <p:cTn id="207" dur="100" fill="hold">
                                          <p:stCondLst>
                                            <p:cond delay="0"/>
                                          </p:stCondLst>
                                        </p:cTn>
                                        <p:tgtEl>
                                          <p:spTgt spid="16391"/>
                                        </p:tgtEl>
                                        <p:attrNameLst>
                                          <p:attrName>r</p:attrName>
                                        </p:attrNameLst>
                                      </p:cBhvr>
                                    </p:animRot>
                                    <p:animRot by="-240000">
                                      <p:cBhvr>
                                        <p:cTn id="208" dur="200" fill="hold">
                                          <p:stCondLst>
                                            <p:cond delay="200"/>
                                          </p:stCondLst>
                                        </p:cTn>
                                        <p:tgtEl>
                                          <p:spTgt spid="16391"/>
                                        </p:tgtEl>
                                        <p:attrNameLst>
                                          <p:attrName>r</p:attrName>
                                        </p:attrNameLst>
                                      </p:cBhvr>
                                    </p:animRot>
                                    <p:animRot by="240000">
                                      <p:cBhvr>
                                        <p:cTn id="209" dur="200" fill="hold">
                                          <p:stCondLst>
                                            <p:cond delay="400"/>
                                          </p:stCondLst>
                                        </p:cTn>
                                        <p:tgtEl>
                                          <p:spTgt spid="16391"/>
                                        </p:tgtEl>
                                        <p:attrNameLst>
                                          <p:attrName>r</p:attrName>
                                        </p:attrNameLst>
                                      </p:cBhvr>
                                    </p:animRot>
                                    <p:animRot by="-240000">
                                      <p:cBhvr>
                                        <p:cTn id="210" dur="200" fill="hold">
                                          <p:stCondLst>
                                            <p:cond delay="600"/>
                                          </p:stCondLst>
                                        </p:cTn>
                                        <p:tgtEl>
                                          <p:spTgt spid="16391"/>
                                        </p:tgtEl>
                                        <p:attrNameLst>
                                          <p:attrName>r</p:attrName>
                                        </p:attrNameLst>
                                      </p:cBhvr>
                                    </p:animRot>
                                    <p:animRot by="120000">
                                      <p:cBhvr>
                                        <p:cTn id="211" dur="200" fill="hold">
                                          <p:stCondLst>
                                            <p:cond delay="800"/>
                                          </p:stCondLst>
                                        </p:cTn>
                                        <p:tgtEl>
                                          <p:spTgt spid="16391"/>
                                        </p:tgtEl>
                                        <p:attrNameLst>
                                          <p:attrName>r</p:attrName>
                                        </p:attrNameLst>
                                      </p:cBhvr>
                                    </p:animRot>
                                  </p:childTnLst>
                                </p:cTn>
                              </p:par>
                            </p:childTnLst>
                          </p:cTn>
                        </p:par>
                      </p:childTnLst>
                    </p:cTn>
                  </p:par>
                  <p:par>
                    <p:cTn id="212" fill="hold">
                      <p:stCondLst>
                        <p:cond delay="indefinite"/>
                      </p:stCondLst>
                      <p:childTnLst>
                        <p:par>
                          <p:cTn id="213" fill="hold">
                            <p:stCondLst>
                              <p:cond delay="0"/>
                            </p:stCondLst>
                            <p:childTnLst>
                              <p:par>
                                <p:cTn id="214" presetID="2" presetClass="entr" presetSubtype="1" fill="hold" grpId="0" nodeType="clickEffect">
                                  <p:stCondLst>
                                    <p:cond delay="0"/>
                                  </p:stCondLst>
                                  <p:childTnLst>
                                    <p:set>
                                      <p:cBhvr>
                                        <p:cTn id="215" dur="1" fill="hold">
                                          <p:stCondLst>
                                            <p:cond delay="0"/>
                                          </p:stCondLst>
                                        </p:cTn>
                                        <p:tgtEl>
                                          <p:spTgt spid="22">
                                            <p:txEl>
                                              <p:pRg st="0" end="0"/>
                                            </p:txEl>
                                          </p:spTgt>
                                        </p:tgtEl>
                                        <p:attrNameLst>
                                          <p:attrName>style.visibility</p:attrName>
                                        </p:attrNameLst>
                                      </p:cBhvr>
                                      <p:to>
                                        <p:strVal val="visible"/>
                                      </p:to>
                                    </p:set>
                                    <p:anim calcmode="lin" valueType="num">
                                      <p:cBhvr additive="base">
                                        <p:cTn id="216"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217" dur="500" fill="hold"/>
                                        <p:tgtEl>
                                          <p:spTgt spid="22">
                                            <p:txEl>
                                              <p:pRg st="0" end="0"/>
                                            </p:txEl>
                                          </p:spTgt>
                                        </p:tgtEl>
                                        <p:attrNameLst>
                                          <p:attrName>ppt_y</p:attrName>
                                        </p:attrNameLst>
                                      </p:cBhvr>
                                      <p:tavLst>
                                        <p:tav tm="0">
                                          <p:val>
                                            <p:strVal val="0-#ppt_h/2"/>
                                          </p:val>
                                        </p:tav>
                                        <p:tav tm="100000">
                                          <p:val>
                                            <p:strVal val="#ppt_y"/>
                                          </p:val>
                                        </p:tav>
                                      </p:tavLst>
                                    </p:anim>
                                  </p:childTnLst>
                                </p:cTn>
                              </p:par>
                              <p:par>
                                <p:cTn id="218" presetID="17" presetClass="exit" presetSubtype="10" fill="hold" grpId="1" nodeType="withEffect">
                                  <p:stCondLst>
                                    <p:cond delay="0"/>
                                  </p:stCondLst>
                                  <p:iterate type="lt">
                                    <p:tmPct val="0"/>
                                  </p:iterate>
                                  <p:childTnLst>
                                    <p:anim calcmode="lin" valueType="num">
                                      <p:cBhvr>
                                        <p:cTn id="219" dur="500"/>
                                        <p:tgtEl>
                                          <p:spTgt spid="16"/>
                                        </p:tgtEl>
                                        <p:attrNameLst>
                                          <p:attrName>ppt_w</p:attrName>
                                        </p:attrNameLst>
                                      </p:cBhvr>
                                      <p:tavLst>
                                        <p:tav tm="0">
                                          <p:val>
                                            <p:strVal val="ppt_w"/>
                                          </p:val>
                                        </p:tav>
                                        <p:tav tm="100000">
                                          <p:val>
                                            <p:fltVal val="0"/>
                                          </p:val>
                                        </p:tav>
                                      </p:tavLst>
                                    </p:anim>
                                    <p:anim calcmode="lin" valueType="num">
                                      <p:cBhvr>
                                        <p:cTn id="220" dur="500"/>
                                        <p:tgtEl>
                                          <p:spTgt spid="16"/>
                                        </p:tgtEl>
                                        <p:attrNameLst>
                                          <p:attrName>ppt_h</p:attrName>
                                        </p:attrNameLst>
                                      </p:cBhvr>
                                      <p:tavLst>
                                        <p:tav tm="0">
                                          <p:val>
                                            <p:strVal val="ppt_h"/>
                                          </p:val>
                                        </p:tav>
                                        <p:tav tm="100000">
                                          <p:val>
                                            <p:strVal val="ppt_h"/>
                                          </p:val>
                                        </p:tav>
                                      </p:tavLst>
                                    </p:anim>
                                    <p:set>
                                      <p:cBhvr>
                                        <p:cTn id="221" dur="1" fill="hold">
                                          <p:stCondLst>
                                            <p:cond delay="499"/>
                                          </p:stCondLst>
                                        </p:cTn>
                                        <p:tgtEl>
                                          <p:spTgt spid="16"/>
                                        </p:tgtEl>
                                        <p:attrNameLst>
                                          <p:attrName>style.visibility</p:attrName>
                                        </p:attrNameLst>
                                      </p:cBhvr>
                                      <p:to>
                                        <p:strVal val="hidden"/>
                                      </p:to>
                                    </p:set>
                                  </p:childTnLst>
                                </p:cTn>
                              </p:par>
                              <p:par>
                                <p:cTn id="222" presetID="17" presetClass="exit" presetSubtype="10" fill="hold" grpId="1" nodeType="withEffect">
                                  <p:stCondLst>
                                    <p:cond delay="0"/>
                                  </p:stCondLst>
                                  <p:iterate type="lt">
                                    <p:tmPct val="0"/>
                                  </p:iterate>
                                  <p:childTnLst>
                                    <p:anim calcmode="lin" valueType="num">
                                      <p:cBhvr>
                                        <p:cTn id="223" dur="500"/>
                                        <p:tgtEl>
                                          <p:spTgt spid="15"/>
                                        </p:tgtEl>
                                        <p:attrNameLst>
                                          <p:attrName>ppt_w</p:attrName>
                                        </p:attrNameLst>
                                      </p:cBhvr>
                                      <p:tavLst>
                                        <p:tav tm="0">
                                          <p:val>
                                            <p:strVal val="ppt_w"/>
                                          </p:val>
                                        </p:tav>
                                        <p:tav tm="100000">
                                          <p:val>
                                            <p:fltVal val="0"/>
                                          </p:val>
                                        </p:tav>
                                      </p:tavLst>
                                    </p:anim>
                                    <p:anim calcmode="lin" valueType="num">
                                      <p:cBhvr>
                                        <p:cTn id="224" dur="500"/>
                                        <p:tgtEl>
                                          <p:spTgt spid="15"/>
                                        </p:tgtEl>
                                        <p:attrNameLst>
                                          <p:attrName>ppt_h</p:attrName>
                                        </p:attrNameLst>
                                      </p:cBhvr>
                                      <p:tavLst>
                                        <p:tav tm="0">
                                          <p:val>
                                            <p:strVal val="ppt_h"/>
                                          </p:val>
                                        </p:tav>
                                        <p:tav tm="100000">
                                          <p:val>
                                            <p:strVal val="ppt_h"/>
                                          </p:val>
                                        </p:tav>
                                      </p:tavLst>
                                    </p:anim>
                                    <p:set>
                                      <p:cBhvr>
                                        <p:cTn id="225" dur="1" fill="hold">
                                          <p:stCondLst>
                                            <p:cond delay="499"/>
                                          </p:stCondLst>
                                        </p:cTn>
                                        <p:tgtEl>
                                          <p:spTgt spid="15"/>
                                        </p:tgtEl>
                                        <p:attrNameLst>
                                          <p:attrName>style.visibility</p:attrName>
                                        </p:attrNameLst>
                                      </p:cBhvr>
                                      <p:to>
                                        <p:strVal val="hidden"/>
                                      </p:to>
                                    </p:set>
                                  </p:childTnLst>
                                </p:cTn>
                              </p:par>
                              <p:par>
                                <p:cTn id="226" presetID="17" presetClass="exit" presetSubtype="10" fill="hold" grpId="1" nodeType="withEffect">
                                  <p:stCondLst>
                                    <p:cond delay="0"/>
                                  </p:stCondLst>
                                  <p:iterate type="lt">
                                    <p:tmPct val="0"/>
                                  </p:iterate>
                                  <p:childTnLst>
                                    <p:anim calcmode="lin" valueType="num">
                                      <p:cBhvr>
                                        <p:cTn id="227" dur="500"/>
                                        <p:tgtEl>
                                          <p:spTgt spid="14"/>
                                        </p:tgtEl>
                                        <p:attrNameLst>
                                          <p:attrName>ppt_w</p:attrName>
                                        </p:attrNameLst>
                                      </p:cBhvr>
                                      <p:tavLst>
                                        <p:tav tm="0">
                                          <p:val>
                                            <p:strVal val="ppt_w"/>
                                          </p:val>
                                        </p:tav>
                                        <p:tav tm="100000">
                                          <p:val>
                                            <p:fltVal val="0"/>
                                          </p:val>
                                        </p:tav>
                                      </p:tavLst>
                                    </p:anim>
                                    <p:anim calcmode="lin" valueType="num">
                                      <p:cBhvr>
                                        <p:cTn id="228" dur="500"/>
                                        <p:tgtEl>
                                          <p:spTgt spid="14"/>
                                        </p:tgtEl>
                                        <p:attrNameLst>
                                          <p:attrName>ppt_h</p:attrName>
                                        </p:attrNameLst>
                                      </p:cBhvr>
                                      <p:tavLst>
                                        <p:tav tm="0">
                                          <p:val>
                                            <p:strVal val="ppt_h"/>
                                          </p:val>
                                        </p:tav>
                                        <p:tav tm="100000">
                                          <p:val>
                                            <p:strVal val="ppt_h"/>
                                          </p:val>
                                        </p:tav>
                                      </p:tavLst>
                                    </p:anim>
                                    <p:set>
                                      <p:cBhvr>
                                        <p:cTn id="229" dur="1" fill="hold">
                                          <p:stCondLst>
                                            <p:cond delay="499"/>
                                          </p:stCondLst>
                                        </p:cTn>
                                        <p:tgtEl>
                                          <p:spTgt spid="14"/>
                                        </p:tgtEl>
                                        <p:attrNameLst>
                                          <p:attrName>style.visibility</p:attrName>
                                        </p:attrNameLst>
                                      </p:cBhvr>
                                      <p:to>
                                        <p:strVal val="hidden"/>
                                      </p:to>
                                    </p:set>
                                  </p:childTnLst>
                                </p:cTn>
                              </p:par>
                              <p:par>
                                <p:cTn id="230" presetID="29" presetClass="exit" presetSubtype="0" fill="hold" nodeType="withEffect">
                                  <p:stCondLst>
                                    <p:cond delay="0"/>
                                  </p:stCondLst>
                                  <p:childTnLst>
                                    <p:anim calcmode="lin" valueType="num">
                                      <p:cBhvr>
                                        <p:cTn id="231" dur="1000"/>
                                        <p:tgtEl>
                                          <p:spTgt spid="16385"/>
                                        </p:tgtEl>
                                        <p:attrNameLst>
                                          <p:attrName>ppt_x</p:attrName>
                                        </p:attrNameLst>
                                      </p:cBhvr>
                                      <p:tavLst>
                                        <p:tav tm="0">
                                          <p:val>
                                            <p:strVal val="ppt_x"/>
                                          </p:val>
                                        </p:tav>
                                        <p:tav tm="100000">
                                          <p:val>
                                            <p:strVal val="ppt_x-.2"/>
                                          </p:val>
                                        </p:tav>
                                      </p:tavLst>
                                    </p:anim>
                                    <p:anim calcmode="lin" valueType="num">
                                      <p:cBhvr>
                                        <p:cTn id="232" dur="1000"/>
                                        <p:tgtEl>
                                          <p:spTgt spid="16385"/>
                                        </p:tgtEl>
                                        <p:attrNameLst>
                                          <p:attrName>ppt_y</p:attrName>
                                        </p:attrNameLst>
                                      </p:cBhvr>
                                      <p:tavLst>
                                        <p:tav tm="0">
                                          <p:val>
                                            <p:strVal val="ppt_y"/>
                                          </p:val>
                                        </p:tav>
                                        <p:tav tm="100000">
                                          <p:val>
                                            <p:strVal val="ppt_y"/>
                                          </p:val>
                                        </p:tav>
                                      </p:tavLst>
                                    </p:anim>
                                    <p:animEffect transition="out" filter="fade">
                                      <p:cBhvr>
                                        <p:cTn id="233" dur="1000"/>
                                        <p:tgtEl>
                                          <p:spTgt spid="16385"/>
                                        </p:tgtEl>
                                      </p:cBhvr>
                                    </p:animEffect>
                                    <p:set>
                                      <p:cBhvr>
                                        <p:cTn id="234" dur="1" fill="hold">
                                          <p:stCondLst>
                                            <p:cond delay="999"/>
                                          </p:stCondLst>
                                        </p:cTn>
                                        <p:tgtEl>
                                          <p:spTgt spid="16385"/>
                                        </p:tgtEl>
                                        <p:attrNameLst>
                                          <p:attrName>style.visibility</p:attrName>
                                        </p:attrNameLst>
                                      </p:cBhvr>
                                      <p:to>
                                        <p:strVal val="hidden"/>
                                      </p:to>
                                    </p:set>
                                  </p:childTnLst>
                                </p:cTn>
                              </p:par>
                              <p:par>
                                <p:cTn id="235" presetID="29" presetClass="exit" presetSubtype="0" fill="hold" nodeType="withEffect">
                                  <p:stCondLst>
                                    <p:cond delay="0"/>
                                  </p:stCondLst>
                                  <p:childTnLst>
                                    <p:anim calcmode="lin" valueType="num">
                                      <p:cBhvr>
                                        <p:cTn id="236" dur="1000"/>
                                        <p:tgtEl>
                                          <p:spTgt spid="4"/>
                                        </p:tgtEl>
                                        <p:attrNameLst>
                                          <p:attrName>ppt_x</p:attrName>
                                        </p:attrNameLst>
                                      </p:cBhvr>
                                      <p:tavLst>
                                        <p:tav tm="0">
                                          <p:val>
                                            <p:strVal val="ppt_x"/>
                                          </p:val>
                                        </p:tav>
                                        <p:tav tm="100000">
                                          <p:val>
                                            <p:strVal val="ppt_x-.2"/>
                                          </p:val>
                                        </p:tav>
                                      </p:tavLst>
                                    </p:anim>
                                    <p:anim calcmode="lin" valueType="num">
                                      <p:cBhvr>
                                        <p:cTn id="237" dur="1000"/>
                                        <p:tgtEl>
                                          <p:spTgt spid="4"/>
                                        </p:tgtEl>
                                        <p:attrNameLst>
                                          <p:attrName>ppt_y</p:attrName>
                                        </p:attrNameLst>
                                      </p:cBhvr>
                                      <p:tavLst>
                                        <p:tav tm="0">
                                          <p:val>
                                            <p:strVal val="ppt_y"/>
                                          </p:val>
                                        </p:tav>
                                        <p:tav tm="100000">
                                          <p:val>
                                            <p:strVal val="ppt_y"/>
                                          </p:val>
                                        </p:tav>
                                      </p:tavLst>
                                    </p:anim>
                                    <p:animEffect transition="out" filter="fade">
                                      <p:cBhvr>
                                        <p:cTn id="238" dur="1000"/>
                                        <p:tgtEl>
                                          <p:spTgt spid="4"/>
                                        </p:tgtEl>
                                      </p:cBhvr>
                                    </p:animEffect>
                                    <p:set>
                                      <p:cBhvr>
                                        <p:cTn id="239" dur="1" fill="hold">
                                          <p:stCondLst>
                                            <p:cond delay="999"/>
                                          </p:stCondLst>
                                        </p:cTn>
                                        <p:tgtEl>
                                          <p:spTgt spid="4"/>
                                        </p:tgtEl>
                                        <p:attrNameLst>
                                          <p:attrName>style.visibility</p:attrName>
                                        </p:attrNameLst>
                                      </p:cBhvr>
                                      <p:to>
                                        <p:strVal val="hidden"/>
                                      </p:to>
                                    </p:set>
                                  </p:childTnLst>
                                </p:cTn>
                              </p:par>
                              <p:par>
                                <p:cTn id="240" presetID="29" presetClass="exit" presetSubtype="0" fill="hold" nodeType="withEffect">
                                  <p:stCondLst>
                                    <p:cond delay="0"/>
                                  </p:stCondLst>
                                  <p:childTnLst>
                                    <p:anim calcmode="lin" valueType="num">
                                      <p:cBhvr>
                                        <p:cTn id="241" dur="1000"/>
                                        <p:tgtEl>
                                          <p:spTgt spid="5"/>
                                        </p:tgtEl>
                                        <p:attrNameLst>
                                          <p:attrName>ppt_x</p:attrName>
                                        </p:attrNameLst>
                                      </p:cBhvr>
                                      <p:tavLst>
                                        <p:tav tm="0">
                                          <p:val>
                                            <p:strVal val="ppt_x"/>
                                          </p:val>
                                        </p:tav>
                                        <p:tav tm="100000">
                                          <p:val>
                                            <p:strVal val="ppt_x-.2"/>
                                          </p:val>
                                        </p:tav>
                                      </p:tavLst>
                                    </p:anim>
                                    <p:anim calcmode="lin" valueType="num">
                                      <p:cBhvr>
                                        <p:cTn id="242" dur="1000"/>
                                        <p:tgtEl>
                                          <p:spTgt spid="5"/>
                                        </p:tgtEl>
                                        <p:attrNameLst>
                                          <p:attrName>ppt_y</p:attrName>
                                        </p:attrNameLst>
                                      </p:cBhvr>
                                      <p:tavLst>
                                        <p:tav tm="0">
                                          <p:val>
                                            <p:strVal val="ppt_y"/>
                                          </p:val>
                                        </p:tav>
                                        <p:tav tm="100000">
                                          <p:val>
                                            <p:strVal val="ppt_y"/>
                                          </p:val>
                                        </p:tav>
                                      </p:tavLst>
                                    </p:anim>
                                    <p:animEffect transition="out" filter="fade">
                                      <p:cBhvr>
                                        <p:cTn id="243" dur="1000"/>
                                        <p:tgtEl>
                                          <p:spTgt spid="5"/>
                                        </p:tgtEl>
                                      </p:cBhvr>
                                    </p:animEffect>
                                    <p:set>
                                      <p:cBhvr>
                                        <p:cTn id="244" dur="1" fill="hold">
                                          <p:stCondLst>
                                            <p:cond delay="999"/>
                                          </p:stCondLst>
                                        </p:cTn>
                                        <p:tgtEl>
                                          <p:spTgt spid="5"/>
                                        </p:tgtEl>
                                        <p:attrNameLst>
                                          <p:attrName>style.visibility</p:attrName>
                                        </p:attrNameLst>
                                      </p:cBhvr>
                                      <p:to>
                                        <p:strVal val="hidden"/>
                                      </p:to>
                                    </p:set>
                                  </p:childTnLst>
                                </p:cTn>
                              </p:par>
                              <p:par>
                                <p:cTn id="245" presetID="10" presetClass="exit" presetSubtype="0" fill="hold" nodeType="withEffect">
                                  <p:stCondLst>
                                    <p:cond delay="0"/>
                                  </p:stCondLst>
                                  <p:childTnLst>
                                    <p:animEffect transition="out" filter="fade">
                                      <p:cBhvr>
                                        <p:cTn id="246" dur="500"/>
                                        <p:tgtEl>
                                          <p:spTgt spid="3"/>
                                        </p:tgtEl>
                                      </p:cBhvr>
                                    </p:animEffect>
                                    <p:set>
                                      <p:cBhvr>
                                        <p:cTn id="247" dur="1" fill="hold">
                                          <p:stCondLst>
                                            <p:cond delay="499"/>
                                          </p:stCondLst>
                                        </p:cTn>
                                        <p:tgtEl>
                                          <p:spTgt spid="3"/>
                                        </p:tgtEl>
                                        <p:attrNameLst>
                                          <p:attrName>style.visibility</p:attrName>
                                        </p:attrNameLst>
                                      </p:cBhvr>
                                      <p:to>
                                        <p:strVal val="hidden"/>
                                      </p:to>
                                    </p:set>
                                  </p:childTnLst>
                                </p:cTn>
                              </p:par>
                              <p:par>
                                <p:cTn id="248" presetID="10" presetClass="exit" presetSubtype="0" fill="hold" nodeType="withEffect">
                                  <p:stCondLst>
                                    <p:cond delay="0"/>
                                  </p:stCondLst>
                                  <p:childTnLst>
                                    <p:animEffect transition="out" filter="fade">
                                      <p:cBhvr>
                                        <p:cTn id="249" dur="500"/>
                                        <p:tgtEl>
                                          <p:spTgt spid="6"/>
                                        </p:tgtEl>
                                      </p:cBhvr>
                                    </p:animEffect>
                                    <p:set>
                                      <p:cBhvr>
                                        <p:cTn id="250" dur="1" fill="hold">
                                          <p:stCondLst>
                                            <p:cond delay="499"/>
                                          </p:stCondLst>
                                        </p:cTn>
                                        <p:tgtEl>
                                          <p:spTgt spid="6"/>
                                        </p:tgtEl>
                                        <p:attrNameLst>
                                          <p:attrName>style.visibility</p:attrName>
                                        </p:attrNameLst>
                                      </p:cBhvr>
                                      <p:to>
                                        <p:strVal val="hidden"/>
                                      </p:to>
                                    </p:set>
                                  </p:childTnLst>
                                </p:cTn>
                              </p:par>
                              <p:par>
                                <p:cTn id="251" presetID="10" presetClass="exit" presetSubtype="0" fill="hold" nodeType="withEffect">
                                  <p:stCondLst>
                                    <p:cond delay="0"/>
                                  </p:stCondLst>
                                  <p:childTnLst>
                                    <p:animEffect transition="out" filter="fade">
                                      <p:cBhvr>
                                        <p:cTn id="252" dur="500"/>
                                        <p:tgtEl>
                                          <p:spTgt spid="8"/>
                                        </p:tgtEl>
                                      </p:cBhvr>
                                    </p:animEffect>
                                    <p:set>
                                      <p:cBhvr>
                                        <p:cTn id="253" dur="1" fill="hold">
                                          <p:stCondLst>
                                            <p:cond delay="499"/>
                                          </p:stCondLst>
                                        </p:cTn>
                                        <p:tgtEl>
                                          <p:spTgt spid="8"/>
                                        </p:tgtEl>
                                        <p:attrNameLst>
                                          <p:attrName>style.visibility</p:attrName>
                                        </p:attrNameLst>
                                      </p:cBhvr>
                                      <p:to>
                                        <p:strVal val="hidden"/>
                                      </p:to>
                                    </p:set>
                                  </p:childTnLst>
                                </p:cTn>
                              </p:par>
                            </p:childTnLst>
                          </p:cTn>
                        </p:par>
                        <p:par>
                          <p:cTn id="254" fill="hold">
                            <p:stCondLst>
                              <p:cond delay="1000"/>
                            </p:stCondLst>
                            <p:childTnLst>
                              <p:par>
                                <p:cTn id="255" presetID="26" presetClass="emph" presetSubtype="0" fill="hold" nodeType="afterEffect">
                                  <p:stCondLst>
                                    <p:cond delay="500"/>
                                  </p:stCondLst>
                                  <p:childTnLst>
                                    <p:animEffect transition="out" filter="fade">
                                      <p:cBhvr>
                                        <p:cTn id="256" dur="1000" tmFilter="0, 0; .2, .5; .8, .5; 1, 0"/>
                                        <p:tgtEl>
                                          <p:spTgt spid="22">
                                            <p:txEl>
                                              <p:pRg st="0" end="0"/>
                                            </p:txEl>
                                          </p:spTgt>
                                        </p:tgtEl>
                                      </p:cBhvr>
                                    </p:animEffect>
                                    <p:animScale>
                                      <p:cBhvr>
                                        <p:cTn id="257" dur="500" autoRev="1" fill="hold"/>
                                        <p:tgtEl>
                                          <p:spTgt spid="22">
                                            <p:txEl>
                                              <p:pRg st="0" end="0"/>
                                            </p:txEl>
                                          </p:spTgt>
                                        </p:tgtEl>
                                      </p:cBhvr>
                                      <p:by x="105000" y="105000"/>
                                    </p:animScale>
                                  </p:childTnLst>
                                </p:cTn>
                              </p:par>
                              <p:par>
                                <p:cTn id="258" presetID="10" presetClass="entr" presetSubtype="0" fill="hold" nodeType="withEffect">
                                  <p:stCondLst>
                                    <p:cond delay="3000"/>
                                  </p:stCondLst>
                                  <p:iterate type="lt">
                                    <p:tmPct val="10000"/>
                                  </p:iterate>
                                  <p:childTnLst>
                                    <p:set>
                                      <p:cBhvr>
                                        <p:cTn id="259" dur="1" fill="hold">
                                          <p:stCondLst>
                                            <p:cond delay="0"/>
                                          </p:stCondLst>
                                        </p:cTn>
                                        <p:tgtEl>
                                          <p:spTgt spid="20">
                                            <p:txEl>
                                              <p:pRg st="0" end="0"/>
                                            </p:txEl>
                                          </p:spTgt>
                                        </p:tgtEl>
                                        <p:attrNameLst>
                                          <p:attrName>style.visibility</p:attrName>
                                        </p:attrNameLst>
                                      </p:cBhvr>
                                      <p:to>
                                        <p:strVal val="visible"/>
                                      </p:to>
                                    </p:set>
                                    <p:animEffect transition="in" filter="fade">
                                      <p:cBhvr>
                                        <p:cTn id="260" dur="500"/>
                                        <p:tgtEl>
                                          <p:spTgt spid="20">
                                            <p:txEl>
                                              <p:pRg st="0" end="0"/>
                                            </p:txEl>
                                          </p:spTgt>
                                        </p:tgtEl>
                                      </p:cBhvr>
                                    </p:animEffect>
                                  </p:childTnLst>
                                  <p:subTnLst>
                                    <p:set>
                                      <p:cBhvr override="childStyle">
                                        <p:cTn dur="1" fill="hold" display="0" masterRel="nextClick" afterEffect="1"/>
                                        <p:tgtEl>
                                          <p:spTgt spid="20">
                                            <p:txEl>
                                              <p:pRg st="0" end="0"/>
                                            </p:txEl>
                                          </p:spTgt>
                                        </p:tgtEl>
                                        <p:attrNameLst>
                                          <p:attrName>style.visibility</p:attrName>
                                        </p:attrNameLst>
                                      </p:cBhvr>
                                      <p:to>
                                        <p:strVal val="hidden"/>
                                      </p:to>
                                    </p:set>
                                  </p:subTnLst>
                                </p:cTn>
                              </p:par>
                              <p:par>
                                <p:cTn id="261" presetID="10" presetClass="entr" presetSubtype="0" fill="hold" nodeType="withEffect">
                                  <p:stCondLst>
                                    <p:cond delay="4000"/>
                                  </p:stCondLst>
                                  <p:childTnLst>
                                    <p:set>
                                      <p:cBhvr>
                                        <p:cTn id="262" dur="1" fill="hold">
                                          <p:stCondLst>
                                            <p:cond delay="0"/>
                                          </p:stCondLst>
                                        </p:cTn>
                                        <p:tgtEl>
                                          <p:spTgt spid="28"/>
                                        </p:tgtEl>
                                        <p:attrNameLst>
                                          <p:attrName>style.visibility</p:attrName>
                                        </p:attrNameLst>
                                      </p:cBhvr>
                                      <p:to>
                                        <p:strVal val="visible"/>
                                      </p:to>
                                    </p:set>
                                    <p:animEffect transition="in" filter="fade">
                                      <p:cBhvr>
                                        <p:cTn id="263" dur="30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par>
                                <p:cTn id="264" presetID="10" presetClass="entr" presetSubtype="0" fill="hold" nodeType="withEffect">
                                  <p:stCondLst>
                                    <p:cond delay="500"/>
                                  </p:stCondLst>
                                  <p:childTnLst>
                                    <p:set>
                                      <p:cBhvr>
                                        <p:cTn id="265" dur="1" fill="hold">
                                          <p:stCondLst>
                                            <p:cond delay="0"/>
                                          </p:stCondLst>
                                        </p:cTn>
                                        <p:tgtEl>
                                          <p:spTgt spid="23"/>
                                        </p:tgtEl>
                                        <p:attrNameLst>
                                          <p:attrName>style.visibility</p:attrName>
                                        </p:attrNameLst>
                                      </p:cBhvr>
                                      <p:to>
                                        <p:strVal val="visible"/>
                                      </p:to>
                                    </p:set>
                                    <p:animEffect transition="in" filter="fade">
                                      <p:cBhvr>
                                        <p:cTn id="266" dur="5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par>
                                <p:cTn id="267" presetID="10" presetClass="entr" presetSubtype="0" fill="hold" nodeType="withEffect">
                                  <p:stCondLst>
                                    <p:cond delay="500"/>
                                  </p:stCondLst>
                                  <p:childTnLst>
                                    <p:set>
                                      <p:cBhvr>
                                        <p:cTn id="268" dur="1" fill="hold">
                                          <p:stCondLst>
                                            <p:cond delay="0"/>
                                          </p:stCondLst>
                                        </p:cTn>
                                        <p:tgtEl>
                                          <p:spTgt spid="16387"/>
                                        </p:tgtEl>
                                        <p:attrNameLst>
                                          <p:attrName>style.visibility</p:attrName>
                                        </p:attrNameLst>
                                      </p:cBhvr>
                                      <p:to>
                                        <p:strVal val="visible"/>
                                      </p:to>
                                    </p:set>
                                    <p:animEffect transition="in" filter="fade">
                                      <p:cBhvr>
                                        <p:cTn id="269" dur="500"/>
                                        <p:tgtEl>
                                          <p:spTgt spid="16387"/>
                                        </p:tgtEl>
                                      </p:cBhvr>
                                    </p:animEffect>
                                  </p:childTnLst>
                                </p:cTn>
                              </p:par>
                              <p:par>
                                <p:cTn id="270" presetID="8" presetClass="emph" presetSubtype="0" fill="hold" nodeType="withEffect">
                                  <p:stCondLst>
                                    <p:cond delay="2500"/>
                                  </p:stCondLst>
                                  <p:childTnLst>
                                    <p:animRot by="21600000">
                                      <p:cBhvr>
                                        <p:cTn id="271" dur="3000" fill="hold"/>
                                        <p:tgtEl>
                                          <p:spTgt spid="16387"/>
                                        </p:tgtEl>
                                        <p:attrNameLst>
                                          <p:attrName>r</p:attrName>
                                        </p:attrNameLst>
                                      </p:cBhvr>
                                    </p:animRot>
                                  </p:childTnLst>
                                </p:cTn>
                              </p:par>
                              <p:par>
                                <p:cTn id="272" presetID="42" presetClass="entr" presetSubtype="0" fill="hold" grpId="0" nodeType="withEffect">
                                  <p:stCondLst>
                                    <p:cond delay="500"/>
                                  </p:stCondLst>
                                  <p:childTnLst>
                                    <p:set>
                                      <p:cBhvr>
                                        <p:cTn id="273" dur="1" fill="hold">
                                          <p:stCondLst>
                                            <p:cond delay="0"/>
                                          </p:stCondLst>
                                        </p:cTn>
                                        <p:tgtEl>
                                          <p:spTgt spid="21"/>
                                        </p:tgtEl>
                                        <p:attrNameLst>
                                          <p:attrName>style.visibility</p:attrName>
                                        </p:attrNameLst>
                                      </p:cBhvr>
                                      <p:to>
                                        <p:strVal val="visible"/>
                                      </p:to>
                                    </p:set>
                                    <p:animEffect transition="in" filter="fade">
                                      <p:cBhvr>
                                        <p:cTn id="274" dur="1000"/>
                                        <p:tgtEl>
                                          <p:spTgt spid="21"/>
                                        </p:tgtEl>
                                      </p:cBhvr>
                                    </p:animEffect>
                                    <p:anim calcmode="lin" valueType="num">
                                      <p:cBhvr>
                                        <p:cTn id="275" dur="1000" fill="hold"/>
                                        <p:tgtEl>
                                          <p:spTgt spid="21"/>
                                        </p:tgtEl>
                                        <p:attrNameLst>
                                          <p:attrName>ppt_x</p:attrName>
                                        </p:attrNameLst>
                                      </p:cBhvr>
                                      <p:tavLst>
                                        <p:tav tm="0">
                                          <p:val>
                                            <p:strVal val="#ppt_x"/>
                                          </p:val>
                                        </p:tav>
                                        <p:tav tm="100000">
                                          <p:val>
                                            <p:strVal val="#ppt_x"/>
                                          </p:val>
                                        </p:tav>
                                      </p:tavLst>
                                    </p:anim>
                                    <p:anim calcmode="lin" valueType="num">
                                      <p:cBhvr>
                                        <p:cTn id="276" dur="1000" fill="hold"/>
                                        <p:tgtEl>
                                          <p:spTgt spid="21"/>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77" fill="hold">
                      <p:stCondLst>
                        <p:cond delay="indefinite"/>
                      </p:stCondLst>
                      <p:childTnLst>
                        <p:par>
                          <p:cTn id="278" fill="hold">
                            <p:stCondLst>
                              <p:cond delay="0"/>
                            </p:stCondLst>
                            <p:childTnLst>
                              <p:par>
                                <p:cTn id="279" presetID="3" presetClass="exit" presetSubtype="10" fill="hold" grpId="1" nodeType="clickEffect">
                                  <p:stCondLst>
                                    <p:cond delay="0"/>
                                  </p:stCondLst>
                                  <p:childTnLst>
                                    <p:animEffect transition="out" filter="blinds(horizontal)">
                                      <p:cBhvr>
                                        <p:cTn id="280" dur="500"/>
                                        <p:tgtEl>
                                          <p:spTgt spid="22">
                                            <p:txEl>
                                              <p:pRg st="0" end="0"/>
                                            </p:txEl>
                                          </p:spTgt>
                                        </p:tgtEl>
                                      </p:cBhvr>
                                    </p:animEffect>
                                    <p:set>
                                      <p:cBhvr>
                                        <p:cTn id="281" dur="1" fill="hold">
                                          <p:stCondLst>
                                            <p:cond delay="499"/>
                                          </p:stCondLst>
                                        </p:cTn>
                                        <p:tgtEl>
                                          <p:spTgt spid="22">
                                            <p:txEl>
                                              <p:pRg st="0" end="0"/>
                                            </p:txEl>
                                          </p:spTgt>
                                        </p:tgtEl>
                                        <p:attrNameLst>
                                          <p:attrName>style.visibility</p:attrName>
                                        </p:attrNameLst>
                                      </p:cBhvr>
                                      <p:to>
                                        <p:strVal val="hidden"/>
                                      </p:to>
                                    </p:set>
                                  </p:childTnLst>
                                </p:cTn>
                              </p:par>
                              <p:par>
                                <p:cTn id="282" presetID="4" presetClass="exit" presetSubtype="16" fill="hold" grpId="1" nodeType="withEffect">
                                  <p:stCondLst>
                                    <p:cond delay="0"/>
                                  </p:stCondLst>
                                  <p:childTnLst>
                                    <p:animEffect transition="out" filter="box(in)">
                                      <p:cBhvr>
                                        <p:cTn id="283" dur="500"/>
                                        <p:tgtEl>
                                          <p:spTgt spid="10"/>
                                        </p:tgtEl>
                                      </p:cBhvr>
                                    </p:animEffect>
                                    <p:set>
                                      <p:cBhvr>
                                        <p:cTn id="284" dur="1" fill="hold">
                                          <p:stCondLst>
                                            <p:cond delay="499"/>
                                          </p:stCondLst>
                                        </p:cTn>
                                        <p:tgtEl>
                                          <p:spTgt spid="10"/>
                                        </p:tgtEl>
                                        <p:attrNameLst>
                                          <p:attrName>style.visibility</p:attrName>
                                        </p:attrNameLst>
                                      </p:cBhvr>
                                      <p:to>
                                        <p:strVal val="hidden"/>
                                      </p:to>
                                    </p:set>
                                  </p:childTnLst>
                                </p:cTn>
                              </p:par>
                              <p:par>
                                <p:cTn id="285" presetID="4" presetClass="exit" presetSubtype="16" fill="hold" nodeType="withEffect">
                                  <p:stCondLst>
                                    <p:cond delay="0"/>
                                  </p:stCondLst>
                                  <p:childTnLst>
                                    <p:animEffect transition="out" filter="box(in)">
                                      <p:cBhvr>
                                        <p:cTn id="286" dur="500"/>
                                        <p:tgtEl>
                                          <p:spTgt spid="16391"/>
                                        </p:tgtEl>
                                      </p:cBhvr>
                                    </p:animEffect>
                                    <p:set>
                                      <p:cBhvr>
                                        <p:cTn id="287" dur="1" fill="hold">
                                          <p:stCondLst>
                                            <p:cond delay="499"/>
                                          </p:stCondLst>
                                        </p:cTn>
                                        <p:tgtEl>
                                          <p:spTgt spid="16391"/>
                                        </p:tgtEl>
                                        <p:attrNameLst>
                                          <p:attrName>style.visibility</p:attrName>
                                        </p:attrNameLst>
                                      </p:cBhvr>
                                      <p:to>
                                        <p:strVal val="hidden"/>
                                      </p:to>
                                    </p:set>
                                  </p:childTnLst>
                                </p:cTn>
                              </p:par>
                              <p:par>
                                <p:cTn id="288" presetID="4" presetClass="exit" presetSubtype="16" fill="hold" grpId="3" nodeType="withEffect">
                                  <p:stCondLst>
                                    <p:cond delay="0"/>
                                  </p:stCondLst>
                                  <p:childTnLst>
                                    <p:animEffect transition="out" filter="box(in)">
                                      <p:cBhvr>
                                        <p:cTn id="289" dur="500"/>
                                        <p:tgtEl>
                                          <p:spTgt spid="12"/>
                                        </p:tgtEl>
                                      </p:cBhvr>
                                    </p:animEffect>
                                    <p:set>
                                      <p:cBhvr>
                                        <p:cTn id="290" dur="1" fill="hold">
                                          <p:stCondLst>
                                            <p:cond delay="499"/>
                                          </p:stCondLst>
                                        </p:cTn>
                                        <p:tgtEl>
                                          <p:spTgt spid="12"/>
                                        </p:tgtEl>
                                        <p:attrNameLst>
                                          <p:attrName>style.visibility</p:attrName>
                                        </p:attrNameLst>
                                      </p:cBhvr>
                                      <p:to>
                                        <p:strVal val="hidden"/>
                                      </p:to>
                                    </p:set>
                                  </p:childTnLst>
                                </p:cTn>
                              </p:par>
                              <p:par>
                                <p:cTn id="291" presetID="4" presetClass="exit" presetSubtype="16" fill="hold" grpId="1" nodeType="withEffect">
                                  <p:stCondLst>
                                    <p:cond delay="0"/>
                                  </p:stCondLst>
                                  <p:childTnLst>
                                    <p:animEffect transition="out" filter="box(in)">
                                      <p:cBhvr>
                                        <p:cTn id="292" dur="500"/>
                                        <p:tgtEl>
                                          <p:spTgt spid="13"/>
                                        </p:tgtEl>
                                      </p:cBhvr>
                                    </p:animEffect>
                                    <p:set>
                                      <p:cBhvr>
                                        <p:cTn id="293" dur="1" fill="hold">
                                          <p:stCondLst>
                                            <p:cond delay="499"/>
                                          </p:stCondLst>
                                        </p:cTn>
                                        <p:tgtEl>
                                          <p:spTgt spid="13"/>
                                        </p:tgtEl>
                                        <p:attrNameLst>
                                          <p:attrName>style.visibility</p:attrName>
                                        </p:attrNameLst>
                                      </p:cBhvr>
                                      <p:to>
                                        <p:strVal val="hidden"/>
                                      </p:to>
                                    </p:set>
                                  </p:childTnLst>
                                </p:cTn>
                              </p:par>
                              <p:par>
                                <p:cTn id="294" presetID="4" presetClass="exit" presetSubtype="32" fill="hold" grpId="1" nodeType="withEffect">
                                  <p:stCondLst>
                                    <p:cond delay="0"/>
                                  </p:stCondLst>
                                  <p:childTnLst>
                                    <p:animEffect transition="out" filter="box(out)">
                                      <p:cBhvr>
                                        <p:cTn id="295" dur="500"/>
                                        <p:tgtEl>
                                          <p:spTgt spid="12"/>
                                        </p:tgtEl>
                                      </p:cBhvr>
                                    </p:animEffect>
                                    <p:set>
                                      <p:cBhvr>
                                        <p:cTn id="296" dur="1" fill="hold">
                                          <p:stCondLst>
                                            <p:cond delay="499"/>
                                          </p:stCondLst>
                                        </p:cTn>
                                        <p:tgtEl>
                                          <p:spTgt spid="12"/>
                                        </p:tgtEl>
                                        <p:attrNameLst>
                                          <p:attrName>style.visibility</p:attrName>
                                        </p:attrNameLst>
                                      </p:cBhvr>
                                      <p:to>
                                        <p:strVal val="hidden"/>
                                      </p:to>
                                    </p:set>
                                  </p:childTnLst>
                                </p:cTn>
                              </p:par>
                              <p:par>
                                <p:cTn id="297" presetID="4" presetClass="exit" presetSubtype="16" fill="hold" nodeType="withEffect">
                                  <p:stCondLst>
                                    <p:cond delay="0"/>
                                  </p:stCondLst>
                                  <p:childTnLst>
                                    <p:animEffect transition="out" filter="box(in)">
                                      <p:cBhvr>
                                        <p:cTn id="298" dur="500"/>
                                        <p:tgtEl>
                                          <p:spTgt spid="16392"/>
                                        </p:tgtEl>
                                      </p:cBhvr>
                                    </p:animEffect>
                                    <p:set>
                                      <p:cBhvr>
                                        <p:cTn id="299" dur="1" fill="hold">
                                          <p:stCondLst>
                                            <p:cond delay="499"/>
                                          </p:stCondLst>
                                        </p:cTn>
                                        <p:tgtEl>
                                          <p:spTgt spid="16392"/>
                                        </p:tgtEl>
                                        <p:attrNameLst>
                                          <p:attrName>style.visibility</p:attrName>
                                        </p:attrNameLst>
                                      </p:cBhvr>
                                      <p:to>
                                        <p:strVal val="hidden"/>
                                      </p:to>
                                    </p:set>
                                  </p:childTnLst>
                                </p:cTn>
                              </p:par>
                              <p:par>
                                <p:cTn id="300" presetID="4" presetClass="exit" presetSubtype="16" fill="hold" nodeType="withEffect">
                                  <p:stCondLst>
                                    <p:cond delay="0"/>
                                  </p:stCondLst>
                                  <p:childTnLst>
                                    <p:animEffect transition="out" filter="box(in)">
                                      <p:cBhvr>
                                        <p:cTn id="301" dur="500"/>
                                        <p:tgtEl>
                                          <p:spTgt spid="16395"/>
                                        </p:tgtEl>
                                      </p:cBhvr>
                                    </p:animEffect>
                                    <p:set>
                                      <p:cBhvr>
                                        <p:cTn id="302" dur="1" fill="hold">
                                          <p:stCondLst>
                                            <p:cond delay="499"/>
                                          </p:stCondLst>
                                        </p:cTn>
                                        <p:tgtEl>
                                          <p:spTgt spid="16395"/>
                                        </p:tgtEl>
                                        <p:attrNameLst>
                                          <p:attrName>style.visibility</p:attrName>
                                        </p:attrNameLst>
                                      </p:cBhvr>
                                      <p:to>
                                        <p:strVal val="hidden"/>
                                      </p:to>
                                    </p:set>
                                  </p:childTnLst>
                                </p:cTn>
                              </p:par>
                              <p:par>
                                <p:cTn id="303" presetID="4" presetClass="exit" presetSubtype="32" fill="hold" nodeType="withEffect">
                                  <p:stCondLst>
                                    <p:cond delay="0"/>
                                  </p:stCondLst>
                                  <p:childTnLst>
                                    <p:animEffect transition="out" filter="box(out)">
                                      <p:cBhvr>
                                        <p:cTn id="304" dur="500"/>
                                        <p:tgtEl>
                                          <p:spTgt spid="16391"/>
                                        </p:tgtEl>
                                      </p:cBhvr>
                                    </p:animEffect>
                                    <p:set>
                                      <p:cBhvr>
                                        <p:cTn id="305" dur="1" fill="hold">
                                          <p:stCondLst>
                                            <p:cond delay="499"/>
                                          </p:stCondLst>
                                        </p:cTn>
                                        <p:tgtEl>
                                          <p:spTgt spid="16391"/>
                                        </p:tgtEl>
                                        <p:attrNameLst>
                                          <p:attrName>style.visibility</p:attrName>
                                        </p:attrNameLst>
                                      </p:cBhvr>
                                      <p:to>
                                        <p:strVal val="hidden"/>
                                      </p:to>
                                    </p:set>
                                  </p:childTnLst>
                                </p:cTn>
                              </p:par>
                              <p:par>
                                <p:cTn id="306" presetID="10" presetClass="exit" presetSubtype="0" fill="hold" nodeType="withEffect">
                                  <p:stCondLst>
                                    <p:cond delay="0"/>
                                  </p:stCondLst>
                                  <p:childTnLst>
                                    <p:animEffect transition="out" filter="fade">
                                      <p:cBhvr>
                                        <p:cTn id="307" dur="500"/>
                                        <p:tgtEl>
                                          <p:spTgt spid="16387"/>
                                        </p:tgtEl>
                                      </p:cBhvr>
                                    </p:animEffect>
                                    <p:set>
                                      <p:cBhvr>
                                        <p:cTn id="308" dur="1" fill="hold">
                                          <p:stCondLst>
                                            <p:cond delay="499"/>
                                          </p:stCondLst>
                                        </p:cTn>
                                        <p:tgtEl>
                                          <p:spTgt spid="16387"/>
                                        </p:tgtEl>
                                        <p:attrNameLst>
                                          <p:attrName>style.visibility</p:attrName>
                                        </p:attrNameLst>
                                      </p:cBhvr>
                                      <p:to>
                                        <p:strVal val="hidden"/>
                                      </p:to>
                                    </p:set>
                                  </p:childTnLst>
                                </p:cTn>
                              </p:par>
                              <p:par>
                                <p:cTn id="309" presetID="42" presetClass="entr" presetSubtype="0" fill="hold" grpId="0" nodeType="withEffect">
                                  <p:stCondLst>
                                    <p:cond delay="0"/>
                                  </p:stCondLst>
                                  <p:childTnLst>
                                    <p:set>
                                      <p:cBhvr>
                                        <p:cTn id="310" dur="1" fill="hold">
                                          <p:stCondLst>
                                            <p:cond delay="0"/>
                                          </p:stCondLst>
                                        </p:cTn>
                                        <p:tgtEl>
                                          <p:spTgt spid="24"/>
                                        </p:tgtEl>
                                        <p:attrNameLst>
                                          <p:attrName>style.visibility</p:attrName>
                                        </p:attrNameLst>
                                      </p:cBhvr>
                                      <p:to>
                                        <p:strVal val="visible"/>
                                      </p:to>
                                    </p:set>
                                    <p:animEffect transition="in" filter="fade">
                                      <p:cBhvr>
                                        <p:cTn id="311" dur="1000"/>
                                        <p:tgtEl>
                                          <p:spTgt spid="24"/>
                                        </p:tgtEl>
                                      </p:cBhvr>
                                    </p:animEffect>
                                    <p:anim calcmode="lin" valueType="num">
                                      <p:cBhvr>
                                        <p:cTn id="312" dur="1000" fill="hold"/>
                                        <p:tgtEl>
                                          <p:spTgt spid="24"/>
                                        </p:tgtEl>
                                        <p:attrNameLst>
                                          <p:attrName>ppt_x</p:attrName>
                                        </p:attrNameLst>
                                      </p:cBhvr>
                                      <p:tavLst>
                                        <p:tav tm="0">
                                          <p:val>
                                            <p:strVal val="#ppt_x"/>
                                          </p:val>
                                        </p:tav>
                                        <p:tav tm="100000">
                                          <p:val>
                                            <p:strVal val="#ppt_x"/>
                                          </p:val>
                                        </p:tav>
                                      </p:tavLst>
                                    </p:anim>
                                    <p:anim calcmode="lin" valueType="num">
                                      <p:cBhvr>
                                        <p:cTn id="313" dur="1000" fill="hold"/>
                                        <p:tgtEl>
                                          <p:spTgt spid="24"/>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4"/>
                                        </p:tgtEl>
                                        <p:attrNameLst>
                                          <p:attrName>style.visibility</p:attrName>
                                        </p:attrNameLst>
                                      </p:cBhvr>
                                      <p:to>
                                        <p:strVal val="hidden"/>
                                      </p:to>
                                    </p:set>
                                  </p:subTnLst>
                                </p:cTn>
                              </p:par>
                              <p:par>
                                <p:cTn id="314" presetID="10" presetClass="entr" presetSubtype="0" fill="hold" nodeType="withEffect">
                                  <p:stCondLst>
                                    <p:cond delay="0"/>
                                  </p:stCondLst>
                                  <p:iterate type="lt">
                                    <p:tmPct val="12000"/>
                                  </p:iterate>
                                  <p:childTnLst>
                                    <p:set>
                                      <p:cBhvr>
                                        <p:cTn id="315" dur="1" fill="hold">
                                          <p:stCondLst>
                                            <p:cond delay="0"/>
                                          </p:stCondLst>
                                        </p:cTn>
                                        <p:tgtEl>
                                          <p:spTgt spid="24">
                                            <p:txEl>
                                              <p:pRg st="0" end="0"/>
                                            </p:txEl>
                                          </p:spTgt>
                                        </p:tgtEl>
                                        <p:attrNameLst>
                                          <p:attrName>style.visibility</p:attrName>
                                        </p:attrNameLst>
                                      </p:cBhvr>
                                      <p:to>
                                        <p:strVal val="visible"/>
                                      </p:to>
                                    </p:set>
                                    <p:animEffect transition="in" filter="fade">
                                      <p:cBhvr>
                                        <p:cTn id="316" dur="500"/>
                                        <p:tgtEl>
                                          <p:spTgt spid="24">
                                            <p:txEl>
                                              <p:pRg st="0" end="0"/>
                                            </p:txEl>
                                          </p:spTgt>
                                        </p:tgtEl>
                                      </p:cBhvr>
                                    </p:animEffect>
                                  </p:childTnLst>
                                  <p:subTnLst>
                                    <p:set>
                                      <p:cBhvr override="childStyle">
                                        <p:cTn dur="1" fill="hold" display="0" masterRel="nextClick" afterEffect="1"/>
                                        <p:tgtEl>
                                          <p:spTgt spid="24">
                                            <p:txEl>
                                              <p:pRg st="0" end="0"/>
                                            </p:txEl>
                                          </p:spTgt>
                                        </p:tgtEl>
                                        <p:attrNameLst>
                                          <p:attrName>style.visibility</p:attrName>
                                        </p:attrNameLst>
                                      </p:cBhvr>
                                      <p:to>
                                        <p:strVal val="hidden"/>
                                      </p:to>
                                    </p:set>
                                  </p:subTnLst>
                                </p:cTn>
                              </p:par>
                              <p:par>
                                <p:cTn id="317" presetID="10" presetClass="entr" presetSubtype="0" fill="hold" nodeType="withEffect">
                                  <p:stCondLst>
                                    <p:cond delay="4250"/>
                                  </p:stCondLst>
                                  <p:iterate type="lt">
                                    <p:tmPct val="12000"/>
                                  </p:iterate>
                                  <p:childTnLst>
                                    <p:set>
                                      <p:cBhvr>
                                        <p:cTn id="318" dur="1" fill="hold">
                                          <p:stCondLst>
                                            <p:cond delay="0"/>
                                          </p:stCondLst>
                                        </p:cTn>
                                        <p:tgtEl>
                                          <p:spTgt spid="24">
                                            <p:txEl>
                                              <p:pRg st="1" end="1"/>
                                            </p:txEl>
                                          </p:spTgt>
                                        </p:tgtEl>
                                        <p:attrNameLst>
                                          <p:attrName>style.visibility</p:attrName>
                                        </p:attrNameLst>
                                      </p:cBhvr>
                                      <p:to>
                                        <p:strVal val="visible"/>
                                      </p:to>
                                    </p:set>
                                    <p:animEffect transition="in" filter="fade">
                                      <p:cBhvr>
                                        <p:cTn id="319" dur="500"/>
                                        <p:tgtEl>
                                          <p:spTgt spid="24">
                                            <p:txEl>
                                              <p:pRg st="1" end="1"/>
                                            </p:txEl>
                                          </p:spTgt>
                                        </p:tgtEl>
                                      </p:cBhvr>
                                    </p:animEffect>
                                  </p:childTnLst>
                                  <p:subTnLst>
                                    <p:set>
                                      <p:cBhvr override="childStyle">
                                        <p:cTn dur="1" fill="hold" display="0" masterRel="nextClick" afterEffect="1"/>
                                        <p:tgtEl>
                                          <p:spTgt spid="24">
                                            <p:txEl>
                                              <p:pRg st="1" end="1"/>
                                            </p:txEl>
                                          </p:spTgt>
                                        </p:tgtEl>
                                        <p:attrNameLst>
                                          <p:attrName>style.visibility</p:attrName>
                                        </p:attrNameLst>
                                      </p:cBhvr>
                                      <p:to>
                                        <p:strVal val="hidden"/>
                                      </p:to>
                                    </p:set>
                                  </p:subTnLst>
                                </p:cTn>
                              </p:par>
                              <p:par>
                                <p:cTn id="320" presetID="42" presetClass="entr" presetSubtype="0" fill="hold" grpId="0" nodeType="withEffect">
                                  <p:stCondLst>
                                    <p:cond delay="0"/>
                                  </p:stCondLst>
                                  <p:childTnLst>
                                    <p:set>
                                      <p:cBhvr>
                                        <p:cTn id="321" dur="1" fill="hold">
                                          <p:stCondLst>
                                            <p:cond delay="0"/>
                                          </p:stCondLst>
                                        </p:cTn>
                                        <p:tgtEl>
                                          <p:spTgt spid="30"/>
                                        </p:tgtEl>
                                        <p:attrNameLst>
                                          <p:attrName>style.visibility</p:attrName>
                                        </p:attrNameLst>
                                      </p:cBhvr>
                                      <p:to>
                                        <p:strVal val="visible"/>
                                      </p:to>
                                    </p:set>
                                    <p:animEffect transition="in" filter="fade">
                                      <p:cBhvr>
                                        <p:cTn id="322" dur="2000"/>
                                        <p:tgtEl>
                                          <p:spTgt spid="30"/>
                                        </p:tgtEl>
                                      </p:cBhvr>
                                    </p:animEffect>
                                    <p:anim calcmode="lin" valueType="num">
                                      <p:cBhvr>
                                        <p:cTn id="323" dur="2000" fill="hold"/>
                                        <p:tgtEl>
                                          <p:spTgt spid="30"/>
                                        </p:tgtEl>
                                        <p:attrNameLst>
                                          <p:attrName>ppt_x</p:attrName>
                                        </p:attrNameLst>
                                      </p:cBhvr>
                                      <p:tavLst>
                                        <p:tav tm="0">
                                          <p:val>
                                            <p:strVal val="#ppt_x"/>
                                          </p:val>
                                        </p:tav>
                                        <p:tav tm="100000">
                                          <p:val>
                                            <p:strVal val="#ppt_x"/>
                                          </p:val>
                                        </p:tav>
                                      </p:tavLst>
                                    </p:anim>
                                    <p:anim calcmode="lin" valueType="num">
                                      <p:cBhvr>
                                        <p:cTn id="324" dur="2000" fill="hold"/>
                                        <p:tgtEl>
                                          <p:spTgt spid="30"/>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30"/>
                                        </p:tgtEl>
                                        <p:attrNameLst>
                                          <p:attrName>style.visibility</p:attrName>
                                        </p:attrNameLst>
                                      </p:cBhvr>
                                      <p:to>
                                        <p:strVal val="hidden"/>
                                      </p:to>
                                    </p:set>
                                  </p:subTnLst>
                                </p:cTn>
                              </p:par>
                              <p:par>
                                <p:cTn id="325" presetID="26" presetClass="emph" presetSubtype="0" fill="hold" nodeType="withEffect">
                                  <p:stCondLst>
                                    <p:cond delay="0"/>
                                  </p:stCondLst>
                                  <p:childTnLst>
                                    <p:animEffect transition="out" filter="fade">
                                      <p:cBhvr>
                                        <p:cTn id="326" dur="5000" tmFilter="0, 0; .2, .5; .8, .5; 1, 0"/>
                                        <p:tgtEl>
                                          <p:spTgt spid="16389"/>
                                        </p:tgtEl>
                                      </p:cBhvr>
                                    </p:animEffect>
                                    <p:animScale>
                                      <p:cBhvr>
                                        <p:cTn id="327" dur="2500" autoRev="1" fill="hold"/>
                                        <p:tgtEl>
                                          <p:spTgt spid="16389"/>
                                        </p:tgtEl>
                                      </p:cBhvr>
                                      <p:by x="105000" y="105000"/>
                                    </p:animScale>
                                  </p:childTnLst>
                                </p:cTn>
                              </p:par>
                            </p:childTnLst>
                          </p:cTn>
                        </p:par>
                      </p:childTnLst>
                    </p:cTn>
                  </p:par>
                  <p:par>
                    <p:cTn id="328" fill="hold">
                      <p:stCondLst>
                        <p:cond delay="indefinite"/>
                      </p:stCondLst>
                      <p:childTnLst>
                        <p:par>
                          <p:cTn id="329" fill="hold">
                            <p:stCondLst>
                              <p:cond delay="0"/>
                            </p:stCondLst>
                            <p:childTnLst>
                              <p:par>
                                <p:cTn id="330" presetID="4" presetClass="exit" presetSubtype="16" fill="hold" nodeType="clickEffect">
                                  <p:stCondLst>
                                    <p:cond delay="0"/>
                                  </p:stCondLst>
                                  <p:childTnLst>
                                    <p:animEffect transition="out" filter="box(in)">
                                      <p:cBhvr>
                                        <p:cTn id="331" dur="500"/>
                                        <p:tgtEl>
                                          <p:spTgt spid="16389"/>
                                        </p:tgtEl>
                                      </p:cBhvr>
                                    </p:animEffect>
                                    <p:set>
                                      <p:cBhvr>
                                        <p:cTn id="332" dur="1" fill="hold">
                                          <p:stCondLst>
                                            <p:cond delay="499"/>
                                          </p:stCondLst>
                                        </p:cTn>
                                        <p:tgtEl>
                                          <p:spTgt spid="16389"/>
                                        </p:tgtEl>
                                        <p:attrNameLst>
                                          <p:attrName>style.visibility</p:attrName>
                                        </p:attrNameLst>
                                      </p:cBhvr>
                                      <p:to>
                                        <p:strVal val="hidden"/>
                                      </p:to>
                                    </p:set>
                                  </p:childTnLst>
                                </p:cTn>
                              </p:par>
                              <p:par>
                                <p:cTn id="333" presetID="4" presetClass="exit" presetSubtype="16" fill="hold" nodeType="withEffect">
                                  <p:stCondLst>
                                    <p:cond delay="0"/>
                                  </p:stCondLst>
                                  <p:childTnLst>
                                    <p:animEffect transition="out" filter="box(in)">
                                      <p:cBhvr>
                                        <p:cTn id="334" dur="500"/>
                                        <p:tgtEl>
                                          <p:spTgt spid="16394"/>
                                        </p:tgtEl>
                                      </p:cBhvr>
                                    </p:animEffect>
                                    <p:set>
                                      <p:cBhvr>
                                        <p:cTn id="335" dur="1" fill="hold">
                                          <p:stCondLst>
                                            <p:cond delay="499"/>
                                          </p:stCondLst>
                                        </p:cTn>
                                        <p:tgtEl>
                                          <p:spTgt spid="16394"/>
                                        </p:tgtEl>
                                        <p:attrNameLst>
                                          <p:attrName>style.visibility</p:attrName>
                                        </p:attrNameLst>
                                      </p:cBhvr>
                                      <p:to>
                                        <p:strVal val="hidden"/>
                                      </p:to>
                                    </p:set>
                                  </p:childTnLst>
                                </p:cTn>
                              </p:par>
                              <p:par>
                                <p:cTn id="336" presetID="10" presetClass="exit" presetSubtype="0" fill="hold" nodeType="withEffect">
                                  <p:stCondLst>
                                    <p:cond delay="0"/>
                                  </p:stCondLst>
                                  <p:childTnLst>
                                    <p:animEffect transition="out" filter="fade">
                                      <p:cBhvr>
                                        <p:cTn id="337" dur="500"/>
                                        <p:tgtEl>
                                          <p:spTgt spid="23"/>
                                        </p:tgtEl>
                                      </p:cBhvr>
                                    </p:animEffect>
                                    <p:set>
                                      <p:cBhvr>
                                        <p:cTn id="338" dur="1" fill="hold">
                                          <p:stCondLst>
                                            <p:cond delay="499"/>
                                          </p:stCondLst>
                                        </p:cTn>
                                        <p:tgtEl>
                                          <p:spTgt spid="23"/>
                                        </p:tgtEl>
                                        <p:attrNameLst>
                                          <p:attrName>style.visibility</p:attrName>
                                        </p:attrNameLst>
                                      </p:cBhvr>
                                      <p:to>
                                        <p:strVal val="hidden"/>
                                      </p:to>
                                    </p:set>
                                  </p:childTnLst>
                                </p:cTn>
                              </p:par>
                              <p:par>
                                <p:cTn id="339" presetID="4" presetClass="exit" presetSubtype="16" fill="hold" grpId="1" nodeType="withEffect">
                                  <p:stCondLst>
                                    <p:cond delay="0"/>
                                  </p:stCondLst>
                                  <p:childTnLst>
                                    <p:animEffect transition="out" filter="box(in)">
                                      <p:cBhvr>
                                        <p:cTn id="340" dur="500"/>
                                        <p:tgtEl>
                                          <p:spTgt spid="11"/>
                                        </p:tgtEl>
                                      </p:cBhvr>
                                    </p:animEffect>
                                    <p:set>
                                      <p:cBhvr>
                                        <p:cTn id="341" dur="1" fill="hold">
                                          <p:stCondLst>
                                            <p:cond delay="499"/>
                                          </p:stCondLst>
                                        </p:cTn>
                                        <p:tgtEl>
                                          <p:spTgt spid="11"/>
                                        </p:tgtEl>
                                        <p:attrNameLst>
                                          <p:attrName>style.visibility</p:attrName>
                                        </p:attrNameLst>
                                      </p:cBhvr>
                                      <p:to>
                                        <p:strVal val="hidden"/>
                                      </p:to>
                                    </p:set>
                                  </p:childTnLst>
                                </p:cTn>
                              </p:par>
                            </p:childTnLst>
                          </p:cTn>
                        </p:par>
                        <p:par>
                          <p:cTn id="342" fill="hold">
                            <p:stCondLst>
                              <p:cond delay="500"/>
                            </p:stCondLst>
                            <p:childTnLst>
                              <p:par>
                                <p:cTn id="343" presetID="42" presetClass="entr" presetSubtype="0" fill="hold" grpId="0" nodeType="afterEffect">
                                  <p:stCondLst>
                                    <p:cond delay="0"/>
                                  </p:stCondLst>
                                  <p:childTnLst>
                                    <p:set>
                                      <p:cBhvr>
                                        <p:cTn id="344" dur="1" fill="hold">
                                          <p:stCondLst>
                                            <p:cond delay="0"/>
                                          </p:stCondLst>
                                        </p:cTn>
                                        <p:tgtEl>
                                          <p:spTgt spid="25"/>
                                        </p:tgtEl>
                                        <p:attrNameLst>
                                          <p:attrName>style.visibility</p:attrName>
                                        </p:attrNameLst>
                                      </p:cBhvr>
                                      <p:to>
                                        <p:strVal val="visible"/>
                                      </p:to>
                                    </p:set>
                                    <p:animEffect transition="in" filter="fade">
                                      <p:cBhvr>
                                        <p:cTn id="345" dur="1000"/>
                                        <p:tgtEl>
                                          <p:spTgt spid="25"/>
                                        </p:tgtEl>
                                      </p:cBhvr>
                                    </p:animEffect>
                                    <p:anim calcmode="lin" valueType="num">
                                      <p:cBhvr>
                                        <p:cTn id="346" dur="1000" fill="hold"/>
                                        <p:tgtEl>
                                          <p:spTgt spid="25"/>
                                        </p:tgtEl>
                                        <p:attrNameLst>
                                          <p:attrName>ppt_x</p:attrName>
                                        </p:attrNameLst>
                                      </p:cBhvr>
                                      <p:tavLst>
                                        <p:tav tm="0">
                                          <p:val>
                                            <p:strVal val="#ppt_x"/>
                                          </p:val>
                                        </p:tav>
                                        <p:tav tm="100000">
                                          <p:val>
                                            <p:strVal val="#ppt_x"/>
                                          </p:val>
                                        </p:tav>
                                      </p:tavLst>
                                    </p:anim>
                                    <p:anim calcmode="lin" valueType="num">
                                      <p:cBhvr>
                                        <p:cTn id="347" dur="1000" fill="hold"/>
                                        <p:tgtEl>
                                          <p:spTgt spid="25"/>
                                        </p:tgtEl>
                                        <p:attrNameLst>
                                          <p:attrName>ppt_y</p:attrName>
                                        </p:attrNameLst>
                                      </p:cBhvr>
                                      <p:tavLst>
                                        <p:tav tm="0">
                                          <p:val>
                                            <p:strVal val="#ppt_y+.1"/>
                                          </p:val>
                                        </p:tav>
                                        <p:tav tm="100000">
                                          <p:val>
                                            <p:strVal val="#ppt_y"/>
                                          </p:val>
                                        </p:tav>
                                      </p:tavLst>
                                    </p:anim>
                                  </p:childTnLst>
                                </p:cTn>
                              </p:par>
                              <p:par>
                                <p:cTn id="348" presetID="4" presetClass="entr" presetSubtype="16" fill="hold" nodeType="withEffect">
                                  <p:stCondLst>
                                    <p:cond delay="0"/>
                                  </p:stCondLst>
                                  <p:childTnLst>
                                    <p:set>
                                      <p:cBhvr>
                                        <p:cTn id="349" dur="1" fill="hold">
                                          <p:stCondLst>
                                            <p:cond delay="0"/>
                                          </p:stCondLst>
                                        </p:cTn>
                                        <p:tgtEl>
                                          <p:spTgt spid="16391"/>
                                        </p:tgtEl>
                                        <p:attrNameLst>
                                          <p:attrName>style.visibility</p:attrName>
                                        </p:attrNameLst>
                                      </p:cBhvr>
                                      <p:to>
                                        <p:strVal val="visible"/>
                                      </p:to>
                                    </p:set>
                                    <p:animEffect transition="in" filter="box(in)">
                                      <p:cBhvr>
                                        <p:cTn id="350" dur="500"/>
                                        <p:tgtEl>
                                          <p:spTgt spid="16391"/>
                                        </p:tgtEl>
                                      </p:cBhvr>
                                    </p:animEffect>
                                  </p:childTnLst>
                                </p:cTn>
                              </p:par>
                              <p:par>
                                <p:cTn id="351" presetID="4" presetClass="entr" presetSubtype="16" fill="hold" grpId="2" nodeType="withEffect">
                                  <p:stCondLst>
                                    <p:cond delay="0"/>
                                  </p:stCondLst>
                                  <p:childTnLst>
                                    <p:set>
                                      <p:cBhvr>
                                        <p:cTn id="352" dur="1" fill="hold">
                                          <p:stCondLst>
                                            <p:cond delay="0"/>
                                          </p:stCondLst>
                                        </p:cTn>
                                        <p:tgtEl>
                                          <p:spTgt spid="12"/>
                                        </p:tgtEl>
                                        <p:attrNameLst>
                                          <p:attrName>style.visibility</p:attrName>
                                        </p:attrNameLst>
                                      </p:cBhvr>
                                      <p:to>
                                        <p:strVal val="visible"/>
                                      </p:to>
                                    </p:set>
                                    <p:animEffect transition="in" filter="box(in)">
                                      <p:cBhvr>
                                        <p:cTn id="353" dur="500"/>
                                        <p:tgtEl>
                                          <p:spTgt spid="12"/>
                                        </p:tgtEl>
                                      </p:cBhvr>
                                    </p:animEffect>
                                  </p:childTnLst>
                                </p:cTn>
                              </p:par>
                              <p:par>
                                <p:cTn id="354" presetID="47" presetClass="entr" presetSubtype="0" fill="hold" grpId="0" nodeType="withEffect">
                                  <p:stCondLst>
                                    <p:cond delay="0"/>
                                  </p:stCondLst>
                                  <p:childTnLst>
                                    <p:set>
                                      <p:cBhvr>
                                        <p:cTn id="355" dur="1" fill="hold">
                                          <p:stCondLst>
                                            <p:cond delay="0"/>
                                          </p:stCondLst>
                                        </p:cTn>
                                        <p:tgtEl>
                                          <p:spTgt spid="32"/>
                                        </p:tgtEl>
                                        <p:attrNameLst>
                                          <p:attrName>style.visibility</p:attrName>
                                        </p:attrNameLst>
                                      </p:cBhvr>
                                      <p:to>
                                        <p:strVal val="visible"/>
                                      </p:to>
                                    </p:set>
                                    <p:animEffect transition="in" filter="fade">
                                      <p:cBhvr>
                                        <p:cTn id="356" dur="1000"/>
                                        <p:tgtEl>
                                          <p:spTgt spid="32"/>
                                        </p:tgtEl>
                                      </p:cBhvr>
                                    </p:animEffect>
                                    <p:anim calcmode="lin" valueType="num">
                                      <p:cBhvr>
                                        <p:cTn id="357" dur="1000" fill="hold"/>
                                        <p:tgtEl>
                                          <p:spTgt spid="32"/>
                                        </p:tgtEl>
                                        <p:attrNameLst>
                                          <p:attrName>ppt_x</p:attrName>
                                        </p:attrNameLst>
                                      </p:cBhvr>
                                      <p:tavLst>
                                        <p:tav tm="0">
                                          <p:val>
                                            <p:strVal val="#ppt_x"/>
                                          </p:val>
                                        </p:tav>
                                        <p:tav tm="100000">
                                          <p:val>
                                            <p:strVal val="#ppt_x"/>
                                          </p:val>
                                        </p:tav>
                                      </p:tavLst>
                                    </p:anim>
                                    <p:anim calcmode="lin" valueType="num">
                                      <p:cBhvr>
                                        <p:cTn id="358" dur="1000" fill="hold"/>
                                        <p:tgtEl>
                                          <p:spTgt spid="32"/>
                                        </p:tgtEl>
                                        <p:attrNameLst>
                                          <p:attrName>ppt_y</p:attrName>
                                        </p:attrNameLst>
                                      </p:cBhvr>
                                      <p:tavLst>
                                        <p:tav tm="0">
                                          <p:val>
                                            <p:strVal val="#ppt_y-.1"/>
                                          </p:val>
                                        </p:tav>
                                        <p:tav tm="100000">
                                          <p:val>
                                            <p:strVal val="#ppt_y"/>
                                          </p:val>
                                        </p:tav>
                                      </p:tavLst>
                                    </p:anim>
                                  </p:childTnLst>
                                </p:cTn>
                              </p:par>
                              <p:par>
                                <p:cTn id="359" presetID="47" presetClass="entr" presetSubtype="0" fill="hold" nodeType="withEffect">
                                  <p:stCondLst>
                                    <p:cond delay="0"/>
                                  </p:stCondLst>
                                  <p:childTnLst>
                                    <p:set>
                                      <p:cBhvr>
                                        <p:cTn id="360" dur="1" fill="hold">
                                          <p:stCondLst>
                                            <p:cond delay="0"/>
                                          </p:stCondLst>
                                        </p:cTn>
                                        <p:tgtEl>
                                          <p:spTgt spid="31"/>
                                        </p:tgtEl>
                                        <p:attrNameLst>
                                          <p:attrName>style.visibility</p:attrName>
                                        </p:attrNameLst>
                                      </p:cBhvr>
                                      <p:to>
                                        <p:strVal val="visible"/>
                                      </p:to>
                                    </p:set>
                                    <p:animEffect transition="in" filter="fade">
                                      <p:cBhvr>
                                        <p:cTn id="361" dur="3000"/>
                                        <p:tgtEl>
                                          <p:spTgt spid="31"/>
                                        </p:tgtEl>
                                      </p:cBhvr>
                                    </p:animEffect>
                                    <p:anim calcmode="lin" valueType="num">
                                      <p:cBhvr>
                                        <p:cTn id="362" dur="3000" fill="hold"/>
                                        <p:tgtEl>
                                          <p:spTgt spid="31"/>
                                        </p:tgtEl>
                                        <p:attrNameLst>
                                          <p:attrName>ppt_x</p:attrName>
                                        </p:attrNameLst>
                                      </p:cBhvr>
                                      <p:tavLst>
                                        <p:tav tm="0">
                                          <p:val>
                                            <p:strVal val="#ppt_x"/>
                                          </p:val>
                                        </p:tav>
                                        <p:tav tm="100000">
                                          <p:val>
                                            <p:strVal val="#ppt_x"/>
                                          </p:val>
                                        </p:tav>
                                      </p:tavLst>
                                    </p:anim>
                                    <p:anim calcmode="lin" valueType="num">
                                      <p:cBhvr>
                                        <p:cTn id="363" dur="3000" fill="hold"/>
                                        <p:tgtEl>
                                          <p:spTgt spid="31"/>
                                        </p:tgtEl>
                                        <p:attrNameLst>
                                          <p:attrName>ppt_y</p:attrName>
                                        </p:attrNameLst>
                                      </p:cBhvr>
                                      <p:tavLst>
                                        <p:tav tm="0">
                                          <p:val>
                                            <p:strVal val="#ppt_y-.1"/>
                                          </p:val>
                                        </p:tav>
                                        <p:tav tm="100000">
                                          <p:val>
                                            <p:strVal val="#ppt_y"/>
                                          </p:val>
                                        </p:tav>
                                      </p:tavLst>
                                    </p:anim>
                                  </p:childTnLst>
                                </p:cTn>
                              </p:par>
                              <p:par>
                                <p:cTn id="364" presetID="26" presetClass="emph" presetSubtype="0" fill="hold" nodeType="withEffect">
                                  <p:stCondLst>
                                    <p:cond delay="0"/>
                                  </p:stCondLst>
                                  <p:childTnLst>
                                    <p:animEffect transition="out" filter="fade">
                                      <p:cBhvr>
                                        <p:cTn id="365" dur="5000" tmFilter="0, 0; .2, .5; .8, .5; 1, 0"/>
                                        <p:tgtEl>
                                          <p:spTgt spid="16391"/>
                                        </p:tgtEl>
                                      </p:cBhvr>
                                    </p:animEffect>
                                    <p:animScale>
                                      <p:cBhvr>
                                        <p:cTn id="366" dur="2500" autoRev="1" fill="hold"/>
                                        <p:tgtEl>
                                          <p:spTgt spid="16391"/>
                                        </p:tgtEl>
                                      </p:cBhvr>
                                      <p:by x="105000" y="105000"/>
                                    </p:animScale>
                                  </p:childTnLst>
                                </p:cTn>
                              </p:par>
                            </p:childTnLst>
                          </p:cTn>
                        </p:par>
                        <p:par>
                          <p:cTn id="367" fill="hold">
                            <p:stCondLst>
                              <p:cond delay="5500"/>
                            </p:stCondLst>
                            <p:childTnLst>
                              <p:par>
                                <p:cTn id="368" presetID="27" presetClass="entr" presetSubtype="0" fill="hold" grpId="0" nodeType="afterEffect">
                                  <p:stCondLst>
                                    <p:cond delay="0"/>
                                  </p:stCondLst>
                                  <p:iterate type="lt">
                                    <p:tmPct val="50000"/>
                                  </p:iterate>
                                  <p:childTnLst>
                                    <p:set>
                                      <p:cBhvr>
                                        <p:cTn id="369" dur="1" fill="hold">
                                          <p:stCondLst>
                                            <p:cond delay="0"/>
                                          </p:stCondLst>
                                        </p:cTn>
                                        <p:tgtEl>
                                          <p:spTgt spid="33"/>
                                        </p:tgtEl>
                                        <p:attrNameLst>
                                          <p:attrName>style.visibility</p:attrName>
                                        </p:attrNameLst>
                                      </p:cBhvr>
                                      <p:to>
                                        <p:strVal val="visible"/>
                                      </p:to>
                                    </p:set>
                                    <p:anim calcmode="discrete" valueType="clr">
                                      <p:cBhvr override="childStyle">
                                        <p:cTn id="370"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371" dur="80"/>
                                        <p:tgtEl>
                                          <p:spTgt spid="33"/>
                                        </p:tgtEl>
                                        <p:attrNameLst>
                                          <p:attrName>fillcolor</p:attrName>
                                        </p:attrNameLst>
                                      </p:cBhvr>
                                      <p:tavLst>
                                        <p:tav tm="0">
                                          <p:val>
                                            <p:clrVal>
                                              <a:schemeClr val="accent2"/>
                                            </p:clrVal>
                                          </p:val>
                                        </p:tav>
                                        <p:tav tm="50000">
                                          <p:val>
                                            <p:clrVal>
                                              <a:schemeClr val="hlink"/>
                                            </p:clrVal>
                                          </p:val>
                                        </p:tav>
                                      </p:tavLst>
                                    </p:anim>
                                    <p:set>
                                      <p:cBhvr>
                                        <p:cTn id="372" dur="8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animBg="1"/>
      <p:bldP spid="10" grpId="0"/>
      <p:bldP spid="10" grpId="1"/>
      <p:bldP spid="11" grpId="0"/>
      <p:bldP spid="11" grpId="1"/>
      <p:bldP spid="12" grpId="0"/>
      <p:bldP spid="12" grpId="1"/>
      <p:bldP spid="12" grpId="2"/>
      <p:bldP spid="12" grpId="3"/>
      <p:bldP spid="13" grpId="0"/>
      <p:bldP spid="13" grpId="1"/>
      <p:bldP spid="14" grpId="0"/>
      <p:bldP spid="14" grpId="1"/>
      <p:bldP spid="15" grpId="0"/>
      <p:bldP spid="15" grpId="1"/>
      <p:bldP spid="16" grpId="0"/>
      <p:bldP spid="16" grpId="1"/>
      <p:bldP spid="26" grpId="0"/>
      <p:bldP spid="17" grpId="0"/>
      <p:bldP spid="17" grpId="1"/>
      <p:bldP spid="17" grpId="2"/>
      <p:bldP spid="17" grpId="3"/>
      <p:bldP spid="32" grpId="0"/>
      <p:bldP spid="33" grpId="0"/>
      <p:bldP spid="9" grpId="0" animBg="1"/>
      <p:bldP spid="19" grpId="0" animBg="1"/>
      <p:bldP spid="30" grpId="0"/>
      <p:bldP spid="21" grpId="0" animBg="1"/>
      <p:bldP spid="22" grpId="0" uiExpand="1" build="allAtOnce"/>
      <p:bldP spid="22" grpId="1" uiExpand="1" build="allAtOnce"/>
      <p:bldP spid="24" grpId="0"/>
      <p:bldP spid="27" grpId="0"/>
      <p:bldP spid="2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987893535"/>
              </p:ext>
            </p:extLst>
          </p:nvPr>
        </p:nvGraphicFramePr>
        <p:xfrm>
          <a:off x="304800" y="59378"/>
          <a:ext cx="11430000" cy="6712702"/>
        </p:xfrm>
        <a:graphic>
          <a:graphicData uri="http://schemas.openxmlformats.org/drawingml/2006/table">
            <a:tbl>
              <a:tblPr firstRow="1" bandRow="1">
                <a:tableStyleId>{073A0DAA-6AF3-43AB-8588-CEC1D06C72B9}</a:tableStyleId>
              </a:tblPr>
              <a:tblGrid>
                <a:gridCol w="3713949">
                  <a:extLst>
                    <a:ext uri="{9D8B030D-6E8A-4147-A177-3AD203B41FA5}">
                      <a16:colId xmlns:a16="http://schemas.microsoft.com/office/drawing/2014/main" val="20000"/>
                    </a:ext>
                  </a:extLst>
                </a:gridCol>
                <a:gridCol w="193744">
                  <a:extLst>
                    <a:ext uri="{9D8B030D-6E8A-4147-A177-3AD203B41FA5}">
                      <a16:colId xmlns:a16="http://schemas.microsoft.com/office/drawing/2014/main" val="20001"/>
                    </a:ext>
                  </a:extLst>
                </a:gridCol>
                <a:gridCol w="3615435">
                  <a:extLst>
                    <a:ext uri="{9D8B030D-6E8A-4147-A177-3AD203B41FA5}">
                      <a16:colId xmlns:a16="http://schemas.microsoft.com/office/drawing/2014/main" val="20002"/>
                    </a:ext>
                  </a:extLst>
                </a:gridCol>
                <a:gridCol w="3906872">
                  <a:extLst>
                    <a:ext uri="{9D8B030D-6E8A-4147-A177-3AD203B41FA5}">
                      <a16:colId xmlns:a16="http://schemas.microsoft.com/office/drawing/2014/main" val="20003"/>
                    </a:ext>
                  </a:extLst>
                </a:gridCol>
              </a:tblGrid>
              <a:tr h="2320478">
                <a:tc>
                  <a:txBody>
                    <a:bodyPr/>
                    <a:lstStyle/>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tcPr>
                </a:tc>
                <a:tc gridSpan="2">
                  <a:txBody>
                    <a:bodyPr/>
                    <a:lstStyle/>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tcPr>
                </a:tc>
                <a:tc hMerge="1">
                  <a:txBody>
                    <a:bodyPr/>
                    <a:lstStyle/>
                    <a:p>
                      <a:endParaRPr lang="en-US"/>
                    </a:p>
                  </a:txBody>
                  <a:tcPr/>
                </a:tc>
                <a:tc>
                  <a:txBody>
                    <a:bodyPr/>
                    <a:lstStyle/>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tcPr>
                </a:tc>
                <a:extLst>
                  <a:ext uri="{0D108BD9-81ED-4DB2-BD59-A6C34878D82A}">
                    <a16:rowId xmlns:a16="http://schemas.microsoft.com/office/drawing/2014/main" val="10000"/>
                  </a:ext>
                </a:extLst>
              </a:tr>
              <a:tr h="2134435">
                <a:tc gridSpan="4">
                  <a:txBody>
                    <a:bodyPr/>
                    <a:lstStyle/>
                    <a:p>
                      <a:endParaRPr lang="en-US" dirty="0"/>
                    </a:p>
                    <a:p>
                      <a:endParaRPr lang="en-US" dirty="0"/>
                    </a:p>
                    <a:p>
                      <a:endParaRPr lang="en-US" dirty="0"/>
                    </a:p>
                    <a:p>
                      <a:endParaRPr lang="en-US" dirty="0"/>
                    </a:p>
                    <a:p>
                      <a:endParaRPr lang="en-US" dirty="0"/>
                    </a:p>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tc hMerge="1">
                  <a:txBody>
                    <a:bodyPr/>
                    <a:lstStyle/>
                    <a:p>
                      <a:endParaRPr lang="en-US" dirty="0"/>
                    </a:p>
                  </a:txBody>
                  <a:tcPr>
                    <a:solidFill>
                      <a:schemeClr val="tx2"/>
                    </a:solidFill>
                  </a:tcPr>
                </a:tc>
                <a:tc hMerge="1">
                  <a:txBody>
                    <a:bodyPr/>
                    <a:lstStyle/>
                    <a:p>
                      <a:endParaRPr lang="en-US"/>
                    </a:p>
                  </a:txBody>
                  <a:tcPr/>
                </a:tc>
                <a:tc hMerge="1">
                  <a:txBody>
                    <a:bodyPr/>
                    <a:lstStyle/>
                    <a:p>
                      <a:endParaRPr lang="en-US" dirty="0"/>
                    </a:p>
                  </a:txBody>
                  <a:tcPr>
                    <a:solidFill>
                      <a:schemeClr val="tx2"/>
                    </a:solidFill>
                  </a:tcPr>
                </a:tc>
                <a:extLst>
                  <a:ext uri="{0D108BD9-81ED-4DB2-BD59-A6C34878D82A}">
                    <a16:rowId xmlns:a16="http://schemas.microsoft.com/office/drawing/2014/main" val="10001"/>
                  </a:ext>
                </a:extLst>
              </a:tr>
              <a:tr h="2257789">
                <a:tc gridSpan="2">
                  <a:txBody>
                    <a:bodyPr/>
                    <a:lstStyle/>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tx2"/>
                    </a:solidFill>
                  </a:tcPr>
                </a:tc>
                <a:tc hMerge="1">
                  <a:txBody>
                    <a:bodyPr/>
                    <a:lstStyle/>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tx2"/>
                    </a:solidFill>
                  </a:tcPr>
                </a:tc>
                <a:tc gridSpan="2">
                  <a:txBody>
                    <a:bodyPr/>
                    <a:lstStyle/>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tx2"/>
                    </a:solidFill>
                  </a:tcPr>
                </a:tc>
                <a:tc hMerge="1">
                  <a:txBody>
                    <a:bodyPr/>
                    <a:lstStyle/>
                    <a:p>
                      <a:endParaRPr lang="en-US" dirty="0"/>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tx2"/>
                    </a:solidFill>
                  </a:tcPr>
                </a:tc>
                <a:extLst>
                  <a:ext uri="{0D108BD9-81ED-4DB2-BD59-A6C34878D82A}">
                    <a16:rowId xmlns:a16="http://schemas.microsoft.com/office/drawing/2014/main" val="10002"/>
                  </a:ext>
                </a:extLst>
              </a:tr>
            </a:tbl>
          </a:graphicData>
        </a:graphic>
      </p:graphicFrame>
      <p:pic>
        <p:nvPicPr>
          <p:cNvPr id="11" name="il_fi" descr="http://2.bp.blogspot.com/_Wv5EVn9UVMQ/SkJdbktL7MI/AAAAAAAAAHY/G1hP9uaWFzA/s400/sam_harris.jpg"/>
          <p:cNvPicPr/>
          <p:nvPr/>
        </p:nvPicPr>
        <p:blipFill>
          <a:blip r:embed="rId3" cstate="print"/>
          <a:stretch>
            <a:fillRect/>
          </a:stretch>
        </p:blipFill>
        <p:spPr bwMode="auto">
          <a:xfrm>
            <a:off x="1371600" y="758952"/>
            <a:ext cx="1447800" cy="1447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7522" name="Picture 2" descr="Dan Dennett: Responding to Pastor Rick Warren"/>
          <p:cNvPicPr>
            <a:picLocks noChangeAspect="1" noChangeArrowheads="1"/>
          </p:cNvPicPr>
          <p:nvPr/>
        </p:nvPicPr>
        <p:blipFill>
          <a:blip r:embed="rId4" cstate="print"/>
          <a:srcRect/>
          <a:stretch>
            <a:fillRect/>
          </a:stretch>
        </p:blipFill>
        <p:spPr bwMode="auto">
          <a:xfrm>
            <a:off x="8412480" y="758952"/>
            <a:ext cx="2590800" cy="1447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7524" name="Picture 4">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5264656" y="758952"/>
            <a:ext cx="1136144" cy="1447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Rectangle 14"/>
          <p:cNvSpPr/>
          <p:nvPr/>
        </p:nvSpPr>
        <p:spPr>
          <a:xfrm>
            <a:off x="609600" y="0"/>
            <a:ext cx="10668000" cy="707886"/>
          </a:xfrm>
          <a:prstGeom prst="rect">
            <a:avLst/>
          </a:prstGeom>
          <a:noFill/>
        </p:spPr>
        <p:txBody>
          <a:bodyPr wrap="square" lIns="91440" tIns="45720" rIns="91440" bIns="45720">
            <a:spAutoFit/>
          </a:bodyPr>
          <a:lstStyle/>
          <a:p>
            <a:r>
              <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300" dirty="0">
                <a:ln w="18415" cmpd="sng">
                  <a:solidFill>
                    <a:srgbClr val="FFFFFF"/>
                  </a:solidFill>
                  <a:prstDash val="solid"/>
                </a:ln>
                <a:solidFill>
                  <a:srgbClr val="FFFFFF"/>
                </a:solidFill>
                <a:effectLst>
                  <a:outerShdw blurRad="63500" dir="3600000" algn="tl" rotWithShape="0">
                    <a:srgbClr val="000000">
                      <a:alpha val="70000"/>
                    </a:srgbClr>
                  </a:outerShdw>
                </a:effectLst>
              </a:rPr>
              <a:t>Sam Harris                Richard Dawkins            Daniel Dennett</a:t>
            </a:r>
          </a:p>
        </p:txBody>
      </p:sp>
      <p:sp>
        <p:nvSpPr>
          <p:cNvPr id="1026" name="AutoShape 2" descr="data:image/jpeg;base64,/9j/4AAQSkZJRgABAQAAAQABAAD/2wBDAAoHBwgHBgoICAgLCgoLDhgQDg0NDh0VFhEYIx8lJCIfIiEmKzcvJik0KSEiMEExNDk7Pj4+JS5ESUM8SDc9Pjv/2wBDAQoLCw4NDhwQEBw7KCIoOzs7Ozs7Ozs7Ozs7Ozs7Ozs7Ozs7Ozs7Ozs7Ozs7Ozs7Ozs7Ozs7Ozs7Ozs7Ozs7Ozv/wAARCAFaAOADASIAAhEBAxEB/8QAGwAAAQUBAQAAAAAAAAAAAAAABQEDBAYHAAL/xABTEAABAgQDAwYKBwQFCgYDAAABAgMABAURBhIhMUFRBxMiYXSyFBYyNlVxgZSh0RUmkZOxwfAjJEJzJTVyotIXM0VSVGKCwuHxRGNkkrPTNFPi/8QAGQEBAAMBAQAAAAAAAAAAAAAAAAECAwQF/8QAKxEAAgIBBAEEAQMFAQAAAAAAAAECEQMEEiExURMiMkFhBUJxFDNSgdGR/9oADAMBAAIRAxEAPwCsVyuVdqvVFpuqzrbaJp1KUpmFgJAWbAC+yIBxBW7f1xP+8r+cLiC3jHU+2O98wPixBP8AGGt+mJ/3lfzjvGGtemJ/3lfzgfHb4AJDEFa9MT/vK/nCeMFaH+mJ/wB5X84HboWACPjBWvTE/wC8r+cccQVr0xP+8r+cDo4QAQ8YK16Yn/eV/OF8YK16Yn/eV/OB8dABAYgrPpef95X84XxhrPpee95X84HQ8w+22AFshyxJ28R6oAl+MNZ9Lz3vK/nHHEFa9Lz3vK/nHhU1K82kIlRmAANwNdNfjb7OuHFT0oCnJJJULKzXsNTs+yAE8YKz6XnveV/OOOIK16XnveV/OGxNsgpAlkiwIVa11X37NselTssUkeBIzEk3v/064AXxhrXpef8AeV/OO8YK16Yn/eV/OPDs0wthaEyiUqVeygfJ6RPDgbeyIVoAIeMFa9MT3vK/nHeMFa9Lz/vK/nA+2+FgCf4wVrfWJ/3lfzjz4w1u/wDW8/7yv5xAMJABDxhrXpef95X84UYhrXpef95X84GwsKAR8Ya16XnveV/OFGIK16XnveV/OB0dCiQkMQVr0vPe8r+cEaJW6s9XKe25U5xaFzTaVJU+shQKhcEXivpglQPOCm9ra74gBrEA+sdT7Y73zA/dBDEHnHU+1u98wPgQJHGOjtsAdaFEJC6wAsdHR0AdCwkLACWjhpCx0AKBHrdCRx2QBx2whheuEgDoSFhYA8ERw4R6MeYAQiEtC3joASOhbaRwEAduhRHQogBRBLD/AJwU3tbXfEDxBGgecFN7W13xADWIfOOpdrd75gdBLEA+sVT7W73zA4CAPJjhFrpnJ3VqpSWKm3NSDLD98nPvFJ0JHDqh9fJdXeaWqXmKfNrSL82xMXUfVcCAKbHXhxxpbLim3EFC0EpUlQsQRtBgrhzC89iecclZFbKFNt84ouqIFrgcDxgAPthYuY5MKoTZNVpJJ2ATW34QDr+GanhqZSxUWQnnBdtxCsyFjqMACIWOyxcZXkyq8zIS074bT2m5ppLrYdeKTZQBG7rgCnRwi2VLk8qNNp7867UKctDCCtSW37qIHAWiqWIMAdsjjDsvLOzL7bDKCt1xQShI2qJ2CDuI8E1bDEuzMTpZcadUU5mVE5VWvY3H6tAFehIXLE+iUaZr1WZpsqttLz18pcNkiwJ/AQAPELuia5R5xNXcpbbZfmUOlrK0L5iDbT7InYgwtM4cS0idm5UzDgBMu0sqWgdelh9sAAzHmPdtYLVDDU3TqHIVd1xosT1+bSknMLcdIACx0eimLI1gKsTGGE1+XDT0upJVzSL84ACQTa3UYArMdEiUknJyeYlGyAt9xLaSrYCTbX7YlVyhzFAq71NmVoW6zlzKbJKTdIO/1wAOhYmUukTtZn25KRZLzzmxI0sOJO4Ra1cmbzTnMPV+lNzOwsKd1B4QBSgdIJYfP1hpva2u+I9VrD1Qw/OmVn2ciyLpUDdKxxBhKAm2IKd2trviAG6/5xVPtbvfMQEi8T6+frFU+1u98wPSdYIGoKYoj/JlQ01yamJdoOrLamEZiVXVofZC4NZwbJ4iZdpdVnHZ0pUllEwjIhSiCLEgQEksY0FWGJKi1ejPTYlFKUlSXsguSddPXDkri/ClJmEzlMwusTberanZkkJPHfAFYxE3Nt4iqAn0pTNGYWp0I8nMTc26tYt/JCkGuTwJsDKEE/8AEIpFTqT9VqT8/MkF59ZWrKLC/VBnBmKWcLz0xMuyy3w8wWglCgLXIN/hAB6mYFw9WZsy8hi0PvBOYoEsUm2/aYh4+rEi+xTqFIqedTS0FtbzySlSlWAtY6jZFUp9TmaZPtTso4W3mVhSSP1sgvi7ENPxHONT8vILlJtSbTBzApcO4jr/AOkCQABrGrV+Vw9MYaw0a5PzMqUyCA1zLebN0E3vp6oygK12RfVY2w7O0mnSdVoDs2uRl0spXz+UaJAJ042gQBK9KYYYkkqotSm5mYz2Uh5vKAmx12cbRXbaxbahXMHv099qTw04xMLQQ26ZgnIrcbb4qV9YkF95L6EqaqD9acYW6iQQSyhNv2jpGg14D4kRY6bQa9V6VWaZX5JbQm1mZl3S4lWR2+zQ3A2ey8Uh3GKpfC0nRaSl+SU0ormHkOWU6o+rYLn4CIUli2syc6zMmpTTvNOBZQt9RSqx2EX2RFAFTDDku+tl1BQ42opUkjUEbRFk5NvPunetz/41QOxTWJSt1t2oyksuWD4BW2pQPS3kW46R5wvWkYfr8tU1sl5LGboA2Jukjb7YkGqSSKBT67UadTp1P07NlxYmVoCg2oknIOscP+0ZNXZeoStXmGapnM2FnnFLNyo8b7wY81Cpqmqy/UWMzKnX1PIsdUEm416oM4ixdLYkpUsmckSmqMAJM2hQAcHAi3t6jEAq4Ai+YqF+TbDP/HFCzRYKvidupYYpVHTLKQqQvdwquF34CJYAFheNVl67M4d5MqBPytlWmlIcbVsWgl24P2CMozaxY53FSJvBUhh5MqpKpN4uF7PcK8vS3/F8IMFqmcPSVSqVNxTh1N5Rc20ZqXSACwrOm5sN3Ee3ZADlKSPHuoepr/40wPwtiybwxURMM/tGF6PME2Cx+R64axPXk4gr8xU0MFkPZbIKrkWSE7fZEUC1cnYUxQ8RTcoLzzcr+yIF1DRR09oH2CK3RKTL1mYfE5V2KfkGbPMHyyTqBrthnD2I5zDlRE5JlJuMrjavJWngYsbmLMITDpmncKfvCjmKUvWQT6v+kCRnGVFqEhS6bMTVbFUl1golyBolNhsO8bIr1CH1gp3a2u+INYoxp4yU6VllSSJYyziinm1dHKdALdUBaEr6wU7tTXfEARq/5x1PtbvfMD4IV/zjqfbHe+YgobLiwhI1UbCJRA3eFBi2jkuxWRcSLdjs/eEfOF/yW4sH/gW/eEfOFgqJjrw48w4w+thwALbUUqAN7EGxidV8PVKiNSrk+yltM2jnGSFhWZOnDZtEQAbcx1zEyk0icrdQbkJBsOTDl8qSoJvYXOp9UMTUo7Jzb0q+kJdYWW1gG9lA2PxiQN3hbmDlCwdWsRSq5mmy6HGm15FFTiU62vv9cFP8l+Kv9kZ94R84WCoEwgh+blXJOaelXgA6ytTawDeygbH8IYsbwB6jtkK00486lppCluLISlKRckncBFuZ5MMSvNBxbDDJIuEOvgH7IAqG3fCAwXreF6vh5SBUZQtpc8hxJCkK9ogVkJ0ESBMxhCTFwHJdimwPgrIv/wCej5xBq2A8Q0aTVOTUkOYQLrW2sLy+uxiLBXI4XG+PWQxaJbk1xLOSjM2zLNFp9tLiCX0i6SLjS/AwsFVvHm8WmocneIqZIPTs1LspZZTmWQ+kkD1AxVynWFgTNC3MEalh6o0qQkp6bbSlmeRnYIWCVCwOzdtEDrRIPV44EwrTanXEtp8pRAETqxQ56gz5kp9CUPBIVZKgoWOzURAINzBHD5+sNN7W13xA6xgjh/zhpva2u+IWBvEHnHU+1u98xBSbG4064nYgP1jqfa3e+YgXiAWTBs7NOYupaFzLqkmZQCCskHWH8fzsy3jepoRMOpSHBYBZAHREBcO1FmlYgkZ+YCi1LvJWsIFzYcIcxXVmK3iadqUqlaWZhYUkOCytgGv2QAMBKl5ibkm5J3xr2L6HS6vS6Eqo15mlluUAQHG8/OXSm9tRs/OMgSqxvFqxpiiRxBKUhqTQ8lUjLltznEgAmydlidNIAtWC8M0OnYnlpmSxVLz7yArKwhnKVXSRtzGM+xKLYoqvbXu+YlYNrctQcSS1Rm0uKZazXDYBVqkjYSOMD6xONz9ZnpxoENvzDjiAraApRIv9sSDQcDy7M1yb1hh+eEg0uYGaZIuG/I12j1e2Bj+H6O0w44jHzbi0pJCA2oFRts8uGsKYmoUhheeotZam1om3sx8HA2dHeSN4j1z/ACbf7LWvtR84gFKWSpRUo3JNyTvhBth+eMqZ18ySViWLiuZDnlBF+jfrtDFwIkBGg1FFJrknUFN84JZ1KyjiBF9qktg/FU05UUYmekZl6xU3MC6UG2wA2+BjPaXPfR1SYnAy09zSwrm3U5kq6iIuszU8BV1wTk5LVCnTSxd1MvlKFK322/gIhoCYlpNckMKNoarTNVorbgOZsAlBvpfabX69LxREAZx64uNdxXSW8Oqw9h6UeblXV53npg9NZ03X6hrps2RTUrAUDEoGw45oH0rVJd76flKdllwnm3ncpVqdf1wgTL/R+FMO1hqaxExUXZ1gtNMMrKwCQRfq2/CK3jvE0liWqS81IoeQ23Lhsh1IBvcncTxirlURQFNiqNYrlNp0/hzDpnsQCk5JBGUFsq5zoJ4EbPzjJgY0J/FWDarSKZK1aTqa3ZGWS1doJSLhIB/i12RLCAOIaXTKfIpckcUCpuLXlUylsosLbdSYrNhmi31GawCunvpkJGqImig80pwpyhW6/Sio6XggX3HifqbhPsg7iIz8jWNFVizB1ToVLkKxIVF1yQYS2C1YC4SAf4xfZA+cnOTxUk8JOmVNEwUENKWoZQq2hPT4xAKlID99Y/mJ/ERb+VUfXNf8hv8AAxUpd1LUw24RolQUbeuNCq+KcB1yeM7UKXU3HikJzAhOg6guAM2MEKALYgpva2u+IM16bwY9TiiiU6dYm8wst5V023jyj+EB6Dbxhp3a2u+IkDGIPOOp9rd75gbBHEPnHU+1u98wPggJCGFjokHAmOvHR0ALfSOvCQsALePQVHkAGFtrACkwl44iEgD2DC5jHka6QtoEC5id8JeEMdugBbwmaEtHQB6zQmYwkdeAOKjHXMIYSAPWYjfC5jaPEdADmc2jsxjzC3gD1cwQoCvrDTe1td8QOvBDD/nFTe1td8QJG8QD6x1PtjvfMDrawRxB5x1PtbvfMDohA6PSRdQGy5jzCpOUg2BtEgKVChOSc8qUbczuJU6khSchs2T0tuwgG3qMQVybzbKXVZcinFNgg7SLE94RLdrs4/MF93IpwqdNynZzl8wHAak23Em0R1VBapfmFNtlIcU4nQ3SSADv/wB0RAFdpsywtxDyUoLbimzmUB0k7R+H2wgp0wUFwJGQNhwqvoEk2F/bDprM0XXHSUFbi3HL5fJUsWUR6/yEeE1N9LSmhl5tTQaUm3lJBzD23gD0KVOAu3bH7EpC+kNL7D6tmvWOMMy8q9NqcDKM3NNlxXUkbYdTU5lL5fSshwnygSNLWt6raQknUHpFzOwEhWYKJI22vp6jfUb4A8OyrrLLTqwAl0XRrtF7X+0GOfknpVDC3UgB9HON63uLkflsj25POuyqJZVg0hRWEjj+hHPzrsy2lty2VCipNt17aerQRIJb1G5uVcmm3g4y22FZgPJXdIKVC+nlbd4Hrs19FTWdlBCAXmudRdY1Tr8dDpDaZ99CX0JICZhAQ4kXsQCCPiBHs1SYzNqOUlvPluNmYWI9UAIumTCUc5ZJRzRduFA3SF5L/wDuEKujzjcwwwpKQuYICLqFjs37tohE1N9Mr4N0Sjmy2CRqElWa1+GbX2mHH6xMzBQXMhU2koQoJsQCALX/AFtMAR1yb7bS3FpyhDnNEHaFcLRIFLQaWicL2TNnsFAWJSU6X4kK+EeH6o/MIdS6GzzrnOKOXXNa14ZXNuOSzUuq2RoqKdNbm1/wEAOrpE2hbaCgAuOqaT0hqpNr94R5apc08ha20hQbUEqsoXF99uGwX64cVWJpa21qUCWnVOo02KVa/dGkNNVB9h0ONKyKBJuCd4sYA8inTCmysIGjfO2vrkva9v1pHpylTbTbji2wENlAKswt0xdNuOkd9IzAa5sKH+b5rNbXJe9r/rTTZHtyrzTssmXWpJbQAEi2yxJH4mAENIm+ffYyJLrCSVpzC+hsbcfZHhFMmVqSlKRda1ISL+URttCuVOYdmXJgqCXXTdSk6EHNmuOGsL9JzJNysEhwuJJGqVHaQYA8qp8wiWEwpI5pSc2YKHECx4HUadcRiDEjw14NLaC7IcSApI2GxuPbDEAcBpBGgecVN7W13xA+CNA84ab2trviAGsQecdT7W73zA47RBHEHnHU+2O98wOiPoHWjrR0drCyBLx0LYwkLJOjo60KPVCwdCwloUCFgUQscB1QoSYWBRHGFsRHWMSQeTCR7sSNkecuuyAO2QkLY8I7KeEAJHaRxHUY6x4QAhhIWxhbHhAHiFELlPCOynhEWBRCxwSeEKUnhEgS94I0Dzipva2u+IH2tBCgecVN7W13xAk8V/zjqfa3e+YgJFzE7EB+sdT7Y73zA9J1igNhwrJYYlMDSNQq9Pk1FwrSp11lKiTmVa5twEPP1jk6abQpNPkFlarBKZVNx6xbSBK5Vya5GJXmyP2a1LUCd2ZX52jOZVAbeCnNMxskRzxg57uejWKTpGxCd5P1JBFOkCD/AOkA/KE8P5PAqxp8in1yY+UZpO5vA0lvNnBFgN8RGZjPK51gqKDZXqiuPFKcd18WdWfDDHPYu6NV+keTvnQ34DTwVGwJlBb8IV6o8nbLRc8BpywDayZdF/sjL02L7agdCMw6oGvNOJd0JstW09cbQ0+6W2znlBKKka4zXOTh10tpp0oLbzJC34QSY8RJm3NSFNUCL6y6Bb16RiiBlcc1tlBPsiZL1aWY0fl+eS4kBR1ChuNovLSSa9jM20uzXnV4BYtnlaWL3tZhJ/KG3p3k/YaU4qVpZCReyWEEmM1+jqZPzt2qqA6oDorT5NhsvHteDZgNnm59spOtiki8ZLGv3SaKuaNH8P5PEspdUxS7KFwBLAn4CENQ5P0LUFSdPAASc3goIObZujNGMJOhSjMzjbLadqrjWHnWcM0//OTTk4sDYFXB+ywjR4ov4tkb0aU0/gd9Sks0+nrCbXPgyQBpfeI9LRhhK1JaoEq6oJzZUyyASOoECMqlK04uZ8Co0sJbn12zk5la7uoRcJVa+fzpcAUlKwhYNyogAX+EcuohPF2yU7+gjN1nCkooBeFQm5sM8mkX9WmsNMYnwHMKSj6HlkLUbAKlE6evSKZPYkmXGWUTnNurZmA4lY6J06tmo/GJSn8N1BSXZiWDClpzG107f7JjX0ppJyv/AELfgtLuJ8CpTduiyrmutpZOz7I8N4twGv8A0Gwno31lUcfVFTXQKG50peshsHcpxJ+UNfQFMZVn+npZVhsWQbf3olYof5P/AMI3rwW5OMMBLcCTQmki/lCVTbfr+uMTWsRYDesG6bKAlGbpSyRbW1tRtigJp2HGbqfrDjptazTf5w2arRqesolKcmYUBo5Mrv8AAX/KJ9By+Nk714NIVVsJEpSxQ5V9SkZiES4sn1nLYRGl8R4OeWtH0HLDIbXDCTr9kZfUcRT9SUUOulLP/wCpsZUW9W/2w1TJwsTgzHoK6KtdxjRaSSg3J8jf+DXBWsIlKyaLKhSTonwcXI47I9/S+DTktTJPMteUJ5kX9eyKIXOaUEEjZobaEQ2WzmTksVIVdJCb6RzRS+ynq/gsfKPKUxNGp8zISbDCXHVC7SAm4tvtFHoYAxDTrf7W13xFsxgMmBqIbZc7riyOs6/nFQoSj4xU3tbXfEa4/iXZHxD5yVPtjvfMQE7Yn4h85Kn2x3vmB42xoDYabzh5HmQ2gK6K8w32zk6dcZK06oOpWhtIzK0JNz1xqko8uX5HZdaFKSqy0gp4lSozN5tBnUBJSCk7EptE6X95Zdqj1V3yWWkXIJ1NojyD3Ny7iV6IUbE22x7qwBdabQTmy7DHIYDZQymy1k3NtgjoxKKwJM6MzcszZPZW3zCnUJUkDopzbTEc3fdSpSySnjCvqyltncklRHXDeRYStz+FWy9oyx9Of2ycjSqK+htJKZaYcVwyxDcISEjW9olrPNyqWt7qrkcBDTyLXAF7bI64S2wlM5si9yQkyVJfzZlHMhKiTtuUiJMsZh51DXhC05yBfMbC8NPlKnUlCbDm0DXjlF/jD0qtDTzRWmwCwSfbFcefdw0UlClaJE5RptqWMwtwqtqoE6gcYF+SDrF3nphtqQeKlX6JAvFLUkOuZRcg8I0wZHOLsxVhfCzjErPOzj7obLLKlovbU8PXFsYm2Jd+itJfbKlNLU4DtWpez4xnb8uqXCfKF0i4I+yJk/OqbqDCmz/+NlCfWAL/ABEYZ9NHNLcmaJ0NVJA8OdShSlrC1AgDZrHhU24W0tKbSnIMu+HFrcStcyRq6SpRHWYYQc8xqm9yb3i87UEjSJ4cc06Q+wmGg4DoCYcfBKjcE28mGmwUqOmyOZZZbqJaQ4oOZbkk9UeC4rquYezHfrDbhvHbHInwim2uR5tlxxsrSklKRc2GzW0NFKrk6iLbSpYymHs7iGlKcTdFwVXvqARFWmC4VrC0ZFZtRbLb2RySyctx+hGSboIyFYW2G2JgB1pPk32p9Rg5LOyr4XzDySALhKxqk9fERTcqrwforKGZcOK8p5W//VEc2SMZJvplZxS5Ldj5IRgqhJTqATbS26KPQT9Y6Z2trviLxygXOCqDca2v/dEUeg+cdM7W13xFMPwRo+xrEPnJU+2O98xATtifiDzkqfbHe+YgpGsbkGtSaQ5yOS6c1rlQ/vmMzlkl6dU8kAJBtYfZGr0CXS7yWygVbVKx7cyrRlzFkOTB0FnFa+2K4J0po1hG5JjeVK5pbrlgU6WI2dcSMyZdgzC06nRI3kxEl0KWpb7hyMg3ud8eXXjOzCRb9mk2Sn843kt72Lpd/wDDeL2Rcn2+v+nkFbnTUbFar+yPba0lZBNkJ1KuEeX8yl8y3Yq3kbAI8LZdcl+blWyptJspQO0xvGO5UjBuuWNrcLs1mOy1gOAh9akAkKVrxiM20VKygjMNdsKvpWzC0buMduwwtt2OOPjMNLjKBp6ocK21pBSdRuiTTqYqZQXQkFsApI33tpEJLJ51aSRdI2pOhjKEMSdL6Ft8EuZn35hKUOLGQkAjZeEm3F0txoMBIdUgLzqSFWB2Wv1foRHZYLqs5BUhJ6Wm6Js0lqoTCUpSGciQ2gkXBA/PWKai3xDoJV2em5h2pSzgmGgp1JT00pOw32gb+H4QLcZUnMCk3Sog32/YYIN+DsspEotbjivKK9MyvVwES2qalLfSQFG97neflEYm8cOSG1YJTM3YSwpOb1nZHlpPTJGloN/RaWklxLdyEEEE9W2A7SbpXfogalRvp8404nW1ExmjyFIUvKraqFWwkXy5rHUiwhrmlE3K7b9THtQUhBOY34RZ4Vuv7J3CNoBText/vQuwgC1gdI8B3oWBsLaiEC7KBOoBhPEk7Q3WXCbmVs0hOabQyVbCy1qQBsHA7NYqqGXHCV3uSdqtpiyVN+dRR5dYXL6tkrKra8LAwBYmW22wVHUbesxhpY2nZmuDwJRxFiogiLIhltDjaE6BtISBAtt5p+wQoAjZm2GDKEK8KQFklKlAHTZsjLWKmkiJOw1ygXOC6DcWIABuP9wRRaCPrFTe1td8RoHKUlIwpRMvk7rf2BFBoQ+sVN7W13xHLh+BuxjEHnJU+2O98xATtghiDzjqfbHe+YHp2xsVNow6cvJXLquBlQ6q/qKjGWIDbbJU+rKhRvbeqNSw80X+SqVbCgkkLtcX/jVGTzyZZqYVzoWVgkFINhGOH3TlHydWNqMdw2+67Pq5llGRtOxMOy8opKShF858pXCPJqKEICG2soy6mIyHJxwl5ClAA200EejHHKqqkZzyxvddsm89JSzamVXUoq6RAhtNTS1YMt3A3HQRBSw+6pRyknWHPAXktFarJsCcp2nX9fZHXFRiqRzSbfYr06t03yoRqT0BaEsXDmFgD0tIjKCgQCIeQlfNgg2tfXqhOhEsFOmVt08c2WhooqCyeG622AziuemiUnMVbSE2FtlgOEGpYMMyyUvMLCiwblBuCD+BgK9MNrfAYZ5pttJCU7/WTvjlxVuZK7slLUGpZVlf2k8YgJmVNquBpYi19lxaPAdVkVc7Y8nojUX9e6OiMEuyZSsm0plLjwUSBY74tCRdsDf+MVemOBJy6jW+2LQ2oKYCxr8Ix1K6ZkxxSghpa7XAFjbdAGaWW0OBKRYi0Epp1xmXVkWjMrhqfZAdxwrUMwumwJtfSL6ZJRZCQxJtIfn0ZrhF9QT9gidUmwGHS6ylAQqzeXQqEeKfKpE0g7U2ubx5q+ZyZGpybLcI5sj36hJPpHfD24Xa7A6rE3Fh1cIIUe4nUfupmSATzYGpgeoBKtt4NYamWmnnGlS7ri16pU1bMLfGOrN8GcfQTrqEWzNU+/NNBPOOaBA10Aiq2udsWXEU00t51HNPuLGlySEJ9nGK4RaOTA3GBaCtCIUcw6jFzlFlxcospuQUq042ili5cAA1Ji0UOZUstIJsplYBVui2pt49xWS5LZyjNJZwjRG0gAC2z+xFBoXnFTe1td8RonKl5u0nS3S/5IzqhecVM7W13xHDh+Bs+xrEB+sdT7Y73zEBO2J+IPOSp9sd75iAnbGxU2OjB48kTIYNnLKseH7QxklTUozas4urW59sa9QADyStAkgZFm4F7dMxkdVyh4KzZl6+q0NH/dZZ/E8SrQmZ5DKAQlW09W+LApttoltCQEJ0AEVqSmjKqW4kHMdBrsgoxU2nVhTjgSo6knfHZqITlJNdGFHZgKikBYAAUSkp1vpEucAdSlWQEHYT+fs/GBvhiUzClFxACUqFyNd0K/UEvou2SLDTTaY54wk3Zemwa8QZlZ0sDD0soc0UKRmud8RSlaT0t+/jD8t5SQd6heOzI04ExVMN0h9/mnGQ62QlJslW0aaey8QSyuamiHngXkpJOUgg+rr9UOUlttUy646lZAbUMwF07Dt9kQ3kNszaHGQsNk3AcFj9nCM8S5dDjcSlSv8AR5SEahW3TdEJ9vmwlJts28YIqnFKksyGkpWq9iLWO7T5QMccLlyRe3DdE4d/Nm+bbxR4adU05dOzhBRqrLYbTYggnVG3SBQSL3N9dkKSBHRD3R9xytIMIfDz5UtVsx6O2PKW1C6FG1lWsOEJJKQ40lRGqRY9ZggyylxYcWkFI32jmy5o47OjHickjpRvJmdJtcWtA6baLy1KbsFjr1goouKeCghQR5ITb4wLq2dE0BfJdNwRvjiwz3Zbvlm2RVCvAJWmytgHVE6ki8+0PCOYXplVxNxp9l4h6ZgFA2vug9S5CT8LQHJgMzLDhKmst8wGunsvHo5Z1A4WdUphbhdD1RSvMo5GWjcW6zAVRSL3iXUfB8gMlKuBpKtZhd7rP4Q46zKSEuyZhBmJlxAWG72S2k7L21JjFJRS/JaL4ITDQdWLnS4gvRi19IlrMemnMmxvcjd+MOSjqly7a1MybKleQS2kHS+uupv7dkeVSq5erNkgc4CFWQdCk7bdYjGc3NuL44NHThX2X7lVATh+lhOgDhsOHRjOKF5xU3tbXfEaTysJy0KmACwDp0/4YzahecVM7W13xHLi+AfY1iDzjqfbHe+YHpOsT8QD6x1PtjvfMQExsVNep02mU5HmVqUU5gtIIB3rVGTVNeZ1KsxNxtO3bGrSKed5HWGylKgc4IP9pUZVPpOfbokcOuLaT5v+Sz+LISVG1jsjyNXBc6XhxAWu6Ut5uNhshApOYXbCSneCdY78r6M4ocmgguJLS8wI2cOqHJe6UlJFxe8eHS2pSQhC0qtsuNsOvNvS6+bsAoAGx0OsRCS6ZL8o9PJui97ZRwiPLk57A23iPb74UkJt67b4ZQQkgnYOEaSiq4RCfPIVpLykOuJUt1AWghPN63NuHHhEN8p55xJW4vpC4c8pXG8emH20rskFBCFdInUkpMeGWBkU6slWlk23mMoram2S17uAhNtobkmwhRACDvBJ1/7REkJR6aWvIhSkga23nhBhuUQzKMKnWlrW4bNsgWLm8X6okzqp1EsGZJjmkptdLSba7x/1jkjqNntX2zpyxUmn+AY7QplEkFFtSlp8lCbE+2BqpGbBIVLuAjaCkiC85IKYbzzBfbuP884f4jra42+3hCSdYmaXMll9zwlKgAkrUSE8CLm0b48k9lp2c8krGJNgtSodVv3QUEwpMqmwG6H5p6nTrABmkIfICiQkAawxUJIIp7KmnFZVLJUUa2t6/XHmZciyNKfDs64NqPtG/DXXAUpQCQDvMCalNOulsOJASNRpr+tIJsqbQkNgA5hvv7fhAapKBnHEoFkgiwA2aaxpo4L1eETmk/TXuG0jnXm0ZsqVkXPCLdJy9SYzJdRKv5WyG3SnpE7ADFMBASLk7YskiyhdEfCanZDgQFBatGtdRt36x35ovajzpEasGYWptl6dbcJ05lpNgmIc+lC6m8XnbJS4pJtwB0AhptLSamlDLhcb5wBKiLX1hJxpZfccBzZlEnq1i0Y7ZL+Cy6Cngyqoyl9lxlsNtZFIUodEX0I/W7rh6WdbnK/T5ZCy4lC0N5/9Y6AwNpvg6JaYceXZQTYJO034DfsgjhdCJivyCkNqC0PJUojyTbWMJw2ptvhXRMXzRoHK6P6Hp/8AOV3YzWhecVM7W13xGl8rv9UU/wDnK7sZpQvOKm9ra74jjw/A0fYziDzjqfbHe+YHp2xPxB5x1PtjvfMQBGxU2GjNLe5IG0NeWULtrb+M3+EZTUVaBGWwKtVRqEg/4PyOsq16RUkakbVneIzV5gvy1gnMvML3GwaxTTy2yt+TVL2sHOEy9kIvZQBJzXv1RF/ivs4QRfpjrIUrVSCCUm17WGwxCQyt15DaUkqWQBbiY9CcoyVox5PcmsonG15ikhQN0jX9e2C1eT+8B1wOJzJHSUkgHQHeTx3R7pzCWKc+8UpKwoAKJGnqvt2RJn6Q9UKqhhLt0ZAtSiE9EWHDUxx+rFZU3wlZauOCtttOvHKhBWd1hrCllQslSFJUPKvuiWpIp844wpy4SbZwLgwdo85ILcS3NFt7QixaKidOJ2R15M8oR3RVoqop8EKXoa5uluPpbUJhsgWJ6th9kT6amn0iTbccQJl1w3NjYJAvqLw3N1dZaWy2EtsZhl3aDcYDOTRQlYN/Jsm2/WOZRy5otS6s1pRYRNYXN1pl9xQyIVdKQnZ1ab+uCMu2uXpk7OyD5dcNsoscyEnUk36tkViSRmeClKCcozXJ2QUpM8uXmluN/tC8cvNZtFHd6rcYvm06Uah9EKT+wphpyYqqnpWeVdotnVY6Krbjw0vrACoIQGvJsttwpvpdQ1sfhFonqkw3SgJUBlxxRQ4VKPR43Ot/gIqUw6h97K2kWCiSoaZid9oppG3KUkqXgrNfQ0CQtJ1VbWJD1UfK0ELUC3obG14bCekeA9kMPBIAtvMdCcJySkuSLaXA+zPqTPImnhzmU3KdlxFlk5Km1ZKpmUck0vE3VLvIUSPUSdfZFOOyC2HXmmqo2XHS3oQkgA3NrW1jPUYfY5wdNEqb6Y5W5BplLL7LYb524UgbLjeOAMOtJZYoeWYkHFZlJOZCvLFiQb9V/jHvEUwhYlFAEJIXt132/KB701MN02XQh5SUHMSM1ib20tw0jTDunhi2Z5F7hmRQkVKVzeSXk3F914kUmdbYmyl8XbcNtdxMQG3whQXkBUCCk32RKU+tqWbaS01c6k5BcbwLmNMsVLjyWinVhacw/d/n0ECXVqbGJ2HZllqtSzTCbBLqE3G9RWB+GaAX09P82G+dSWbWCMibD2WgxhcOP4qprYUhKStCynROYiOKWPJtrI78For7ReOV7+qZD+cruxmtC84ab2trviNK5Xf6pkP56u7Ga0Lzhpna2u+I58PwJfZHxB5yVPtjvfMQANYn4gP1kqfa3e+YgpuY1KmothxXI/JJaISvnTYkaDpL64zzwpTZSQoq0uoAXt+vyjRmm0L5GWStZQU5ykgkG+ZQA9t4zUPNy8wpTpzA26KdvV6opid2kape2wzLvuFH7c52XAQhSUgA26oFyjHg1QUQ2stjyCdLjaD9kNqqSlhYYZDLaLZUo2p9sQVuOqcyjPe/E3Mb48Mrd8WUbQbfnWOmyEKKVFNglAOXjrf9WEe2KglouZXAkvNhDnOpO6K8oLC8qrhQ0sd0TJSVYUHHpla0ISLJsL5lbhFnixxjyOWx16VTMlP7w1nGirG9xuME22WadTC8rpO2KE233gO2tK3G02ACV3BEEquC65zSFWLaQohOzhETbbjFPg0jFdgrnXQCHrLB/hP60hJmWWltC0krbUbJVw6j1wjty7kAud9oekakqScsttL7KhZbS9ih8xxjsjdXEzlV0yMglJtrqLGJtOlDMzKV+S2k3ud9oRDLMw5z6WlMtnYkrvf4XtEySmA48vKnRsWFtl4x1Gd7GoiEPcrEqaC+ebCsqRYngT1/bENcsptAUOkkJ0I3euFdmVeHPIJGUrt6rR6ddeYWpbdilQuQRcQ07eKoy6E1u5RGKsiTeI/lKuYkTbja0JyN5TvtsMRQqw6zHVKnylyZK0+TlnYIJ0QNpqIUtaUhKSQVGwvaB6WSQhSrAKO3hBCTUqVmktqWEJcSRm3KG7WM8irC0ibuQ5iIpbnWmEG4aaA9pJJ/GIE04nKy1kF22wCrjfX84Iz7Lc3NhJVaaWdCNitNL8DA18ZppwDpEHKLHbbSK4GlBISVyPKLE5ljojU/KHHErUS4dQTuiUhhTSENhltxQOZWZe/1Q5lecVZUklIO07LRg81Ss7Fge2gelIWoAaEmxi68m8o5MYoknEkES/OKN+Frf80VNXQdKUtp0O0740DkuIVWlBaUhaWFkW9aYpqMj2WUUErC/K6P6JkP5yu7GaULzipva2u+I0zld/qmQ/nK7sZpQ/OKm9ra74jlw/Ayl2R8QG2I6mbf+Ld75iAgk6wQxB5x1PtjvfMQEJ02RsVNQFjyNS6Cm+ZZt1HOT+UZp9GzTq3FpToOEbDhqTlJvkwlUTgUppGdfRNiOkocDxiGnC0gSktLUEOLISnOkEkEAjYN5Ajjx6l4ZtpGrW6NGZSNGnFsh7IUI/1lHQA6Dr4wjck+pwOIWbjUHUf9o15WB0uNc3zbzY3hL41+EeGcAMMHoMOgnaS8k3+ETLW7rbRCi0ZcqRbnZ5JSrKVC6+jcg3Og+EPTzjTEuzIhCFNNkqUr+JSrkH5aRqIwHKZ83MvBR2kPo/wQ4MDSmxTD6rC1jNJ/wRmtT7k2uEGmZOxT2Zh1BQhwIFyBYgaQr0i8XlZELGbjvjXBgyUSbiUcB7UP8MIcFyStTJuX7X//ADEy1bYjaZkT1ImZRkTC21EE2skXJv8A9obYpgX+8ONm23Kd8bCrBsqtASZd2w2fvez+7HhOCJMJI8GdN9h8KGn92LLWS21ZpDanckY/UJeb5sJal1gK3gbRHqjoWiXXmQR0rm42WEa89gmWdYLSWXW726QmQTp60GGWMASraMi23VjXZNW/5Ys9XB4tgjLbk3PkxNSVOzC0obUpSlEgW128ImSbh1Yc6Kh1fGNkawJJMPB5DDucbCqbBt/chia5OadNzSZlUu6hadOjN6H7URvk1uKcdpnC4y3GMTkspp4JFyk+T8o8PyT0uhKlpISpRAPWLfONqPJtTijLzDo1vczCT+LcPLwFJOpCXZdTmXZd1H/1xeP6hFJJlJxbbaMTZkXHWVLNwE8f1xtD/gkwuWQppBJZuDlvcG8bSnBEqhGTwdSk3vbnkf8A1x7RgyTQCEyqgCbkeED/AARSX6km+EV2MxORlV+HMl0lCwsWTkzHbv4Q6xT+bUuamkqQnagJ33ubjds1+yNoVg2VVr4KobtJkf4IZdwPLPCymXQm97eEpI+KIpPXqX4NIJx5MbmXGpSyWknZfXab8Y5uYWmWU6o6q2AbBGsucmlKdVmdlXDrc/vQF/7kRHcB4eUClTbjRbJGXwvXQ/2Ij+owNJM6Fln2ZglDc0zcDK5bbxMXvkq/ZVpbagQVS6rXHWmDFO5PqOQXZdtTwBt05m+o9SBFlpOHmKW+t5iXbbUUmygvMb/YNIzy6mDTjHoo3fL7K5yun+ipD+cruxmlC84ab2trviNL5WbKpUj/ADld2M2oafrDTT/6trviNMD9hjLsi4gP1kqfa3e+YghWkTcQeclT7Y73zA+NyoVlMT1qRlUysrU5llhN7NpcISL7dIdTjCvtklFXmgSbmzhEBDCRXZHwTYf8dsSbPpqc+9MKMa4j9NTn3pivwpMRsj4Fh/x2xH6anPvTC+O2I/TU596Yr8dE7I+BZYDjbEfpqc+9Md464j9NTn3pivwsRsj4Flg8dsR+mpz70x68dcRemZz70xXY9AxOyPgWH/HXEXpmc+9MKMa4hH+mZz70xXoWGyPgWWHx1xD6ZnPvTCDGuIfTM596Yr8cIbI+CLLB46Yh9Mzn3phfHTEPpib+9MV+O3w9OPgmw+caYh9Mzn3phPHTEHpmc++MADCX0h6cfAsPnGmIPTM596YTxzxB6ZnPvTACEiPTh4Flg8cq+dtYnPvTHDGFdH+l5v70wAJjt8PTj4FsPjF1cF7VWaF//NML43130tN/emAEegYbI+BbCc5XKhUUJROTr0wlJukOLKrR6oK74hpva2u+IFiCNAH1ipna2u+IskkuAN4gF8SVPtjvfMFJSgUZGH5Wq1SoTbPhTrjaUMMhdstuJHGBtf8AOSp9sd75g3KzdBn8KSNNqNSfk3pV91zoSxcBCrdY4RJAMrOHmZGny9Up894bIzC1NhZbLa0LGpSpOu7gYk4bwm1WZVyanJ3wJpTqZeXUUZudeUNB1DieuOrdXpgo0vQ6QH3JZl5T7kw+AlTqyLaJGwAQSexhSpGQkKZJUiWnmJRAXzsyFgl46qUACPZeAKg5JOsTq5R9BbdbWULSRqkjQxYMWYLXh13nZaY8Mks/NqdAsW3BtSobuI4w3iarU+s1OXq0sC1MTDYM40EkJS4NCUk7QRaJ0zjFhvFtSmmmzNUqfWA/LuiwdTYa9SgdhgAXP4cRJ4mlqQJhSkv8xdwpFxzgSTp1ZodkcLNTWOVYdVNLS2mZcZ57Lc2TfW1+qJFbrlNm8cS1Tk1OGSZVL2K09IBASDceyHafiCnscpK644tQklTbrubIScqs1tPbADE9RMPysq8tL9YzoBy85JBKCrdc5tBeBwoqDhVda55WdM6Jbm7aEFBVe/HSLJVqrT6hITDD2NKjNIWCQw5KnKsjUA9LiBECizlEfwm9R6rPvSazOpmEqbYLlwEFNtvXAFVKYek5Vycm2ZVkZnXlpbQOJJsII1mUoks02aVVHp1ZJzpcl+byjdvN4hU+bXT5+XnWrZ5d1Lqb8UkEfhAFlmqBhSmTS6ZP1edM62rI6+yykstL3ixOZQB4W2RWqjJokag9LImG5lDarJdaVdKxuIi0zxwfWKk7VnqlOypmFl16UEtmVmJuoJXe2p4wDeXR56uurDa6dTlA82hALik2T0b3O0nb6zAArLpFhw/QqZPUeoVOqTUyy1JraRaXQlRVnvx9UALxZsNz9IGH6pS6pOOyvhbjKkLbZ5zyMxOl+sQA3O4ckHKO/VqLUHJliVWlMw0+zkcbzeSdCQQTEyn4TpbmHZOqTrtRUqaWtOSUlw5lym2usNzVWo1LoE3SKM7MTSp5SDMTDyA2AlBuEpTt2k6wTpOJKe3haRp5r05S35dbinPB2SoLClXGtxAFbm6TTjXJWQklziW3VoQ4ZpoIWkqNtB6rRKxTg1dAm80s/wCFyKnC2H0jVCwbFKhuP4ws/PSScSSk+iqzFSSlxtbzzzWVYsdlrm+giV43MM4kqbimzN0ioPqU7Lr0zJJ0UOChAEJ/CbDWO28PCZcLK3W0F2wzWUkG/wAY81jB7lKrUtLpe5+Qm3QhmaQL3GaxB4KHCCE3iSmucpDdcbUvwFL7S7lPSypSkHT2Q3RsWy8lVZhmeaVM0mYmS8WrdJtWa4WngerfAEWQwrLzeOnMPLmHAyh91vnUgZiEBRGmz+GPdQolBlZJ11CK2lxKegX5ZKUZt1zwvEim4jp8tyiuVx1axJrmHnAoIuqygq2ntEOVapU6dp7zSsWVScJF0svMHKpQ2A3VxgSRMN0TD1ZflZCYmZ9udfJSciEc2DrvOuwRCq0pQZdYbp706taXCl3nkpAsOFt8JhipS9JxFJz00VBllzMspFzaxgfMvJdm3nE+StZUL9ZgQWmUoWFZumTs+3NVQNyWTnAUIucxsLQLkm5FGK6d9HKfXL+FM2L4AVfML7ISl1aWlcO1iQdKuenAzzVhp0VEm/siPQlfWGm9ra74gCPiDzjqfa3e+YHg6QRxB5x1PtjvfMDoAQmEhY7dAHXhIWOAgDo4GOgkmlIJSBMA3SlRsNmpCht3EQAOvCi8T2Kew8WgZjJnSFEqAsLrCePtj0xTGnQ3mmkoKwknTTVeUj1ga+q/tAHEwoJiaqnoRMTDReBDKQoWGrlyB0fYb+oR6fpyWQA07z5LqkAoTobGwN+uAIOsJvg69RmXVP8AMZ2ubLqkpPSKm0kBJ9t7Q0ihBxl1wTNiyUhQKNtyL213X/GABBvHAwWFIQ0z4UpRcS2oEs2sVAZCdQdPKP8A7TDaKZkm3G1AupQ0pegtrl0H27R1GJAOvHXMGvoFDiFuiY5pCVlNlC40QpRsb66py+2GV0ZpCjnnAEBS7rCL3CSQSNdTsNuuABVzHE6QTFKYVmtPI6IRe4G1W7buv8IjTEillouB4KspIy2sdRf4bIAh3jrwZFNlSl8pcSLlLKATcpUCjMr1G6rRBmpJLEs28Hs/OKUALbhpc66a7ogEQEx6zR5tHoCAOuYW5jrAR0AcL3gjQTfEVM7W13xA6CFB846b2trviAG8Qn6yVPtbvfMDhG6uUOkPOKddpUktxZKlKVLoJUTtJNo8+L9E9DyHuyPlEWSYXHRuni9RPQ8h7sj5R3i9RPQ8h7sj5QsGGXjrxufi9RPQ8h7sj5R3i9RPQ8h7sj5QsGGRwMbn4vUT0PIe7I+UJ4vUT0PIe7I+ULBh4IEKFJB22jb/ABeonoeQ92R8o7xeonoeQ92R8oWDECscYdZm1s2yEaXtcXtcWPwjavF6ieh5D3ZHyhfF6ieh5D3ZHyhYMbNVfUgJzABIGwcAQPxP2xxq8yVJUlQSQFDQf622Nk8X6J6HkPdkfKO8X6J6HkPdkfKFgxcz75y3UOgLJBSLAQ4KjNc3l5wZTc2CQNusbJ4v0X0PIe7I+Ud9AUX0RI+7I+ULIMaXUJlba21OdFd76Djf8TDa5l1bYbUslKdgjafoCi+iJH3ZHyjvoCi+iJH3ZHyibJMQvreEzRuHi/RfREh7sj5R3i/RfQ8h7sj5Qsgw699sde8bj4v0T0PIe7I+Ud4v0T0PIe7I+URZJh8eo27xfovoeQ92R8o76AovoiR92R8oWDEI6+sbf4v0X0RI+7I+Ud4v0X0RI+7I+ULBiF4IUA/WKm9ra74jX/F+i+iJD3ZHyj03Q6Qy4lxqlySFoIUlSZdAKSNhBtCwf//Z"/>
          <p:cNvSpPr>
            <a:spLocks noChangeAspect="1" noChangeArrowheads="1"/>
          </p:cNvSpPr>
          <p:nvPr/>
        </p:nvSpPr>
        <p:spPr bwMode="auto">
          <a:xfrm>
            <a:off x="15240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data:image/jpeg;base64,/9j/4AAQSkZJRgABAQAAAQABAAD/2wBDAAoHBwgHBgoICAgLCgoLDhgQDg0NDh0VFhEYIx8lJCIfIiEmKzcvJik0KSEiMEExNDk7Pj4+JS5ESUM8SDc9Pjv/2wBDAQoLCw4NDhwQEBw7KCIoOzs7Ozs7Ozs7Ozs7Ozs7Ozs7Ozs7Ozs7Ozs7Ozs7Ozs7Ozs7Ozs7Ozs7Ozs7Ozs7Ozv/wAARCAFaAOADASIAAhEBAxEB/8QAGwAAAQUBAQAAAAAAAAAAAAAABQEDBAYHAAL/xABTEAABAgQDAwYKBwQFCgYDAAABAgMABAURBhIhMUFRBxMiYXSyFBYyNlVxgZSh0RUmkZOxwfAjJEJzJTVyotIXM0VSVGKCwuHxRGNkkrPTNFPi/8QAGQEBAAMBAQAAAAAAAAAAAAAAAAECAwQF/8QAKxEAAgIBBAEEAQMFAQAAAAAAAAECEQMEEiExURMiMkFhBUJxFDNSgdGR/9oADAMBAAIRAxEAPwCsVyuVdqvVFpuqzrbaJp1KUpmFgJAWbAC+yIBxBW7f1xP+8r+cLiC3jHU+2O98wPixBP8AGGt+mJ/3lfzjvGGtemJ/3lfzgfHb4AJDEFa9MT/vK/nCeMFaH+mJ/wB5X84HboWACPjBWvTE/wC8r+cccQVr0xP+8r+cDo4QAQ8YK16Yn/eV/OF8YK16Yn/eV/OB8dABAYgrPpef95X84XxhrPpee95X84HQ8w+22AFshyxJ28R6oAl+MNZ9Lz3vK/nHHEFa9Lz3vK/nHhU1K82kIlRmAANwNdNfjb7OuHFT0oCnJJJULKzXsNTs+yAE8YKz6XnveV/OOOIK16XnveV/OGxNsgpAlkiwIVa11X37NselTssUkeBIzEk3v/064AXxhrXpef8AeV/OO8YK16Yn/eV/OPDs0wthaEyiUqVeygfJ6RPDgbeyIVoAIeMFa9MT3vK/nHeMFa9Lz/vK/nA+2+FgCf4wVrfWJ/3lfzjz4w1u/wDW8/7yv5xAMJABDxhrXpef95X84UYhrXpef95X84GwsKAR8Ya16XnveV/OFGIK16XnveV/OB0dCiQkMQVr0vPe8r+cEaJW6s9XKe25U5xaFzTaVJU+shQKhcEXivpglQPOCm9ra74gBrEA+sdT7Y73zA/dBDEHnHU+1u98wPgQJHGOjtsAdaFEJC6wAsdHR0AdCwkLACWjhpCx0AKBHrdCRx2QBx2whheuEgDoSFhYA8ERw4R6MeYAQiEtC3joASOhbaRwEAduhRHQogBRBLD/AJwU3tbXfEDxBGgecFN7W13xADWIfOOpdrd75gdBLEA+sVT7W73zA4CAPJjhFrpnJ3VqpSWKm3NSDLD98nPvFJ0JHDqh9fJdXeaWqXmKfNrSL82xMXUfVcCAKbHXhxxpbLim3EFC0EpUlQsQRtBgrhzC89iecclZFbKFNt84ouqIFrgcDxgAPthYuY5MKoTZNVpJJ2ATW34QDr+GanhqZSxUWQnnBdtxCsyFjqMACIWOyxcZXkyq8zIS074bT2m5ppLrYdeKTZQBG7rgCnRwi2VLk8qNNp7867UKctDCCtSW37qIHAWiqWIMAdsjjDsvLOzL7bDKCt1xQShI2qJ2CDuI8E1bDEuzMTpZcadUU5mVE5VWvY3H6tAFehIXLE+iUaZr1WZpsqttLz18pcNkiwJ/AQAPELuia5R5xNXcpbbZfmUOlrK0L5iDbT7InYgwtM4cS0idm5UzDgBMu0sqWgdelh9sAAzHmPdtYLVDDU3TqHIVd1xosT1+bSknMLcdIACx0eimLI1gKsTGGE1+XDT0upJVzSL84ACQTa3UYArMdEiUknJyeYlGyAt9xLaSrYCTbX7YlVyhzFAq71NmVoW6zlzKbJKTdIO/1wAOhYmUukTtZn25KRZLzzmxI0sOJO4Ra1cmbzTnMPV+lNzOwsKd1B4QBSgdIJYfP1hpva2u+I9VrD1Qw/OmVn2ciyLpUDdKxxBhKAm2IKd2trviAG6/5xVPtbvfMQEi8T6+frFU+1u98wPSdYIGoKYoj/JlQ01yamJdoOrLamEZiVXVofZC4NZwbJ4iZdpdVnHZ0pUllEwjIhSiCLEgQEksY0FWGJKi1ejPTYlFKUlSXsguSddPXDkri/ClJmEzlMwusTberanZkkJPHfAFYxE3Nt4iqAn0pTNGYWp0I8nMTc26tYt/JCkGuTwJsDKEE/8AEIpFTqT9VqT8/MkF59ZWrKLC/VBnBmKWcLz0xMuyy3w8wWglCgLXIN/hAB6mYFw9WZsy8hi0PvBOYoEsUm2/aYh4+rEi+xTqFIqedTS0FtbzySlSlWAtY6jZFUp9TmaZPtTso4W3mVhSSP1sgvi7ENPxHONT8vILlJtSbTBzApcO4jr/AOkCQABrGrV+Vw9MYaw0a5PzMqUyCA1zLebN0E3vp6oygK12RfVY2w7O0mnSdVoDs2uRl0spXz+UaJAJ042gQBK9KYYYkkqotSm5mYz2Uh5vKAmx12cbRXbaxbahXMHv099qTw04xMLQQ26ZgnIrcbb4qV9YkF95L6EqaqD9acYW6iQQSyhNv2jpGg14D4kRY6bQa9V6VWaZX5JbQm1mZl3S4lWR2+zQ3A2ey8Uh3GKpfC0nRaSl+SU0ormHkOWU6o+rYLn4CIUli2syc6zMmpTTvNOBZQt9RSqx2EX2RFAFTDDku+tl1BQ42opUkjUEbRFk5NvPunetz/41QOxTWJSt1t2oyksuWD4BW2pQPS3kW46R5wvWkYfr8tU1sl5LGboA2Jukjb7YkGqSSKBT67UadTp1P07NlxYmVoCg2oknIOscP+0ZNXZeoStXmGapnM2FnnFLNyo8b7wY81Cpqmqy/UWMzKnX1PIsdUEm416oM4ixdLYkpUsmckSmqMAJM2hQAcHAi3t6jEAq4Ai+YqF+TbDP/HFCzRYKvidupYYpVHTLKQqQvdwquF34CJYAFheNVl67M4d5MqBPytlWmlIcbVsWgl24P2CMozaxY53FSJvBUhh5MqpKpN4uF7PcK8vS3/F8IMFqmcPSVSqVNxTh1N5Rc20ZqXSACwrOm5sN3Ee3ZADlKSPHuoepr/40wPwtiybwxURMM/tGF6PME2Cx+R64axPXk4gr8xU0MFkPZbIKrkWSE7fZEUC1cnYUxQ8RTcoLzzcr+yIF1DRR09oH2CK3RKTL1mYfE5V2KfkGbPMHyyTqBrthnD2I5zDlRE5JlJuMrjavJWngYsbmLMITDpmncKfvCjmKUvWQT6v+kCRnGVFqEhS6bMTVbFUl1golyBolNhsO8bIr1CH1gp3a2u+INYoxp4yU6VllSSJYyziinm1dHKdALdUBaEr6wU7tTXfEARq/5x1PtbvfMD4IV/zjqfbHe+YgobLiwhI1UbCJRA3eFBi2jkuxWRcSLdjs/eEfOF/yW4sH/gW/eEfOFgqJjrw48w4w+thwALbUUqAN7EGxidV8PVKiNSrk+yltM2jnGSFhWZOnDZtEQAbcx1zEyk0icrdQbkJBsOTDl8qSoJvYXOp9UMTUo7Jzb0q+kJdYWW1gG9lA2PxiQN3hbmDlCwdWsRSq5mmy6HGm15FFTiU62vv9cFP8l+Kv9kZ94R84WCoEwgh+blXJOaelXgA6ytTawDeygbH8IYsbwB6jtkK00486lppCluLISlKRckncBFuZ5MMSvNBxbDDJIuEOvgH7IAqG3fCAwXreF6vh5SBUZQtpc8hxJCkK9ogVkJ0ESBMxhCTFwHJdimwPgrIv/wCej5xBq2A8Q0aTVOTUkOYQLrW2sLy+uxiLBXI4XG+PWQxaJbk1xLOSjM2zLNFp9tLiCX0i6SLjS/AwsFVvHm8WmocneIqZIPTs1LspZZTmWQ+kkD1AxVynWFgTNC3MEalh6o0qQkp6bbSlmeRnYIWCVCwOzdtEDrRIPV44EwrTanXEtp8pRAETqxQ56gz5kp9CUPBIVZKgoWOzURAINzBHD5+sNN7W13xA6xgjh/zhpva2u+IWBvEHnHU+1u98xBSbG4064nYgP1jqfa3e+YgXiAWTBs7NOYupaFzLqkmZQCCskHWH8fzsy3jepoRMOpSHBYBZAHREBcO1FmlYgkZ+YCi1LvJWsIFzYcIcxXVmK3iadqUqlaWZhYUkOCytgGv2QAMBKl5ibkm5J3xr2L6HS6vS6Eqo15mlluUAQHG8/OXSm9tRs/OMgSqxvFqxpiiRxBKUhqTQ8lUjLltznEgAmydlidNIAtWC8M0OnYnlpmSxVLz7yArKwhnKVXSRtzGM+xKLYoqvbXu+YlYNrctQcSS1Rm0uKZazXDYBVqkjYSOMD6xONz9ZnpxoENvzDjiAraApRIv9sSDQcDy7M1yb1hh+eEg0uYGaZIuG/I12j1e2Bj+H6O0w44jHzbi0pJCA2oFRts8uGsKYmoUhheeotZam1om3sx8HA2dHeSN4j1z/ACbf7LWvtR84gFKWSpRUo3JNyTvhBth+eMqZ18ySViWLiuZDnlBF+jfrtDFwIkBGg1FFJrknUFN84JZ1KyjiBF9qktg/FU05UUYmekZl6xU3MC6UG2wA2+BjPaXPfR1SYnAy09zSwrm3U5kq6iIuszU8BV1wTk5LVCnTSxd1MvlKFK322/gIhoCYlpNckMKNoarTNVorbgOZsAlBvpfabX69LxREAZx64uNdxXSW8Oqw9h6UeblXV53npg9NZ03X6hrps2RTUrAUDEoGw45oH0rVJd76flKdllwnm3ncpVqdf1wgTL/R+FMO1hqaxExUXZ1gtNMMrKwCQRfq2/CK3jvE0liWqS81IoeQ23Lhsh1IBvcncTxirlURQFNiqNYrlNp0/hzDpnsQCk5JBGUFsq5zoJ4EbPzjJgY0J/FWDarSKZK1aTqa3ZGWS1doJSLhIB/i12RLCAOIaXTKfIpckcUCpuLXlUylsosLbdSYrNhmi31GawCunvpkJGqImig80pwpyhW6/Sio6XggX3HifqbhPsg7iIz8jWNFVizB1ToVLkKxIVF1yQYS2C1YC4SAf4xfZA+cnOTxUk8JOmVNEwUENKWoZQq2hPT4xAKlID99Y/mJ/ERb+VUfXNf8hv8AAxUpd1LUw24RolQUbeuNCq+KcB1yeM7UKXU3HikJzAhOg6guAM2MEKALYgpva2u+IM16bwY9TiiiU6dYm8wst5V023jyj+EB6Dbxhp3a2u+IkDGIPOOp9rd75gbBHEPnHU+1u98wPggJCGFjokHAmOvHR0ALfSOvCQsALePQVHkAGFtrACkwl44iEgD2DC5jHka6QtoEC5id8JeEMdugBbwmaEtHQB6zQmYwkdeAOKjHXMIYSAPWYjfC5jaPEdADmc2jsxjzC3gD1cwQoCvrDTe1td8QOvBDD/nFTe1td8QJG8QD6x1PtjvfMDrawRxB5x1PtbvfMDohA6PSRdQGy5jzCpOUg2BtEgKVChOSc8qUbczuJU6khSchs2T0tuwgG3qMQVybzbKXVZcinFNgg7SLE94RLdrs4/MF93IpwqdNynZzl8wHAak23Em0R1VBapfmFNtlIcU4nQ3SSADv/wB0RAFdpsywtxDyUoLbimzmUB0k7R+H2wgp0wUFwJGQNhwqvoEk2F/bDprM0XXHSUFbi3HL5fJUsWUR6/yEeE1N9LSmhl5tTQaUm3lJBzD23gD0KVOAu3bH7EpC+kNL7D6tmvWOMMy8q9NqcDKM3NNlxXUkbYdTU5lL5fSshwnygSNLWt6raQknUHpFzOwEhWYKJI22vp6jfUb4A8OyrrLLTqwAl0XRrtF7X+0GOfknpVDC3UgB9HON63uLkflsj25POuyqJZVg0hRWEjj+hHPzrsy2lty2VCipNt17aerQRIJb1G5uVcmm3g4y22FZgPJXdIKVC+nlbd4Hrs19FTWdlBCAXmudRdY1Tr8dDpDaZ99CX0JICZhAQ4kXsQCCPiBHs1SYzNqOUlvPluNmYWI9UAIumTCUc5ZJRzRduFA3SF5L/wDuEKujzjcwwwpKQuYICLqFjs37tohE1N9Mr4N0Sjmy2CRqElWa1+GbX2mHH6xMzBQXMhU2koQoJsQCALX/AFtMAR1yb7bS3FpyhDnNEHaFcLRIFLQaWicL2TNnsFAWJSU6X4kK+EeH6o/MIdS6GzzrnOKOXXNa14ZXNuOSzUuq2RoqKdNbm1/wEAOrpE2hbaCgAuOqaT0hqpNr94R5apc08ha20hQbUEqsoXF99uGwX64cVWJpa21qUCWnVOo02KVa/dGkNNVB9h0ONKyKBJuCd4sYA8inTCmysIGjfO2vrkva9v1pHpylTbTbji2wENlAKswt0xdNuOkd9IzAa5sKH+b5rNbXJe9r/rTTZHtyrzTssmXWpJbQAEi2yxJH4mAENIm+ffYyJLrCSVpzC+hsbcfZHhFMmVqSlKRda1ISL+URttCuVOYdmXJgqCXXTdSk6EHNmuOGsL9JzJNysEhwuJJGqVHaQYA8qp8wiWEwpI5pSc2YKHECx4HUadcRiDEjw14NLaC7IcSApI2GxuPbDEAcBpBGgecVN7W13xA+CNA84ab2trviAGsQecdT7W73zA47RBHEHnHU+2O98wOiPoHWjrR0drCyBLx0LYwkLJOjo60KPVCwdCwloUCFgUQscB1QoSYWBRHGFsRHWMSQeTCR7sSNkecuuyAO2QkLY8I7KeEAJHaRxHUY6x4QAhhIWxhbHhAHiFELlPCOynhEWBRCxwSeEKUnhEgS94I0Dzipva2u+IH2tBCgecVN7W13xAk8V/zjqfa3e+YgJFzE7EB+sdT7Y73zA9J1igNhwrJYYlMDSNQq9Pk1FwrSp11lKiTmVa5twEPP1jk6abQpNPkFlarBKZVNx6xbSBK5Vya5GJXmyP2a1LUCd2ZX52jOZVAbeCnNMxskRzxg57uejWKTpGxCd5P1JBFOkCD/AOkA/KE8P5PAqxp8in1yY+UZpO5vA0lvNnBFgN8RGZjPK51gqKDZXqiuPFKcd18WdWfDDHPYu6NV+keTvnQ34DTwVGwJlBb8IV6o8nbLRc8BpywDayZdF/sjL02L7agdCMw6oGvNOJd0JstW09cbQ0+6W2znlBKKka4zXOTh10tpp0oLbzJC34QSY8RJm3NSFNUCL6y6Bb16RiiBlcc1tlBPsiZL1aWY0fl+eS4kBR1ChuNovLSSa9jM20uzXnV4BYtnlaWL3tZhJ/KG3p3k/YaU4qVpZCReyWEEmM1+jqZPzt2qqA6oDorT5NhsvHteDZgNnm59spOtiki8ZLGv3SaKuaNH8P5PEspdUxS7KFwBLAn4CENQ5P0LUFSdPAASc3goIObZujNGMJOhSjMzjbLadqrjWHnWcM0//OTTk4sDYFXB+ywjR4ov4tkb0aU0/gd9Sks0+nrCbXPgyQBpfeI9LRhhK1JaoEq6oJzZUyyASOoECMqlK04uZ8Co0sJbn12zk5la7uoRcJVa+fzpcAUlKwhYNyogAX+EcuohPF2yU7+gjN1nCkooBeFQm5sM8mkX9WmsNMYnwHMKSj6HlkLUbAKlE6evSKZPYkmXGWUTnNurZmA4lY6J06tmo/GJSn8N1BSXZiWDClpzG107f7JjX0ppJyv/AELfgtLuJ8CpTduiyrmutpZOz7I8N4twGv8A0Gwno31lUcfVFTXQKG50peshsHcpxJ+UNfQFMZVn+npZVhsWQbf3olYof5P/AMI3rwW5OMMBLcCTQmki/lCVTbfr+uMTWsRYDesG6bKAlGbpSyRbW1tRtigJp2HGbqfrDjptazTf5w2arRqesolKcmYUBo5Mrv8AAX/KJ9By+Nk714NIVVsJEpSxQ5V9SkZiES4sn1nLYRGl8R4OeWtH0HLDIbXDCTr9kZfUcRT9SUUOulLP/wCpsZUW9W/2w1TJwsTgzHoK6KtdxjRaSSg3J8jf+DXBWsIlKyaLKhSTonwcXI47I9/S+DTktTJPMteUJ5kX9eyKIXOaUEEjZobaEQ2WzmTksVIVdJCb6RzRS+ynq/gsfKPKUxNGp8zISbDCXHVC7SAm4tvtFHoYAxDTrf7W13xFsxgMmBqIbZc7riyOs6/nFQoSj4xU3tbXfEa4/iXZHxD5yVPtjvfMQE7Yn4h85Kn2x3vmB42xoDYabzh5HmQ2gK6K8w32zk6dcZK06oOpWhtIzK0JNz1xqko8uX5HZdaFKSqy0gp4lSozN5tBnUBJSCk7EptE6X95Zdqj1V3yWWkXIJ1NojyD3Ny7iV6IUbE22x7qwBdabQTmy7DHIYDZQymy1k3NtgjoxKKwJM6MzcszZPZW3zCnUJUkDopzbTEc3fdSpSySnjCvqyltncklRHXDeRYStz+FWy9oyx9Of2ycjSqK+htJKZaYcVwyxDcISEjW9olrPNyqWt7qrkcBDTyLXAF7bI64S2wlM5si9yQkyVJfzZlHMhKiTtuUiJMsZh51DXhC05yBfMbC8NPlKnUlCbDm0DXjlF/jD0qtDTzRWmwCwSfbFcefdw0UlClaJE5RptqWMwtwqtqoE6gcYF+SDrF3nphtqQeKlX6JAvFLUkOuZRcg8I0wZHOLsxVhfCzjErPOzj7obLLKlovbU8PXFsYm2Jd+itJfbKlNLU4DtWpez4xnb8uqXCfKF0i4I+yJk/OqbqDCmz/+NlCfWAL/ABEYZ9NHNLcmaJ0NVJA8OdShSlrC1AgDZrHhU24W0tKbSnIMu+HFrcStcyRq6SpRHWYYQc8xqm9yb3i87UEjSJ4cc06Q+wmGg4DoCYcfBKjcE28mGmwUqOmyOZZZbqJaQ4oOZbkk9UeC4rquYezHfrDbhvHbHInwim2uR5tlxxsrSklKRc2GzW0NFKrk6iLbSpYymHs7iGlKcTdFwVXvqARFWmC4VrC0ZFZtRbLb2RySyctx+hGSboIyFYW2G2JgB1pPk32p9Rg5LOyr4XzDySALhKxqk9fERTcqrwforKGZcOK8p5W//VEc2SMZJvplZxS5Ldj5IRgqhJTqATbS26KPQT9Y6Z2trviLxygXOCqDca2v/dEUeg+cdM7W13xFMPwRo+xrEPnJU+2O98xATtifiDzkqfbHe+YgpGsbkGtSaQ5yOS6c1rlQ/vmMzlkl6dU8kAJBtYfZGr0CXS7yWygVbVKx7cyrRlzFkOTB0FnFa+2K4J0po1hG5JjeVK5pbrlgU6WI2dcSMyZdgzC06nRI3kxEl0KWpb7hyMg3ud8eXXjOzCRb9mk2Sn843kt72Lpd/wDDeL2Rcn2+v+nkFbnTUbFar+yPba0lZBNkJ1KuEeX8yl8y3Yq3kbAI8LZdcl+blWyptJspQO0xvGO5UjBuuWNrcLs1mOy1gOAh9akAkKVrxiM20VKygjMNdsKvpWzC0buMduwwtt2OOPjMNLjKBp6ocK21pBSdRuiTTqYqZQXQkFsApI33tpEJLJ51aSRdI2pOhjKEMSdL6Ft8EuZn35hKUOLGQkAjZeEm3F0txoMBIdUgLzqSFWB2Wv1foRHZYLqs5BUhJ6Wm6Js0lqoTCUpSGciQ2gkXBA/PWKai3xDoJV2em5h2pSzgmGgp1JT00pOw32gb+H4QLcZUnMCk3Sog32/YYIN+DsspEotbjivKK9MyvVwES2qalLfSQFG97neflEYm8cOSG1YJTM3YSwpOb1nZHlpPTJGloN/RaWklxLdyEEEE9W2A7SbpXfogalRvp8404nW1ExmjyFIUvKraqFWwkXy5rHUiwhrmlE3K7b9THtQUhBOY34RZ4Vuv7J3CNoBText/vQuwgC1gdI8B3oWBsLaiEC7KBOoBhPEk7Q3WXCbmVs0hOabQyVbCy1qQBsHA7NYqqGXHCV3uSdqtpiyVN+dRR5dYXL6tkrKra8LAwBYmW22wVHUbesxhpY2nZmuDwJRxFiogiLIhltDjaE6BtISBAtt5p+wQoAjZm2GDKEK8KQFklKlAHTZsjLWKmkiJOw1ygXOC6DcWIABuP9wRRaCPrFTe1td8RoHKUlIwpRMvk7rf2BFBoQ+sVN7W13xHLh+BuxjEHnJU+2O98xATtghiDzjqfbHe+YHp2xsVNow6cvJXLquBlQ6q/qKjGWIDbbJU+rKhRvbeqNSw80X+SqVbCgkkLtcX/jVGTzyZZqYVzoWVgkFINhGOH3TlHydWNqMdw2+67Pq5llGRtOxMOy8opKShF858pXCPJqKEICG2soy6mIyHJxwl5ClAA200EejHHKqqkZzyxvddsm89JSzamVXUoq6RAhtNTS1YMt3A3HQRBSw+6pRyknWHPAXktFarJsCcp2nX9fZHXFRiqRzSbfYr06t03yoRqT0BaEsXDmFgD0tIjKCgQCIeQlfNgg2tfXqhOhEsFOmVt08c2WhooqCyeG622AziuemiUnMVbSE2FtlgOEGpYMMyyUvMLCiwblBuCD+BgK9MNrfAYZ5pttJCU7/WTvjlxVuZK7slLUGpZVlf2k8YgJmVNquBpYi19lxaPAdVkVc7Y8nojUX9e6OiMEuyZSsm0plLjwUSBY74tCRdsDf+MVemOBJy6jW+2LQ2oKYCxr8Ix1K6ZkxxSghpa7XAFjbdAGaWW0OBKRYi0Epp1xmXVkWjMrhqfZAdxwrUMwumwJtfSL6ZJRZCQxJtIfn0ZrhF9QT9gidUmwGHS6ylAQqzeXQqEeKfKpE0g7U2ubx5q+ZyZGpybLcI5sj36hJPpHfD24Xa7A6rE3Fh1cIIUe4nUfupmSATzYGpgeoBKtt4NYamWmnnGlS7ri16pU1bMLfGOrN8GcfQTrqEWzNU+/NNBPOOaBA10Aiq2udsWXEU00t51HNPuLGlySEJ9nGK4RaOTA3GBaCtCIUcw6jFzlFlxcospuQUq042ili5cAA1Ji0UOZUstIJsplYBVui2pt49xWS5LZyjNJZwjRG0gAC2z+xFBoXnFTe1td8RonKl5u0nS3S/5IzqhecVM7W13xHDh+Bs+xrEB+sdT7Y73zEBO2J+IPOSp9sd75iAnbGxU2OjB48kTIYNnLKseH7QxklTUozas4urW59sa9QADyStAkgZFm4F7dMxkdVyh4KzZl6+q0NH/dZZ/E8SrQmZ5DKAQlW09W+LApttoltCQEJ0AEVqSmjKqW4kHMdBrsgoxU2nVhTjgSo6knfHZqITlJNdGFHZgKikBYAAUSkp1vpEucAdSlWQEHYT+fs/GBvhiUzClFxACUqFyNd0K/UEvou2SLDTTaY54wk3Zemwa8QZlZ0sDD0soc0UKRmud8RSlaT0t+/jD8t5SQd6heOzI04ExVMN0h9/mnGQ62QlJslW0aaey8QSyuamiHngXkpJOUgg+rr9UOUlttUy646lZAbUMwF07Dt9kQ3kNszaHGQsNk3AcFj9nCM8S5dDjcSlSv8AR5SEahW3TdEJ9vmwlJts28YIqnFKksyGkpWq9iLWO7T5QMccLlyRe3DdE4d/Nm+bbxR4adU05dOzhBRqrLYbTYggnVG3SBQSL3N9dkKSBHRD3R9xytIMIfDz5UtVsx6O2PKW1C6FG1lWsOEJJKQ40lRGqRY9ZggyylxYcWkFI32jmy5o47OjHickjpRvJmdJtcWtA6baLy1KbsFjr1goouKeCghQR5ITb4wLq2dE0BfJdNwRvjiwz3Zbvlm2RVCvAJWmytgHVE6ki8+0PCOYXplVxNxp9l4h6ZgFA2vug9S5CT8LQHJgMzLDhKmst8wGunsvHo5Z1A4WdUphbhdD1RSvMo5GWjcW6zAVRSL3iXUfB8gMlKuBpKtZhd7rP4Q46zKSEuyZhBmJlxAWG72S2k7L21JjFJRS/JaL4ITDQdWLnS4gvRi19IlrMemnMmxvcjd+MOSjqly7a1MybKleQS2kHS+uupv7dkeVSq5erNkgc4CFWQdCk7bdYjGc3NuL44NHThX2X7lVATh+lhOgDhsOHRjOKF5xU3tbXfEaTysJy0KmACwDp0/4YzahecVM7W13xHLi+AfY1iDzjqfbHe+YHpOsT8QD6x1PtjvfMQExsVNep02mU5HmVqUU5gtIIB3rVGTVNeZ1KsxNxtO3bGrSKed5HWGylKgc4IP9pUZVPpOfbokcOuLaT5v+Sz+LISVG1jsjyNXBc6XhxAWu6Ut5uNhshApOYXbCSneCdY78r6M4ocmgguJLS8wI2cOqHJe6UlJFxe8eHS2pSQhC0qtsuNsOvNvS6+bsAoAGx0OsRCS6ZL8o9PJui97ZRwiPLk57A23iPb74UkJt67b4ZQQkgnYOEaSiq4RCfPIVpLykOuJUt1AWghPN63NuHHhEN8p55xJW4vpC4c8pXG8emH20rskFBCFdInUkpMeGWBkU6slWlk23mMoram2S17uAhNtobkmwhRACDvBJ1/7REkJR6aWvIhSkga23nhBhuUQzKMKnWlrW4bNsgWLm8X6okzqp1EsGZJjmkptdLSba7x/1jkjqNntX2zpyxUmn+AY7QplEkFFtSlp8lCbE+2BqpGbBIVLuAjaCkiC85IKYbzzBfbuP884f4jra42+3hCSdYmaXMll9zwlKgAkrUSE8CLm0b48k9lp2c8krGJNgtSodVv3QUEwpMqmwG6H5p6nTrABmkIfICiQkAawxUJIIp7KmnFZVLJUUa2t6/XHmZciyNKfDs64NqPtG/DXXAUpQCQDvMCalNOulsOJASNRpr+tIJsqbQkNgA5hvv7fhAapKBnHEoFkgiwA2aaxpo4L1eETmk/TXuG0jnXm0ZsqVkXPCLdJy9SYzJdRKv5WyG3SnpE7ADFMBASLk7YskiyhdEfCanZDgQFBatGtdRt36x35ovajzpEasGYWptl6dbcJ05lpNgmIc+lC6m8XnbJS4pJtwB0AhptLSamlDLhcb5wBKiLX1hJxpZfccBzZlEnq1i0Y7ZL+Cy6Cngyqoyl9lxlsNtZFIUodEX0I/W7rh6WdbnK/T5ZCy4lC0N5/9Y6AwNpvg6JaYceXZQTYJO034DfsgjhdCJivyCkNqC0PJUojyTbWMJw2ptvhXRMXzRoHK6P6Hp/8AOV3YzWhecVM7W13xGl8rv9UU/wDnK7sZpQvOKm9ra74jjw/A0fYziDzjqfbHe+YHp2xPxB5x1PtjvfMQBGxU2GjNLe5IG0NeWULtrb+M3+EZTUVaBGWwKtVRqEg/4PyOsq16RUkakbVneIzV5gvy1gnMvML3GwaxTTy2yt+TVL2sHOEy9kIvZQBJzXv1RF/ivs4QRfpjrIUrVSCCUm17WGwxCQyt15DaUkqWQBbiY9CcoyVox5PcmsonG15ikhQN0jX9e2C1eT+8B1wOJzJHSUkgHQHeTx3R7pzCWKc+8UpKwoAKJGnqvt2RJn6Q9UKqhhLt0ZAtSiE9EWHDUxx+rFZU3wlZauOCtttOvHKhBWd1hrCllQslSFJUPKvuiWpIp844wpy4SbZwLgwdo85ILcS3NFt7QixaKidOJ2R15M8oR3RVoqop8EKXoa5uluPpbUJhsgWJ6th9kT6amn0iTbccQJl1w3NjYJAvqLw3N1dZaWy2EtsZhl3aDcYDOTRQlYN/Jsm2/WOZRy5otS6s1pRYRNYXN1pl9xQyIVdKQnZ1ab+uCMu2uXpk7OyD5dcNsoscyEnUk36tkViSRmeClKCcozXJ2QUpM8uXmluN/tC8cvNZtFHd6rcYvm06Uah9EKT+wphpyYqqnpWeVdotnVY6Krbjw0vrACoIQGvJsttwpvpdQ1sfhFonqkw3SgJUBlxxRQ4VKPR43Ot/gIqUw6h97K2kWCiSoaZid9oppG3KUkqXgrNfQ0CQtJ1VbWJD1UfK0ELUC3obG14bCekeA9kMPBIAtvMdCcJySkuSLaXA+zPqTPImnhzmU3KdlxFlk5Km1ZKpmUck0vE3VLvIUSPUSdfZFOOyC2HXmmqo2XHS3oQkgA3NrW1jPUYfY5wdNEqb6Y5W5BplLL7LYb524UgbLjeOAMOtJZYoeWYkHFZlJOZCvLFiQb9V/jHvEUwhYlFAEJIXt132/KB701MN02XQh5SUHMSM1ib20tw0jTDunhi2Z5F7hmRQkVKVzeSXk3F914kUmdbYmyl8XbcNtdxMQG3whQXkBUCCk32RKU+tqWbaS01c6k5BcbwLmNMsVLjyWinVhacw/d/n0ECXVqbGJ2HZllqtSzTCbBLqE3G9RWB+GaAX09P82G+dSWbWCMibD2WgxhcOP4qprYUhKStCynROYiOKWPJtrI78For7ReOV7+qZD+cruxmtC84ab2trviNK5Xf6pkP56u7Ga0Lzhpna2u+I58PwJfZHxB5yVPtjvfMQANYn4gP1kqfa3e+YgpuY1KmothxXI/JJaISvnTYkaDpL64zzwpTZSQoq0uoAXt+vyjRmm0L5GWStZQU5ykgkG+ZQA9t4zUPNy8wpTpzA26KdvV6opid2kape2wzLvuFH7c52XAQhSUgA26oFyjHg1QUQ2stjyCdLjaD9kNqqSlhYYZDLaLZUo2p9sQVuOqcyjPe/E3Mb48Mrd8WUbQbfnWOmyEKKVFNglAOXjrf9WEe2KglouZXAkvNhDnOpO6K8oLC8qrhQ0sd0TJSVYUHHpla0ISLJsL5lbhFnixxjyOWx16VTMlP7w1nGirG9xuME22WadTC8rpO2KE233gO2tK3G02ACV3BEEquC65zSFWLaQohOzhETbbjFPg0jFdgrnXQCHrLB/hP60hJmWWltC0krbUbJVw6j1wjty7kAud9oekakqScsttL7KhZbS9ih8xxjsjdXEzlV0yMglJtrqLGJtOlDMzKV+S2k3ud9oRDLMw5z6WlMtnYkrvf4XtEySmA48vKnRsWFtl4x1Gd7GoiEPcrEqaC+ebCsqRYngT1/bENcsptAUOkkJ0I3euFdmVeHPIJGUrt6rR6ddeYWpbdilQuQRcQ07eKoy6E1u5RGKsiTeI/lKuYkTbja0JyN5TvtsMRQqw6zHVKnylyZK0+TlnYIJ0QNpqIUtaUhKSQVGwvaB6WSQhSrAKO3hBCTUqVmktqWEJcSRm3KG7WM8irC0ibuQ5iIpbnWmEG4aaA9pJJ/GIE04nKy1kF22wCrjfX84Iz7Lc3NhJVaaWdCNitNL8DA18ZppwDpEHKLHbbSK4GlBISVyPKLE5ljojU/KHHErUS4dQTuiUhhTSENhltxQOZWZe/1Q5lecVZUklIO07LRg81Ss7Fge2gelIWoAaEmxi68m8o5MYoknEkES/OKN+Frf80VNXQdKUtp0O0740DkuIVWlBaUhaWFkW9aYpqMj2WUUErC/K6P6JkP5yu7GaULzipva2u+I0zld/qmQ/nK7sZpQ/OKm9ra74jlw/Ayl2R8QG2I6mbf+Ld75iAgk6wQxB5x1PtjvfMQEJ02RsVNQFjyNS6Cm+ZZt1HOT+UZp9GzTq3FpToOEbDhqTlJvkwlUTgUppGdfRNiOkocDxiGnC0gSktLUEOLISnOkEkEAjYN5Ajjx6l4ZtpGrW6NGZSNGnFsh7IUI/1lHQA6Dr4wjck+pwOIWbjUHUf9o15WB0uNc3zbzY3hL41+EeGcAMMHoMOgnaS8k3+ETLW7rbRCi0ZcqRbnZ5JSrKVC6+jcg3Og+EPTzjTEuzIhCFNNkqUr+JSrkH5aRqIwHKZ83MvBR2kPo/wQ4MDSmxTD6rC1jNJ/wRmtT7k2uEGmZOxT2Zh1BQhwIFyBYgaQr0i8XlZELGbjvjXBgyUSbiUcB7UP8MIcFyStTJuX7X//ADEy1bYjaZkT1ImZRkTC21EE2skXJv8A9obYpgX+8ONm23Kd8bCrBsqtASZd2w2fvez+7HhOCJMJI8GdN9h8KGn92LLWS21ZpDanckY/UJeb5sJal1gK3gbRHqjoWiXXmQR0rm42WEa89gmWdYLSWXW726QmQTp60GGWMASraMi23VjXZNW/5Ys9XB4tgjLbk3PkxNSVOzC0obUpSlEgW128ImSbh1Yc6Kh1fGNkawJJMPB5DDucbCqbBt/chia5OadNzSZlUu6hadOjN6H7URvk1uKcdpnC4y3GMTkspp4JFyk+T8o8PyT0uhKlpISpRAPWLfONqPJtTijLzDo1vczCT+LcPLwFJOpCXZdTmXZd1H/1xeP6hFJJlJxbbaMTZkXHWVLNwE8f1xtD/gkwuWQppBJZuDlvcG8bSnBEqhGTwdSk3vbnkf8A1x7RgyTQCEyqgCbkeED/AARSX6km+EV2MxORlV+HMl0lCwsWTkzHbv4Q6xT+bUuamkqQnagJ33ubjds1+yNoVg2VVr4KobtJkf4IZdwPLPCymXQm97eEpI+KIpPXqX4NIJx5MbmXGpSyWknZfXab8Y5uYWmWU6o6q2AbBGsucmlKdVmdlXDrc/vQF/7kRHcB4eUClTbjRbJGXwvXQ/2Ij+owNJM6Fln2ZglDc0zcDK5bbxMXvkq/ZVpbagQVS6rXHWmDFO5PqOQXZdtTwBt05m+o9SBFlpOHmKW+t5iXbbUUmygvMb/YNIzy6mDTjHoo3fL7K5yun+ipD+cruxmlC84ab2trviNL5WbKpUj/ADld2M2oafrDTT/6trviNMD9hjLsi4gP1kqfa3e+YghWkTcQeclT7Y73zA+NyoVlMT1qRlUysrU5llhN7NpcISL7dIdTjCvtklFXmgSbmzhEBDCRXZHwTYf8dsSbPpqc+9MKMa4j9NTn3pivwpMRsj4Fh/x2xH6anPvTC+O2I/TU596Yr8dE7I+BZYDjbEfpqc+9Md464j9NTn3pivwsRsj4Flg8dsR+mpz70x68dcRemZz70xXY9AxOyPgWH/HXEXpmc+9MKMa4hH+mZz70xXoWGyPgWWHx1xD6ZnPvTCDGuIfTM596Yr8cIbI+CLLB46Yh9Mzn3phfHTEPpib+9MV+O3w9OPgmw+caYh9Mzn3phPHTEHpmc++MADCX0h6cfAsPnGmIPTM596YTxzxB6ZnPvTACEiPTh4Flg8cq+dtYnPvTHDGFdH+l5v70wAJjt8PTj4FsPjF1cF7VWaF//NML43130tN/emAEegYbI+BbCc5XKhUUJROTr0wlJukOLKrR6oK74hpva2u+IFiCNAH1ipna2u+IskkuAN4gF8SVPtjvfMFJSgUZGH5Wq1SoTbPhTrjaUMMhdstuJHGBtf8AOSp9sd75g3KzdBn8KSNNqNSfk3pV91zoSxcBCrdY4RJAMrOHmZGny9Up894bIzC1NhZbLa0LGpSpOu7gYk4bwm1WZVyanJ3wJpTqZeXUUZudeUNB1DieuOrdXpgo0vQ6QH3JZl5T7kw+AlTqyLaJGwAQSexhSpGQkKZJUiWnmJRAXzsyFgl46qUACPZeAKg5JOsTq5R9BbdbWULSRqkjQxYMWYLXh13nZaY8Mks/NqdAsW3BtSobuI4w3iarU+s1OXq0sC1MTDYM40EkJS4NCUk7QRaJ0zjFhvFtSmmmzNUqfWA/LuiwdTYa9SgdhgAXP4cRJ4mlqQJhSkv8xdwpFxzgSTp1ZodkcLNTWOVYdVNLS2mZcZ57Lc2TfW1+qJFbrlNm8cS1Tk1OGSZVL2K09IBASDceyHafiCnscpK644tQklTbrubIScqs1tPbADE9RMPysq8tL9YzoBy85JBKCrdc5tBeBwoqDhVda55WdM6Jbm7aEFBVe/HSLJVqrT6hITDD2NKjNIWCQw5KnKsjUA9LiBECizlEfwm9R6rPvSazOpmEqbYLlwEFNtvXAFVKYek5Vycm2ZVkZnXlpbQOJJsII1mUoks02aVVHp1ZJzpcl+byjdvN4hU+bXT5+XnWrZ5d1Lqb8UkEfhAFlmqBhSmTS6ZP1edM62rI6+yykstL3ixOZQB4W2RWqjJokag9LImG5lDarJdaVdKxuIi0zxwfWKk7VnqlOypmFl16UEtmVmJuoJXe2p4wDeXR56uurDa6dTlA82hALik2T0b3O0nb6zAArLpFhw/QqZPUeoVOqTUyy1JraRaXQlRVnvx9UALxZsNz9IGH6pS6pOOyvhbjKkLbZ5zyMxOl+sQA3O4ckHKO/VqLUHJliVWlMw0+zkcbzeSdCQQTEyn4TpbmHZOqTrtRUqaWtOSUlw5lym2usNzVWo1LoE3SKM7MTSp5SDMTDyA2AlBuEpTt2k6wTpOJKe3haRp5r05S35dbinPB2SoLClXGtxAFbm6TTjXJWQklziW3VoQ4ZpoIWkqNtB6rRKxTg1dAm80s/wCFyKnC2H0jVCwbFKhuP4ws/PSScSSk+iqzFSSlxtbzzzWVYsdlrm+giV43MM4kqbimzN0ioPqU7Lr0zJJ0UOChAEJ/CbDWO28PCZcLK3W0F2wzWUkG/wAY81jB7lKrUtLpe5+Qm3QhmaQL3GaxB4KHCCE3iSmucpDdcbUvwFL7S7lPSypSkHT2Q3RsWy8lVZhmeaVM0mYmS8WrdJtWa4WngerfAEWQwrLzeOnMPLmHAyh91vnUgZiEBRGmz+GPdQolBlZJ11CK2lxKegX5ZKUZt1zwvEim4jp8tyiuVx1axJrmHnAoIuqygq2ntEOVapU6dp7zSsWVScJF0svMHKpQ2A3VxgSRMN0TD1ZflZCYmZ9udfJSciEc2DrvOuwRCq0pQZdYbp706taXCl3nkpAsOFt8JhipS9JxFJz00VBllzMspFzaxgfMvJdm3nE+StZUL9ZgQWmUoWFZumTs+3NVQNyWTnAUIucxsLQLkm5FGK6d9HKfXL+FM2L4AVfML7ISl1aWlcO1iQdKuenAzzVhp0VEm/siPQlfWGm9ra74gCPiDzjqfa3e+YHg6QRxB5x1PtjvfMDoAQmEhY7dAHXhIWOAgDo4GOgkmlIJSBMA3SlRsNmpCht3EQAOvCi8T2Kew8WgZjJnSFEqAsLrCePtj0xTGnQ3mmkoKwknTTVeUj1ga+q/tAHEwoJiaqnoRMTDReBDKQoWGrlyB0fYb+oR6fpyWQA07z5LqkAoTobGwN+uAIOsJvg69RmXVP8AMZ2ubLqkpPSKm0kBJ9t7Q0ihBxl1wTNiyUhQKNtyL213X/GABBvHAwWFIQ0z4UpRcS2oEs2sVAZCdQdPKP8A7TDaKZkm3G1AupQ0pegtrl0H27R1GJAOvHXMGvoFDiFuiY5pCVlNlC40QpRsb66py+2GV0ZpCjnnAEBS7rCL3CSQSNdTsNuuABVzHE6QTFKYVmtPI6IRe4G1W7buv8IjTEillouB4KspIy2sdRf4bIAh3jrwZFNlSl8pcSLlLKATcpUCjMr1G6rRBmpJLEs28Hs/OKUALbhpc66a7ogEQEx6zR5tHoCAOuYW5jrAR0AcL3gjQTfEVM7W13xA6CFB846b2trviAG8Qn6yVPtbvfMDhG6uUOkPOKddpUktxZKlKVLoJUTtJNo8+L9E9DyHuyPlEWSYXHRuni9RPQ8h7sj5R3i9RPQ8h7sj5QsGGXjrxufi9RPQ8h7sj5R3i9RPQ8h7sj5QsGGRwMbn4vUT0PIe7I+UJ4vUT0PIe7I+ULBh4IEKFJB22jb/ABeonoeQ92R8o7xeonoeQ92R8oWDECscYdZm1s2yEaXtcXtcWPwjavF6ieh5D3ZHyhfF6ieh5D3ZHyhYMbNVfUgJzABIGwcAQPxP2xxq8yVJUlQSQFDQf622Nk8X6J6HkPdkfKO8X6J6HkPdkfKFgxcz75y3UOgLJBSLAQ4KjNc3l5wZTc2CQNusbJ4v0X0PIe7I+Ud9AUX0RI+7I+ULIMaXUJlba21OdFd76Djf8TDa5l1bYbUslKdgjafoCi+iJH3ZHyjvoCi+iJH3ZHyibJMQvreEzRuHi/RfREh7sj5R3i/RfQ8h7sj5Qsgw699sde8bj4v0T0PIe7I+Ud4v0T0PIe7I+URZJh8eo27xfovoeQ92R8o76AovoiR92R8oWDEI6+sbf4v0X0RI+7I+Ud4v0X0RI+7I+ULBiF4IUA/WKm9ra74jX/F+i+iJD3ZHyj03Q6Qy4lxqlySFoIUlSZdAKSNhBtCwf//Z"/>
          <p:cNvSpPr>
            <a:spLocks noChangeAspect="1" noChangeArrowheads="1"/>
          </p:cNvSpPr>
          <p:nvPr/>
        </p:nvSpPr>
        <p:spPr bwMode="auto">
          <a:xfrm>
            <a:off x="15240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030" name="AutoShape 6" descr="data:image/jpeg;base64,/9j/4AAQSkZJRgABAQAAAQABAAD/2wBDAAoHBwgHBgoICAgLCgoLDhgQDg0NDh0VFhEYIx8lJCIfIiEmKzcvJik0KSEiMEExNDk7Pj4+JS5ESUM8SDc9Pjv/2wBDAQoLCw4NDhwQEBw7KCIoOzs7Ozs7Ozs7Ozs7Ozs7Ozs7Ozs7Ozs7Ozs7Ozs7Ozs7Ozs7Ozs7Ozs7Ozs7Ozs7Ozv/wAARCAFaAOADASIAAhEBAxEB/8QAGwAAAQUBAQAAAAAAAAAAAAAABQEDBAYHAAL/xABTEAABAgQDAwYKBwQFCgYDAAABAgMABAURBhIhMUFRBxMiYXSyFBYyNlVxgZSh0RUmkZOxwfAjJEJzJTVyotIXM0VSVGKCwuHxRGNkkrPTNFPi/8QAGQEBAAMBAQAAAAAAAAAAAAAAAAECAwQF/8QAKxEAAgIBBAEEAQMFAQAAAAAAAAECEQMEEiExURMiMkFhBUJxFDNSgdGR/9oADAMBAAIRAxEAPwCsVyuVdqvVFpuqzrbaJp1KUpmFgJAWbAC+yIBxBW7f1xP+8r+cLiC3jHU+2O98wPixBP8AGGt+mJ/3lfzjvGGtemJ/3lfzgfHb4AJDEFa9MT/vK/nCeMFaH+mJ/wB5X84HboWACPjBWvTE/wC8r+cccQVr0xP+8r+cDo4QAQ8YK16Yn/eV/OF8YK16Yn/eV/OB8dABAYgrPpef95X84XxhrPpee95X84HQ8w+22AFshyxJ28R6oAl+MNZ9Lz3vK/nHHEFa9Lz3vK/nHhU1K82kIlRmAANwNdNfjb7OuHFT0oCnJJJULKzXsNTs+yAE8YKz6XnveV/OOOIK16XnveV/OGxNsgpAlkiwIVa11X37NselTssUkeBIzEk3v/064AXxhrXpef8AeV/OO8YK16Yn/eV/OPDs0wthaEyiUqVeygfJ6RPDgbeyIVoAIeMFa9MT3vK/nHeMFa9Lz/vK/nA+2+FgCf4wVrfWJ/3lfzjz4w1u/wDW8/7yv5xAMJABDxhrXpef95X84UYhrXpef95X84GwsKAR8Ya16XnveV/OFGIK16XnveV/OB0dCiQkMQVr0vPe8r+cEaJW6s9XKe25U5xaFzTaVJU+shQKhcEXivpglQPOCm9ra74gBrEA+sdT7Y73zA/dBDEHnHU+1u98wPgQJHGOjtsAdaFEJC6wAsdHR0AdCwkLACWjhpCx0AKBHrdCRx2QBx2whheuEgDoSFhYA8ERw4R6MeYAQiEtC3joASOhbaRwEAduhRHQogBRBLD/AJwU3tbXfEDxBGgecFN7W13xADWIfOOpdrd75gdBLEA+sVT7W73zA4CAPJjhFrpnJ3VqpSWKm3NSDLD98nPvFJ0JHDqh9fJdXeaWqXmKfNrSL82xMXUfVcCAKbHXhxxpbLim3EFC0EpUlQsQRtBgrhzC89iecclZFbKFNt84ouqIFrgcDxgAPthYuY5MKoTZNVpJJ2ATW34QDr+GanhqZSxUWQnnBdtxCsyFjqMACIWOyxcZXkyq8zIS074bT2m5ppLrYdeKTZQBG7rgCnRwi2VLk8qNNp7867UKctDCCtSW37qIHAWiqWIMAdsjjDsvLOzL7bDKCt1xQShI2qJ2CDuI8E1bDEuzMTpZcadUU5mVE5VWvY3H6tAFehIXLE+iUaZr1WZpsqttLz18pcNkiwJ/AQAPELuia5R5xNXcpbbZfmUOlrK0L5iDbT7InYgwtM4cS0idm5UzDgBMu0sqWgdelh9sAAzHmPdtYLVDDU3TqHIVd1xosT1+bSknMLcdIACx0eimLI1gKsTGGE1+XDT0upJVzSL84ACQTa3UYArMdEiUknJyeYlGyAt9xLaSrYCTbX7YlVyhzFAq71NmVoW6zlzKbJKTdIO/1wAOhYmUukTtZn25KRZLzzmxI0sOJO4Ra1cmbzTnMPV+lNzOwsKd1B4QBSgdIJYfP1hpva2u+I9VrD1Qw/OmVn2ciyLpUDdKxxBhKAm2IKd2trviAG6/5xVPtbvfMQEi8T6+frFU+1u98wPSdYIGoKYoj/JlQ01yamJdoOrLamEZiVXVofZC4NZwbJ4iZdpdVnHZ0pUllEwjIhSiCLEgQEksY0FWGJKi1ejPTYlFKUlSXsguSddPXDkri/ClJmEzlMwusTberanZkkJPHfAFYxE3Nt4iqAn0pTNGYWp0I8nMTc26tYt/JCkGuTwJsDKEE/8AEIpFTqT9VqT8/MkF59ZWrKLC/VBnBmKWcLz0xMuyy3w8wWglCgLXIN/hAB6mYFw9WZsy8hi0PvBOYoEsUm2/aYh4+rEi+xTqFIqedTS0FtbzySlSlWAtY6jZFUp9TmaZPtTso4W3mVhSSP1sgvi7ENPxHONT8vILlJtSbTBzApcO4jr/AOkCQABrGrV+Vw9MYaw0a5PzMqUyCA1zLebN0E3vp6oygK12RfVY2w7O0mnSdVoDs2uRl0spXz+UaJAJ042gQBK9KYYYkkqotSm5mYz2Uh5vKAmx12cbRXbaxbahXMHv099qTw04xMLQQ26ZgnIrcbb4qV9YkF95L6EqaqD9acYW6iQQSyhNv2jpGg14D4kRY6bQa9V6VWaZX5JbQm1mZl3S4lWR2+zQ3A2ey8Uh3GKpfC0nRaSl+SU0ormHkOWU6o+rYLn4CIUli2syc6zMmpTTvNOBZQt9RSqx2EX2RFAFTDDku+tl1BQ42opUkjUEbRFk5NvPunetz/41QOxTWJSt1t2oyksuWD4BW2pQPS3kW46R5wvWkYfr8tU1sl5LGboA2Jukjb7YkGqSSKBT67UadTp1P07NlxYmVoCg2oknIOscP+0ZNXZeoStXmGapnM2FnnFLNyo8b7wY81Cpqmqy/UWMzKnX1PIsdUEm416oM4ixdLYkpUsmckSmqMAJM2hQAcHAi3t6jEAq4Ai+YqF+TbDP/HFCzRYKvidupYYpVHTLKQqQvdwquF34CJYAFheNVl67M4d5MqBPytlWmlIcbVsWgl24P2CMozaxY53FSJvBUhh5MqpKpN4uF7PcK8vS3/F8IMFqmcPSVSqVNxTh1N5Rc20ZqXSACwrOm5sN3Ee3ZADlKSPHuoepr/40wPwtiybwxURMM/tGF6PME2Cx+R64axPXk4gr8xU0MFkPZbIKrkWSE7fZEUC1cnYUxQ8RTcoLzzcr+yIF1DRR09oH2CK3RKTL1mYfE5V2KfkGbPMHyyTqBrthnD2I5zDlRE5JlJuMrjavJWngYsbmLMITDpmncKfvCjmKUvWQT6v+kCRnGVFqEhS6bMTVbFUl1golyBolNhsO8bIr1CH1gp3a2u+INYoxp4yU6VllSSJYyziinm1dHKdALdUBaEr6wU7tTXfEARq/5x1PtbvfMD4IV/zjqfbHe+YgobLiwhI1UbCJRA3eFBi2jkuxWRcSLdjs/eEfOF/yW4sH/gW/eEfOFgqJjrw48w4w+thwALbUUqAN7EGxidV8PVKiNSrk+yltM2jnGSFhWZOnDZtEQAbcx1zEyk0icrdQbkJBsOTDl8qSoJvYXOp9UMTUo7Jzb0q+kJdYWW1gG9lA2PxiQN3hbmDlCwdWsRSq5mmy6HGm15FFTiU62vv9cFP8l+Kv9kZ94R84WCoEwgh+blXJOaelXgA6ytTawDeygbH8IYsbwB6jtkK00486lppCluLISlKRckncBFuZ5MMSvNBxbDDJIuEOvgH7IAqG3fCAwXreF6vh5SBUZQtpc8hxJCkK9ogVkJ0ESBMxhCTFwHJdimwPgrIv/wCej5xBq2A8Q0aTVOTUkOYQLrW2sLy+uxiLBXI4XG+PWQxaJbk1xLOSjM2zLNFp9tLiCX0i6SLjS/AwsFVvHm8WmocneIqZIPTs1LspZZTmWQ+kkD1AxVynWFgTNC3MEalh6o0qQkp6bbSlmeRnYIWCVCwOzdtEDrRIPV44EwrTanXEtp8pRAETqxQ56gz5kp9CUPBIVZKgoWOzURAINzBHD5+sNN7W13xA6xgjh/zhpva2u+IWBvEHnHU+1u98xBSbG4064nYgP1jqfa3e+YgXiAWTBs7NOYupaFzLqkmZQCCskHWH8fzsy3jepoRMOpSHBYBZAHREBcO1FmlYgkZ+YCi1LvJWsIFzYcIcxXVmK3iadqUqlaWZhYUkOCytgGv2QAMBKl5ibkm5J3xr2L6HS6vS6Eqo15mlluUAQHG8/OXSm9tRs/OMgSqxvFqxpiiRxBKUhqTQ8lUjLltznEgAmydlidNIAtWC8M0OnYnlpmSxVLz7yArKwhnKVXSRtzGM+xKLYoqvbXu+YlYNrctQcSS1Rm0uKZazXDYBVqkjYSOMD6xONz9ZnpxoENvzDjiAraApRIv9sSDQcDy7M1yb1hh+eEg0uYGaZIuG/I12j1e2Bj+H6O0w44jHzbi0pJCA2oFRts8uGsKYmoUhheeotZam1om3sx8HA2dHeSN4j1z/ACbf7LWvtR84gFKWSpRUo3JNyTvhBth+eMqZ18ySViWLiuZDnlBF+jfrtDFwIkBGg1FFJrknUFN84JZ1KyjiBF9qktg/FU05UUYmekZl6xU3MC6UG2wA2+BjPaXPfR1SYnAy09zSwrm3U5kq6iIuszU8BV1wTk5LVCnTSxd1MvlKFK322/gIhoCYlpNckMKNoarTNVorbgOZsAlBvpfabX69LxREAZx64uNdxXSW8Oqw9h6UeblXV53npg9NZ03X6hrps2RTUrAUDEoGw45oH0rVJd76flKdllwnm3ncpVqdf1wgTL/R+FMO1hqaxExUXZ1gtNMMrKwCQRfq2/CK3jvE0liWqS81IoeQ23Lhsh1IBvcncTxirlURQFNiqNYrlNp0/hzDpnsQCk5JBGUFsq5zoJ4EbPzjJgY0J/FWDarSKZK1aTqa3ZGWS1doJSLhIB/i12RLCAOIaXTKfIpckcUCpuLXlUylsosLbdSYrNhmi31GawCunvpkJGqImig80pwpyhW6/Sio6XggX3HifqbhPsg7iIz8jWNFVizB1ToVLkKxIVF1yQYS2C1YC4SAf4xfZA+cnOTxUk8JOmVNEwUENKWoZQq2hPT4xAKlID99Y/mJ/ERb+VUfXNf8hv8AAxUpd1LUw24RolQUbeuNCq+KcB1yeM7UKXU3HikJzAhOg6guAM2MEKALYgpva2u+IM16bwY9TiiiU6dYm8wst5V023jyj+EB6Dbxhp3a2u+IkDGIPOOp9rd75gbBHEPnHU+1u98wPggJCGFjokHAmOvHR0ALfSOvCQsALePQVHkAGFtrACkwl44iEgD2DC5jHka6QtoEC5id8JeEMdugBbwmaEtHQB6zQmYwkdeAOKjHXMIYSAPWYjfC5jaPEdADmc2jsxjzC3gD1cwQoCvrDTe1td8QOvBDD/nFTe1td8QJG8QD6x1PtjvfMDrawRxB5x1PtbvfMDohA6PSRdQGy5jzCpOUg2BtEgKVChOSc8qUbczuJU6khSchs2T0tuwgG3qMQVybzbKXVZcinFNgg7SLE94RLdrs4/MF93IpwqdNynZzl8wHAak23Em0R1VBapfmFNtlIcU4nQ3SSADv/wB0RAFdpsywtxDyUoLbimzmUB0k7R+H2wgp0wUFwJGQNhwqvoEk2F/bDprM0XXHSUFbi3HL5fJUsWUR6/yEeE1N9LSmhl5tTQaUm3lJBzD23gD0KVOAu3bH7EpC+kNL7D6tmvWOMMy8q9NqcDKM3NNlxXUkbYdTU5lL5fSshwnygSNLWt6raQknUHpFzOwEhWYKJI22vp6jfUb4A8OyrrLLTqwAl0XRrtF7X+0GOfknpVDC3UgB9HON63uLkflsj25POuyqJZVg0hRWEjj+hHPzrsy2lty2VCipNt17aerQRIJb1G5uVcmm3g4y22FZgPJXdIKVC+nlbd4Hrs19FTWdlBCAXmudRdY1Tr8dDpDaZ99CX0JICZhAQ4kXsQCCPiBHs1SYzNqOUlvPluNmYWI9UAIumTCUc5ZJRzRduFA3SF5L/wDuEKujzjcwwwpKQuYICLqFjs37tohE1N9Mr4N0Sjmy2CRqElWa1+GbX2mHH6xMzBQXMhU2koQoJsQCALX/AFtMAR1yb7bS3FpyhDnNEHaFcLRIFLQaWicL2TNnsFAWJSU6X4kK+EeH6o/MIdS6GzzrnOKOXXNa14ZXNuOSzUuq2RoqKdNbm1/wEAOrpE2hbaCgAuOqaT0hqpNr94R5apc08ha20hQbUEqsoXF99uGwX64cVWJpa21qUCWnVOo02KVa/dGkNNVB9h0ONKyKBJuCd4sYA8inTCmysIGjfO2vrkva9v1pHpylTbTbji2wENlAKswt0xdNuOkd9IzAa5sKH+b5rNbXJe9r/rTTZHtyrzTssmXWpJbQAEi2yxJH4mAENIm+ffYyJLrCSVpzC+hsbcfZHhFMmVqSlKRda1ISL+URttCuVOYdmXJgqCXXTdSk6EHNmuOGsL9JzJNysEhwuJJGqVHaQYA8qp8wiWEwpI5pSc2YKHECx4HUadcRiDEjw14NLaC7IcSApI2GxuPbDEAcBpBGgecVN7W13xA+CNA84ab2trviAGsQecdT7W73zA47RBHEHnHU+2O98wOiPoHWjrR0drCyBLx0LYwkLJOjo60KPVCwdCwloUCFgUQscB1QoSYWBRHGFsRHWMSQeTCR7sSNkecuuyAO2QkLY8I7KeEAJHaRxHUY6x4QAhhIWxhbHhAHiFELlPCOynhEWBRCxwSeEKUnhEgS94I0Dzipva2u+IH2tBCgecVN7W13xAk8V/zjqfa3e+YgJFzE7EB+sdT7Y73zA9J1igNhwrJYYlMDSNQq9Pk1FwrSp11lKiTmVa5twEPP1jk6abQpNPkFlarBKZVNx6xbSBK5Vya5GJXmyP2a1LUCd2ZX52jOZVAbeCnNMxskRzxg57uejWKTpGxCd5P1JBFOkCD/AOkA/KE8P5PAqxp8in1yY+UZpO5vA0lvNnBFgN8RGZjPK51gqKDZXqiuPFKcd18WdWfDDHPYu6NV+keTvnQ34DTwVGwJlBb8IV6o8nbLRc8BpywDayZdF/sjL02L7agdCMw6oGvNOJd0JstW09cbQ0+6W2znlBKKka4zXOTh10tpp0oLbzJC34QSY8RJm3NSFNUCL6y6Bb16RiiBlcc1tlBPsiZL1aWY0fl+eS4kBR1ChuNovLSSa9jM20uzXnV4BYtnlaWL3tZhJ/KG3p3k/YaU4qVpZCReyWEEmM1+jqZPzt2qqA6oDorT5NhsvHteDZgNnm59spOtiki8ZLGv3SaKuaNH8P5PEspdUxS7KFwBLAn4CENQ5P0LUFSdPAASc3goIObZujNGMJOhSjMzjbLadqrjWHnWcM0//OTTk4sDYFXB+ywjR4ov4tkb0aU0/gd9Sks0+nrCbXPgyQBpfeI9LRhhK1JaoEq6oJzZUyyASOoECMqlK04uZ8Co0sJbn12zk5la7uoRcJVa+fzpcAUlKwhYNyogAX+EcuohPF2yU7+gjN1nCkooBeFQm5sM8mkX9WmsNMYnwHMKSj6HlkLUbAKlE6evSKZPYkmXGWUTnNurZmA4lY6J06tmo/GJSn8N1BSXZiWDClpzG107f7JjX0ppJyv/AELfgtLuJ8CpTduiyrmutpZOz7I8N4twGv8A0Gwno31lUcfVFTXQKG50peshsHcpxJ+UNfQFMZVn+npZVhsWQbf3olYof5P/AMI3rwW5OMMBLcCTQmki/lCVTbfr+uMTWsRYDesG6bKAlGbpSyRbW1tRtigJp2HGbqfrDjptazTf5w2arRqesolKcmYUBo5Mrv8AAX/KJ9By+Nk714NIVVsJEpSxQ5V9SkZiES4sn1nLYRGl8R4OeWtH0HLDIbXDCTr9kZfUcRT9SUUOulLP/wCpsZUW9W/2w1TJwsTgzHoK6KtdxjRaSSg3J8jf+DXBWsIlKyaLKhSTonwcXI47I9/S+DTktTJPMteUJ5kX9eyKIXOaUEEjZobaEQ2WzmTksVIVdJCb6RzRS+ynq/gsfKPKUxNGp8zISbDCXHVC7SAm4tvtFHoYAxDTrf7W13xFsxgMmBqIbZc7riyOs6/nFQoSj4xU3tbXfEa4/iXZHxD5yVPtjvfMQE7Yn4h85Kn2x3vmB42xoDYabzh5HmQ2gK6K8w32zk6dcZK06oOpWhtIzK0JNz1xqko8uX5HZdaFKSqy0gp4lSozN5tBnUBJSCk7EptE6X95Zdqj1V3yWWkXIJ1NojyD3Ny7iV6IUbE22x7qwBdabQTmy7DHIYDZQymy1k3NtgjoxKKwJM6MzcszZPZW3zCnUJUkDopzbTEc3fdSpSySnjCvqyltncklRHXDeRYStz+FWy9oyx9Of2ycjSqK+htJKZaYcVwyxDcISEjW9olrPNyqWt7qrkcBDTyLXAF7bI64S2wlM5si9yQkyVJfzZlHMhKiTtuUiJMsZh51DXhC05yBfMbC8NPlKnUlCbDm0DXjlF/jD0qtDTzRWmwCwSfbFcefdw0UlClaJE5RptqWMwtwqtqoE6gcYF+SDrF3nphtqQeKlX6JAvFLUkOuZRcg8I0wZHOLsxVhfCzjErPOzj7obLLKlovbU8PXFsYm2Jd+itJfbKlNLU4DtWpez4xnb8uqXCfKF0i4I+yJk/OqbqDCmz/+NlCfWAL/ABEYZ9NHNLcmaJ0NVJA8OdShSlrC1AgDZrHhU24W0tKbSnIMu+HFrcStcyRq6SpRHWYYQc8xqm9yb3i87UEjSJ4cc06Q+wmGg4DoCYcfBKjcE28mGmwUqOmyOZZZbqJaQ4oOZbkk9UeC4rquYezHfrDbhvHbHInwim2uR5tlxxsrSklKRc2GzW0NFKrk6iLbSpYymHs7iGlKcTdFwVXvqARFWmC4VrC0ZFZtRbLb2RySyctx+hGSboIyFYW2G2JgB1pPk32p9Rg5LOyr4XzDySALhKxqk9fERTcqrwforKGZcOK8p5W//VEc2SMZJvplZxS5Ldj5IRgqhJTqATbS26KPQT9Y6Z2trviLxygXOCqDca2v/dEUeg+cdM7W13xFMPwRo+xrEPnJU+2O98xATtifiDzkqfbHe+YgpGsbkGtSaQ5yOS6c1rlQ/vmMzlkl6dU8kAJBtYfZGr0CXS7yWygVbVKx7cyrRlzFkOTB0FnFa+2K4J0po1hG5JjeVK5pbrlgU6WI2dcSMyZdgzC06nRI3kxEl0KWpb7hyMg3ud8eXXjOzCRb9mk2Sn843kt72Lpd/wDDeL2Rcn2+v+nkFbnTUbFar+yPba0lZBNkJ1KuEeX8yl8y3Yq3kbAI8LZdcl+blWyptJspQO0xvGO5UjBuuWNrcLs1mOy1gOAh9akAkKVrxiM20VKygjMNdsKvpWzC0buMduwwtt2OOPjMNLjKBp6ocK21pBSdRuiTTqYqZQXQkFsApI33tpEJLJ51aSRdI2pOhjKEMSdL6Ft8EuZn35hKUOLGQkAjZeEm3F0txoMBIdUgLzqSFWB2Wv1foRHZYLqs5BUhJ6Wm6Js0lqoTCUpSGciQ2gkXBA/PWKai3xDoJV2em5h2pSzgmGgp1JT00pOw32gb+H4QLcZUnMCk3Sog32/YYIN+DsspEotbjivKK9MyvVwES2qalLfSQFG97neflEYm8cOSG1YJTM3YSwpOb1nZHlpPTJGloN/RaWklxLdyEEEE9W2A7SbpXfogalRvp8404nW1ExmjyFIUvKraqFWwkXy5rHUiwhrmlE3K7b9THtQUhBOY34RZ4Vuv7J3CNoBText/vQuwgC1gdI8B3oWBsLaiEC7KBOoBhPEk7Q3WXCbmVs0hOabQyVbCy1qQBsHA7NYqqGXHCV3uSdqtpiyVN+dRR5dYXL6tkrKra8LAwBYmW22wVHUbesxhpY2nZmuDwJRxFiogiLIhltDjaE6BtISBAtt5p+wQoAjZm2GDKEK8KQFklKlAHTZsjLWKmkiJOw1ygXOC6DcWIABuP9wRRaCPrFTe1td8RoHKUlIwpRMvk7rf2BFBoQ+sVN7W13xHLh+BuxjEHnJU+2O98xATtghiDzjqfbHe+YHp2xsVNow6cvJXLquBlQ6q/qKjGWIDbbJU+rKhRvbeqNSw80X+SqVbCgkkLtcX/jVGTzyZZqYVzoWVgkFINhGOH3TlHydWNqMdw2+67Pq5llGRtOxMOy8opKShF858pXCPJqKEICG2soy6mIyHJxwl5ClAA200EejHHKqqkZzyxvddsm89JSzamVXUoq6RAhtNTS1YMt3A3HQRBSw+6pRyknWHPAXktFarJsCcp2nX9fZHXFRiqRzSbfYr06t03yoRqT0BaEsXDmFgD0tIjKCgQCIeQlfNgg2tfXqhOhEsFOmVt08c2WhooqCyeG622AziuemiUnMVbSE2FtlgOEGpYMMyyUvMLCiwblBuCD+BgK9MNrfAYZ5pttJCU7/WTvjlxVuZK7slLUGpZVlf2k8YgJmVNquBpYi19lxaPAdVkVc7Y8nojUX9e6OiMEuyZSsm0plLjwUSBY74tCRdsDf+MVemOBJy6jW+2LQ2oKYCxr8Ix1K6ZkxxSghpa7XAFjbdAGaWW0OBKRYi0Epp1xmXVkWjMrhqfZAdxwrUMwumwJtfSL6ZJRZCQxJtIfn0ZrhF9QT9gidUmwGHS6ylAQqzeXQqEeKfKpE0g7U2ubx5q+ZyZGpybLcI5sj36hJPpHfD24Xa7A6rE3Fh1cIIUe4nUfupmSATzYGpgeoBKtt4NYamWmnnGlS7ri16pU1bMLfGOrN8GcfQTrqEWzNU+/NNBPOOaBA10Aiq2udsWXEU00t51HNPuLGlySEJ9nGK4RaOTA3GBaCtCIUcw6jFzlFlxcospuQUq042ili5cAA1Ji0UOZUstIJsplYBVui2pt49xWS5LZyjNJZwjRG0gAC2z+xFBoXnFTe1td8RonKl5u0nS3S/5IzqhecVM7W13xHDh+Bs+xrEB+sdT7Y73zEBO2J+IPOSp9sd75iAnbGxU2OjB48kTIYNnLKseH7QxklTUozas4urW59sa9QADyStAkgZFm4F7dMxkdVyh4KzZl6+q0NH/dZZ/E8SrQmZ5DKAQlW09W+LApttoltCQEJ0AEVqSmjKqW4kHMdBrsgoxU2nVhTjgSo6knfHZqITlJNdGFHZgKikBYAAUSkp1vpEucAdSlWQEHYT+fs/GBvhiUzClFxACUqFyNd0K/UEvou2SLDTTaY54wk3Zemwa8QZlZ0sDD0soc0UKRmud8RSlaT0t+/jD8t5SQd6heOzI04ExVMN0h9/mnGQ62QlJslW0aaey8QSyuamiHngXkpJOUgg+rr9UOUlttUy646lZAbUMwF07Dt9kQ3kNszaHGQsNk3AcFj9nCM8S5dDjcSlSv8AR5SEahW3TdEJ9vmwlJts28YIqnFKksyGkpWq9iLWO7T5QMccLlyRe3DdE4d/Nm+bbxR4adU05dOzhBRqrLYbTYggnVG3SBQSL3N9dkKSBHRD3R9xytIMIfDz5UtVsx6O2PKW1C6FG1lWsOEJJKQ40lRGqRY9ZggyylxYcWkFI32jmy5o47OjHickjpRvJmdJtcWtA6baLy1KbsFjr1goouKeCghQR5ITb4wLq2dE0BfJdNwRvjiwz3Zbvlm2RVCvAJWmytgHVE6ki8+0PCOYXplVxNxp9l4h6ZgFA2vug9S5CT8LQHJgMzLDhKmst8wGunsvHo5Z1A4WdUphbhdD1RSvMo5GWjcW6zAVRSL3iXUfB8gMlKuBpKtZhd7rP4Q46zKSEuyZhBmJlxAWG72S2k7L21JjFJRS/JaL4ITDQdWLnS4gvRi19IlrMemnMmxvcjd+MOSjqly7a1MybKleQS2kHS+uupv7dkeVSq5erNkgc4CFWQdCk7bdYjGc3NuL44NHThX2X7lVATh+lhOgDhsOHRjOKF5xU3tbXfEaTysJy0KmACwDp0/4YzahecVM7W13xHLi+AfY1iDzjqfbHe+YHpOsT8QD6x1PtjvfMQExsVNep02mU5HmVqUU5gtIIB3rVGTVNeZ1KsxNxtO3bGrSKed5HWGylKgc4IP9pUZVPpOfbokcOuLaT5v+Sz+LISVG1jsjyNXBc6XhxAWu6Ut5uNhshApOYXbCSneCdY78r6M4ocmgguJLS8wI2cOqHJe6UlJFxe8eHS2pSQhC0qtsuNsOvNvS6+bsAoAGx0OsRCS6ZL8o9PJui97ZRwiPLk57A23iPb74UkJt67b4ZQQkgnYOEaSiq4RCfPIVpLykOuJUt1AWghPN63NuHHhEN8p55xJW4vpC4c8pXG8emH20rskFBCFdInUkpMeGWBkU6slWlk23mMoram2S17uAhNtobkmwhRACDvBJ1/7REkJR6aWvIhSkga23nhBhuUQzKMKnWlrW4bNsgWLm8X6okzqp1EsGZJjmkptdLSba7x/1jkjqNntX2zpyxUmn+AY7QplEkFFtSlp8lCbE+2BqpGbBIVLuAjaCkiC85IKYbzzBfbuP884f4jra42+3hCSdYmaXMll9zwlKgAkrUSE8CLm0b48k9lp2c8krGJNgtSodVv3QUEwpMqmwG6H5p6nTrABmkIfICiQkAawxUJIIp7KmnFZVLJUUa2t6/XHmZciyNKfDs64NqPtG/DXXAUpQCQDvMCalNOulsOJASNRpr+tIJsqbQkNgA5hvv7fhAapKBnHEoFkgiwA2aaxpo4L1eETmk/TXuG0jnXm0ZsqVkXPCLdJy9SYzJdRKv5WyG3SnpE7ADFMBASLk7YskiyhdEfCanZDgQFBatGtdRt36x35ovajzpEasGYWptl6dbcJ05lpNgmIc+lC6m8XnbJS4pJtwB0AhptLSamlDLhcb5wBKiLX1hJxpZfccBzZlEnq1i0Y7ZL+Cy6Cngyqoyl9lxlsNtZFIUodEX0I/W7rh6WdbnK/T5ZCy4lC0N5/9Y6AwNpvg6JaYceXZQTYJO034DfsgjhdCJivyCkNqC0PJUojyTbWMJw2ptvhXRMXzRoHK6P6Hp/8AOV3YzWhecVM7W13xGl8rv9UU/wDnK7sZpQvOKm9ra74jjw/A0fYziDzjqfbHe+YHp2xPxB5x1PtjvfMQBGxU2GjNLe5IG0NeWULtrb+M3+EZTUVaBGWwKtVRqEg/4PyOsq16RUkakbVneIzV5gvy1gnMvML3GwaxTTy2yt+TVL2sHOEy9kIvZQBJzXv1RF/ivs4QRfpjrIUrVSCCUm17WGwxCQyt15DaUkqWQBbiY9CcoyVox5PcmsonG15ikhQN0jX9e2C1eT+8B1wOJzJHSUkgHQHeTx3R7pzCWKc+8UpKwoAKJGnqvt2RJn6Q9UKqhhLt0ZAtSiE9EWHDUxx+rFZU3wlZauOCtttOvHKhBWd1hrCllQslSFJUPKvuiWpIp844wpy4SbZwLgwdo85ILcS3NFt7QixaKidOJ2R15M8oR3RVoqop8EKXoa5uluPpbUJhsgWJ6th9kT6amn0iTbccQJl1w3NjYJAvqLw3N1dZaWy2EtsZhl3aDcYDOTRQlYN/Jsm2/WOZRy5otS6s1pRYRNYXN1pl9xQyIVdKQnZ1ab+uCMu2uXpk7OyD5dcNsoscyEnUk36tkViSRmeClKCcozXJ2QUpM8uXmluN/tC8cvNZtFHd6rcYvm06Uah9EKT+wphpyYqqnpWeVdotnVY6Krbjw0vrACoIQGvJsttwpvpdQ1sfhFonqkw3SgJUBlxxRQ4VKPR43Ot/gIqUw6h97K2kWCiSoaZid9oppG3KUkqXgrNfQ0CQtJ1VbWJD1UfK0ELUC3obG14bCekeA9kMPBIAtvMdCcJySkuSLaXA+zPqTPImnhzmU3KdlxFlk5Km1ZKpmUck0vE3VLvIUSPUSdfZFOOyC2HXmmqo2XHS3oQkgA3NrW1jPUYfY5wdNEqb6Y5W5BplLL7LYb524UgbLjeOAMOtJZYoeWYkHFZlJOZCvLFiQb9V/jHvEUwhYlFAEJIXt132/KB701MN02XQh5SUHMSM1ib20tw0jTDunhi2Z5F7hmRQkVKVzeSXk3F914kUmdbYmyl8XbcNtdxMQG3whQXkBUCCk32RKU+tqWbaS01c6k5BcbwLmNMsVLjyWinVhacw/d/n0ECXVqbGJ2HZllqtSzTCbBLqE3G9RWB+GaAX09P82G+dSWbWCMibD2WgxhcOP4qprYUhKStCynROYiOKWPJtrI78For7ReOV7+qZD+cruxmtC84ab2trviNK5Xf6pkP56u7Ga0Lzhpna2u+I58PwJfZHxB5yVPtjvfMQANYn4gP1kqfa3e+YgpuY1KmothxXI/JJaISvnTYkaDpL64zzwpTZSQoq0uoAXt+vyjRmm0L5GWStZQU5ykgkG+ZQA9t4zUPNy8wpTpzA26KdvV6opid2kape2wzLvuFH7c52XAQhSUgA26oFyjHg1QUQ2stjyCdLjaD9kNqqSlhYYZDLaLZUo2p9sQVuOqcyjPe/E3Mb48Mrd8WUbQbfnWOmyEKKVFNglAOXjrf9WEe2KglouZXAkvNhDnOpO6K8oLC8qrhQ0sd0TJSVYUHHpla0ISLJsL5lbhFnixxjyOWx16VTMlP7w1nGirG9xuME22WadTC8rpO2KE233gO2tK3G02ACV3BEEquC65zSFWLaQohOzhETbbjFPg0jFdgrnXQCHrLB/hP60hJmWWltC0krbUbJVw6j1wjty7kAud9oekakqScsttL7KhZbS9ih8xxjsjdXEzlV0yMglJtrqLGJtOlDMzKV+S2k3ud9oRDLMw5z6WlMtnYkrvf4XtEySmA48vKnRsWFtl4x1Gd7GoiEPcrEqaC+ebCsqRYngT1/bENcsptAUOkkJ0I3euFdmVeHPIJGUrt6rR6ddeYWpbdilQuQRcQ07eKoy6E1u5RGKsiTeI/lKuYkTbja0JyN5TvtsMRQqw6zHVKnylyZK0+TlnYIJ0QNpqIUtaUhKSQVGwvaB6WSQhSrAKO3hBCTUqVmktqWEJcSRm3KG7WM8irC0ibuQ5iIpbnWmEG4aaA9pJJ/GIE04nKy1kF22wCrjfX84Iz7Lc3NhJVaaWdCNitNL8DA18ZppwDpEHKLHbbSK4GlBISVyPKLE5ljojU/KHHErUS4dQTuiUhhTSENhltxQOZWZe/1Q5lecVZUklIO07LRg81Ss7Fge2gelIWoAaEmxi68m8o5MYoknEkES/OKN+Frf80VNXQdKUtp0O0740DkuIVWlBaUhaWFkW9aYpqMj2WUUErC/K6P6JkP5yu7GaULzipva2u+I0zld/qmQ/nK7sZpQ/OKm9ra74jlw/Ayl2R8QG2I6mbf+Ld75iAgk6wQxB5x1PtjvfMQEJ02RsVNQFjyNS6Cm+ZZt1HOT+UZp9GzTq3FpToOEbDhqTlJvkwlUTgUppGdfRNiOkocDxiGnC0gSktLUEOLISnOkEkEAjYN5Ajjx6l4ZtpGrW6NGZSNGnFsh7IUI/1lHQA6Dr4wjck+pwOIWbjUHUf9o15WB0uNc3zbzY3hL41+EeGcAMMHoMOgnaS8k3+ETLW7rbRCi0ZcqRbnZ5JSrKVC6+jcg3Og+EPTzjTEuzIhCFNNkqUr+JSrkH5aRqIwHKZ83MvBR2kPo/wQ4MDSmxTD6rC1jNJ/wRmtT7k2uEGmZOxT2Zh1BQhwIFyBYgaQr0i8XlZELGbjvjXBgyUSbiUcB7UP8MIcFyStTJuX7X//ADEy1bYjaZkT1ImZRkTC21EE2skXJv8A9obYpgX+8ONm23Kd8bCrBsqtASZd2w2fvez+7HhOCJMJI8GdN9h8KGn92LLWS21ZpDanckY/UJeb5sJal1gK3gbRHqjoWiXXmQR0rm42WEa89gmWdYLSWXW726QmQTp60GGWMASraMi23VjXZNW/5Ys9XB4tgjLbk3PkxNSVOzC0obUpSlEgW128ImSbh1Yc6Kh1fGNkawJJMPB5DDucbCqbBt/chia5OadNzSZlUu6hadOjN6H7URvk1uKcdpnC4y3GMTkspp4JFyk+T8o8PyT0uhKlpISpRAPWLfONqPJtTijLzDo1vczCT+LcPLwFJOpCXZdTmXZd1H/1xeP6hFJJlJxbbaMTZkXHWVLNwE8f1xtD/gkwuWQppBJZuDlvcG8bSnBEqhGTwdSk3vbnkf8A1x7RgyTQCEyqgCbkeED/AARSX6km+EV2MxORlV+HMl0lCwsWTkzHbv4Q6xT+bUuamkqQnagJ33ubjds1+yNoVg2VVr4KobtJkf4IZdwPLPCymXQm97eEpI+KIpPXqX4NIJx5MbmXGpSyWknZfXab8Y5uYWmWU6o6q2AbBGsucmlKdVmdlXDrc/vQF/7kRHcB4eUClTbjRbJGXwvXQ/2Ij+owNJM6Fln2ZglDc0zcDK5bbxMXvkq/ZVpbagQVS6rXHWmDFO5PqOQXZdtTwBt05m+o9SBFlpOHmKW+t5iXbbUUmygvMb/YNIzy6mDTjHoo3fL7K5yun+ipD+cruxmlC84ab2trviNL5WbKpUj/ADld2M2oafrDTT/6trviNMD9hjLsi4gP1kqfa3e+YghWkTcQeclT7Y73zA+NyoVlMT1qRlUysrU5llhN7NpcISL7dIdTjCvtklFXmgSbmzhEBDCRXZHwTYf8dsSbPpqc+9MKMa4j9NTn3pivwpMRsj4Fh/x2xH6anPvTC+O2I/TU596Yr8dE7I+BZYDjbEfpqc+9Md464j9NTn3pivwsRsj4Flg8dsR+mpz70x68dcRemZz70xXY9AxOyPgWH/HXEXpmc+9MKMa4hH+mZz70xXoWGyPgWWHx1xD6ZnPvTCDGuIfTM596Yr8cIbI+CLLB46Yh9Mzn3phfHTEPpib+9MV+O3w9OPgmw+caYh9Mzn3phPHTEHpmc++MADCX0h6cfAsPnGmIPTM596YTxzxB6ZnPvTACEiPTh4Flg8cq+dtYnPvTHDGFdH+l5v70wAJjt8PTj4FsPjF1cF7VWaF//NML43130tN/emAEegYbI+BbCc5XKhUUJROTr0wlJukOLKrR6oK74hpva2u+IFiCNAH1ipna2u+IskkuAN4gF8SVPtjvfMFJSgUZGH5Wq1SoTbPhTrjaUMMhdstuJHGBtf8AOSp9sd75g3KzdBn8KSNNqNSfk3pV91zoSxcBCrdY4RJAMrOHmZGny9Up894bIzC1NhZbLa0LGpSpOu7gYk4bwm1WZVyanJ3wJpTqZeXUUZudeUNB1DieuOrdXpgo0vQ6QH3JZl5T7kw+AlTqyLaJGwAQSexhSpGQkKZJUiWnmJRAXzsyFgl46qUACPZeAKg5JOsTq5R9BbdbWULSRqkjQxYMWYLXh13nZaY8Mks/NqdAsW3BtSobuI4w3iarU+s1OXq0sC1MTDYM40EkJS4NCUk7QRaJ0zjFhvFtSmmmzNUqfWA/LuiwdTYa9SgdhgAXP4cRJ4mlqQJhSkv8xdwpFxzgSTp1ZodkcLNTWOVYdVNLS2mZcZ57Lc2TfW1+qJFbrlNm8cS1Tk1OGSZVL2K09IBASDceyHafiCnscpK644tQklTbrubIScqs1tPbADE9RMPysq8tL9YzoBy85JBKCrdc5tBeBwoqDhVda55WdM6Jbm7aEFBVe/HSLJVqrT6hITDD2NKjNIWCQw5KnKsjUA9LiBECizlEfwm9R6rPvSazOpmEqbYLlwEFNtvXAFVKYek5Vycm2ZVkZnXlpbQOJJsII1mUoks02aVVHp1ZJzpcl+byjdvN4hU+bXT5+XnWrZ5d1Lqb8UkEfhAFlmqBhSmTS6ZP1edM62rI6+yykstL3ixOZQB4W2RWqjJokag9LImG5lDarJdaVdKxuIi0zxwfWKk7VnqlOypmFl16UEtmVmJuoJXe2p4wDeXR56uurDa6dTlA82hALik2T0b3O0nb6zAArLpFhw/QqZPUeoVOqTUyy1JraRaXQlRVnvx9UALxZsNz9IGH6pS6pOOyvhbjKkLbZ5zyMxOl+sQA3O4ckHKO/VqLUHJliVWlMw0+zkcbzeSdCQQTEyn4TpbmHZOqTrtRUqaWtOSUlw5lym2usNzVWo1LoE3SKM7MTSp5SDMTDyA2AlBuEpTt2k6wTpOJKe3haRp5r05S35dbinPB2SoLClXGtxAFbm6TTjXJWQklziW3VoQ4ZpoIWkqNtB6rRKxTg1dAm80s/wCFyKnC2H0jVCwbFKhuP4ws/PSScSSk+iqzFSSlxtbzzzWVYsdlrm+giV43MM4kqbimzN0ioPqU7Lr0zJJ0UOChAEJ/CbDWO28PCZcLK3W0F2wzWUkG/wAY81jB7lKrUtLpe5+Qm3QhmaQL3GaxB4KHCCE3iSmucpDdcbUvwFL7S7lPSypSkHT2Q3RsWy8lVZhmeaVM0mYmS8WrdJtWa4WngerfAEWQwrLzeOnMPLmHAyh91vnUgZiEBRGmz+GPdQolBlZJ11CK2lxKegX5ZKUZt1zwvEim4jp8tyiuVx1axJrmHnAoIuqygq2ntEOVapU6dp7zSsWVScJF0svMHKpQ2A3VxgSRMN0TD1ZflZCYmZ9udfJSciEc2DrvOuwRCq0pQZdYbp706taXCl3nkpAsOFt8JhipS9JxFJz00VBllzMspFzaxgfMvJdm3nE+StZUL9ZgQWmUoWFZumTs+3NVQNyWTnAUIucxsLQLkm5FGK6d9HKfXL+FM2L4AVfML7ISl1aWlcO1iQdKuenAzzVhp0VEm/siPQlfWGm9ra74gCPiDzjqfa3e+YHg6QRxB5x1PtjvfMDoAQmEhY7dAHXhIWOAgDo4GOgkmlIJSBMA3SlRsNmpCht3EQAOvCi8T2Kew8WgZjJnSFEqAsLrCePtj0xTGnQ3mmkoKwknTTVeUj1ga+q/tAHEwoJiaqnoRMTDReBDKQoWGrlyB0fYb+oR6fpyWQA07z5LqkAoTobGwN+uAIOsJvg69RmXVP8AMZ2ubLqkpPSKm0kBJ9t7Q0ihBxl1wTNiyUhQKNtyL213X/GABBvHAwWFIQ0z4UpRcS2oEs2sVAZCdQdPKP8A7TDaKZkm3G1AupQ0pegtrl0H27R1GJAOvHXMGvoFDiFuiY5pCVlNlC40QpRsb66py+2GV0ZpCjnnAEBS7rCL3CSQSNdTsNuuABVzHE6QTFKYVmtPI6IRe4G1W7buv8IjTEillouB4KspIy2sdRf4bIAh3jrwZFNlSl8pcSLlLKATcpUCjMr1G6rRBmpJLEs28Hs/OKUALbhpc66a7ogEQEx6zR5tHoCAOuYW5jrAR0AcL3gjQTfEVM7W13xA6CFB846b2trviAG8Qn6yVPtbvfMDhG6uUOkPOKddpUktxZKlKVLoJUTtJNo8+L9E9DyHuyPlEWSYXHRuni9RPQ8h7sj5R3i9RPQ8h7sj5QsGGXjrxufi9RPQ8h7sj5R3i9RPQ8h7sj5QsGGRwMbn4vUT0PIe7I+UJ4vUT0PIe7I+ULBh4IEKFJB22jb/ABeonoeQ92R8o7xeonoeQ92R8oWDECscYdZm1s2yEaXtcXtcWPwjavF6ieh5D3ZHyhfF6ieh5D3ZHyhYMbNVfUgJzABIGwcAQPxP2xxq8yVJUlQSQFDQf622Nk8X6J6HkPdkfKO8X6J6HkPdkfKFgxcz75y3UOgLJBSLAQ4KjNc3l5wZTc2CQNusbJ4v0X0PIe7I+Ud9AUX0RI+7I+ULIMaXUJlba21OdFd76Djf8TDa5l1bYbUslKdgjafoCi+iJH3ZHyjvoCi+iJH3ZHyibJMQvreEzRuHi/RfREh7sj5R3i/RfQ8h7sj5Qsgw699sde8bj4v0T0PIe7I+Ud4v0T0PIe7I+URZJh8eo27xfovoeQ92R8o76AovoiR92R8oWDEI6+sbf4v0X0RI+7I+Ud4v0X0RI+7I+ULBiF4IUA/WKm9ra74jX/F+i+iJD3ZHyj03Q6Qy4lxqlySFoIUlSZdAKSNhBtCwf//Z"/>
          <p:cNvSpPr>
            <a:spLocks noChangeAspect="1" noChangeArrowheads="1"/>
          </p:cNvSpPr>
          <p:nvPr/>
        </p:nvSpPr>
        <p:spPr bwMode="auto">
          <a:xfrm>
            <a:off x="15240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8915400" y="2438399"/>
            <a:ext cx="2209800" cy="2025357"/>
          </a:xfrm>
          <a:prstGeom prst="rect">
            <a:avLst/>
          </a:prstGeom>
          <a:noFill/>
          <a:ln w="38100">
            <a:solidFill>
              <a:schemeClr val="bg2"/>
            </a:solidFill>
          </a:ln>
        </p:spPr>
      </p:pic>
      <p:pic>
        <p:nvPicPr>
          <p:cNvPr id="2969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384048" y="3048001"/>
            <a:ext cx="8077200" cy="1371600"/>
          </a:xfrm>
          <a:prstGeom prst="rect">
            <a:avLst/>
          </a:prstGeom>
          <a:noFill/>
        </p:spPr>
      </p:pic>
      <p:sp>
        <p:nvSpPr>
          <p:cNvPr id="21" name="TextBox 20"/>
          <p:cNvSpPr txBox="1"/>
          <p:nvPr/>
        </p:nvSpPr>
        <p:spPr>
          <a:xfrm>
            <a:off x="304800" y="4526280"/>
            <a:ext cx="3886200" cy="2308324"/>
          </a:xfrm>
          <a:prstGeom prst="rect">
            <a:avLst/>
          </a:prstGeom>
          <a:noFill/>
        </p:spPr>
        <p:txBody>
          <a:bodyPr wrap="square" rtlCol="0">
            <a:spAutoFit/>
          </a:bodyPr>
          <a:lstStyle/>
          <a:p>
            <a:pPr>
              <a:lnSpc>
                <a:spcPct val="90000"/>
              </a:lnSpc>
            </a:pPr>
            <a:r>
              <a:rPr lang="en-US" sz="4000" dirty="0">
                <a:solidFill>
                  <a:schemeClr val="bg1"/>
                </a:solidFill>
              </a:rPr>
              <a:t>SH: We can trust science since it is based on a “firmer footing.”</a:t>
            </a:r>
          </a:p>
        </p:txBody>
      </p:sp>
      <p:sp>
        <p:nvSpPr>
          <p:cNvPr id="22" name="TextBox 21"/>
          <p:cNvSpPr txBox="1"/>
          <p:nvPr/>
        </p:nvSpPr>
        <p:spPr>
          <a:xfrm>
            <a:off x="4206240" y="4526280"/>
            <a:ext cx="7467600" cy="2308324"/>
          </a:xfrm>
          <a:prstGeom prst="rect">
            <a:avLst/>
          </a:prstGeom>
          <a:noFill/>
        </p:spPr>
        <p:txBody>
          <a:bodyPr wrap="square" rtlCol="0">
            <a:spAutoFit/>
          </a:bodyPr>
          <a:lstStyle/>
          <a:p>
            <a:pPr>
              <a:lnSpc>
                <a:spcPct val="90000"/>
              </a:lnSpc>
            </a:pPr>
            <a:r>
              <a:rPr lang="en-US" sz="4000" dirty="0">
                <a:solidFill>
                  <a:schemeClr val="bg1"/>
                </a:solidFill>
              </a:rPr>
              <a:t>DD: “Science … making us … more secure, more knowledgeable about just about everything, including   </a:t>
            </a:r>
          </a:p>
          <a:p>
            <a:pPr>
              <a:lnSpc>
                <a:spcPct val="90000"/>
              </a:lnSpc>
            </a:pPr>
            <a:r>
              <a:rPr lang="en-US" sz="4000" dirty="0">
                <a:solidFill>
                  <a:schemeClr val="bg1"/>
                </a:solidFill>
              </a:rPr>
              <a:t>                                    .”                                                                   </a:t>
            </a:r>
          </a:p>
        </p:txBody>
      </p:sp>
      <p:sp>
        <p:nvSpPr>
          <p:cNvPr id="20" name="Rectangle 19"/>
          <p:cNvSpPr/>
          <p:nvPr/>
        </p:nvSpPr>
        <p:spPr>
          <a:xfrm>
            <a:off x="6172200" y="3075057"/>
            <a:ext cx="1905000" cy="707886"/>
          </a:xfrm>
          <a:prstGeom prst="rect">
            <a:avLst/>
          </a:prstGeom>
          <a:noFill/>
        </p:spPr>
        <p:txBody>
          <a:bodyPr wrap="square" lIns="91440" tIns="45720" rIns="91440" bIns="45720">
            <a:spAutoFit/>
          </a:bodyPr>
          <a:lstStyle/>
          <a:p>
            <a:pPr algn="ctr"/>
            <a:r>
              <a:rPr lang="en-US" sz="4000" dirty="0">
                <a:ln w="0">
                  <a:solidFill>
                    <a:schemeClr val="tx1"/>
                  </a:solidFill>
                </a:ln>
                <a:solidFill>
                  <a:srgbClr val="FF0000"/>
                </a:solidFill>
                <a:effectLst>
                  <a:outerShdw blurRad="38100" dist="38100" dir="2700000" algn="tl">
                    <a:srgbClr val="000000">
                      <a:alpha val="43137"/>
                    </a:srgbClr>
                  </a:outerShdw>
                </a:effectLst>
              </a:rPr>
              <a:t>Religion</a:t>
            </a:r>
          </a:p>
        </p:txBody>
      </p:sp>
      <p:sp>
        <p:nvSpPr>
          <p:cNvPr id="2" name="Rectangle 1">
            <a:extLst>
              <a:ext uri="{FF2B5EF4-FFF2-40B4-BE49-F238E27FC236}">
                <a16:creationId xmlns:a16="http://schemas.microsoft.com/office/drawing/2014/main" id="{C38379D5-34C7-593F-6214-EA91C07DFC81}"/>
              </a:ext>
            </a:extLst>
          </p:cNvPr>
          <p:cNvSpPr/>
          <p:nvPr/>
        </p:nvSpPr>
        <p:spPr>
          <a:xfrm>
            <a:off x="3657600" y="6099048"/>
            <a:ext cx="5329863" cy="707886"/>
          </a:xfrm>
          <a:prstGeom prst="rect">
            <a:avLst/>
          </a:prstGeom>
          <a:noFill/>
        </p:spPr>
        <p:txBody>
          <a:bodyPr wrap="square" lIns="91440" tIns="45720" rIns="91440" bIns="45720">
            <a:spAutoFit/>
          </a:bodyPr>
          <a:lstStyle/>
          <a:p>
            <a:pPr algn="ctr"/>
            <a:r>
              <a:rPr lang="en-US" sz="4000" b="1" dirty="0">
                <a:ln w="0"/>
                <a:solidFill>
                  <a:srgbClr val="00B050"/>
                </a:solidFill>
              </a:rPr>
              <a:t>OUR OWN ORIGINS</a:t>
            </a:r>
            <a:endParaRPr lang="en-US" sz="4000" dirty="0">
              <a:ln w="0"/>
              <a:solidFill>
                <a:srgbClr val="00B050"/>
              </a:solidFill>
            </a:endParaRPr>
          </a:p>
        </p:txBody>
      </p:sp>
      <p:sp>
        <p:nvSpPr>
          <p:cNvPr id="3" name="Rectangle 2">
            <a:extLst>
              <a:ext uri="{FF2B5EF4-FFF2-40B4-BE49-F238E27FC236}">
                <a16:creationId xmlns:a16="http://schemas.microsoft.com/office/drawing/2014/main" id="{1BF3752F-2C46-F6BF-BD9E-650DAD10304A}"/>
              </a:ext>
            </a:extLst>
          </p:cNvPr>
          <p:cNvSpPr/>
          <p:nvPr/>
        </p:nvSpPr>
        <p:spPr>
          <a:xfrm>
            <a:off x="1691382" y="4848895"/>
            <a:ext cx="808235" cy="1569660"/>
          </a:xfrm>
          <a:prstGeom prst="rect">
            <a:avLst/>
          </a:prstGeom>
          <a:noFill/>
        </p:spPr>
        <p:txBody>
          <a:bodyPr wrap="none" lIns="91440" tIns="45720" rIns="91440" bIns="45720">
            <a:spAutoFit/>
          </a:bodyPr>
          <a:lstStyle/>
          <a:p>
            <a:pPr algn="ctr"/>
            <a:r>
              <a:rPr lang="en-US" sz="96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3</a:t>
            </a:r>
          </a:p>
        </p:txBody>
      </p:sp>
      <p:sp>
        <p:nvSpPr>
          <p:cNvPr id="4" name="Rectangle 3">
            <a:extLst>
              <a:ext uri="{FF2B5EF4-FFF2-40B4-BE49-F238E27FC236}">
                <a16:creationId xmlns:a16="http://schemas.microsoft.com/office/drawing/2014/main" id="{C1757318-A9EF-88F3-FD22-2518DDB6DD2C}"/>
              </a:ext>
            </a:extLst>
          </p:cNvPr>
          <p:cNvSpPr/>
          <p:nvPr/>
        </p:nvSpPr>
        <p:spPr>
          <a:xfrm>
            <a:off x="658578" y="2288327"/>
            <a:ext cx="10623166" cy="923330"/>
          </a:xfrm>
          <a:prstGeom prst="rect">
            <a:avLst/>
          </a:prstGeom>
          <a:noFill/>
        </p:spPr>
        <p:txBody>
          <a:bodyPr wrap="non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1. </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But these scientists forgot history.</a:t>
            </a:r>
          </a:p>
        </p:txBody>
      </p:sp>
      <p:sp>
        <p:nvSpPr>
          <p:cNvPr id="5" name="Rectangle 4">
            <a:extLst>
              <a:ext uri="{FF2B5EF4-FFF2-40B4-BE49-F238E27FC236}">
                <a16:creationId xmlns:a16="http://schemas.microsoft.com/office/drawing/2014/main" id="{C52A470D-8217-662C-6E3A-916DD06FD44B}"/>
              </a:ext>
            </a:extLst>
          </p:cNvPr>
          <p:cNvSpPr/>
          <p:nvPr/>
        </p:nvSpPr>
        <p:spPr>
          <a:xfrm>
            <a:off x="453063" y="477950"/>
            <a:ext cx="3284874" cy="1446550"/>
          </a:xfrm>
          <a:prstGeom prst="rect">
            <a:avLst/>
          </a:prstGeom>
          <a:noFill/>
        </p:spPr>
        <p:txBody>
          <a:bodyPr wrap="none" lIns="91440" tIns="45720" rIns="91440" bIns="45720">
            <a:spAutoFit/>
          </a:bodyPr>
          <a:lstStyle/>
          <a:p>
            <a:pPr algn="ctr"/>
            <a:r>
              <a:rPr lang="en-US" sz="4400" b="0" cap="none" spc="0" dirty="0">
                <a:ln w="0"/>
                <a:solidFill>
                  <a:srgbClr val="00B050"/>
                </a:solidFill>
                <a:effectLst>
                  <a:outerShdw blurRad="38100" dist="38100" dir="2700000" algn="tl">
                    <a:srgbClr val="000000">
                      <a:alpha val="43137"/>
                    </a:srgbClr>
                  </a:outerShdw>
                </a:effectLst>
              </a:rPr>
              <a:t>The Origin of </a:t>
            </a:r>
          </a:p>
          <a:p>
            <a:pPr algn="ctr"/>
            <a:r>
              <a:rPr lang="en-US" sz="4400" dirty="0">
                <a:ln w="0"/>
                <a:solidFill>
                  <a:srgbClr val="00B050"/>
                </a:solidFill>
                <a:effectLst>
                  <a:outerShdw blurRad="38100" dist="38100" dir="2700000" algn="tl">
                    <a:srgbClr val="000000">
                      <a:alpha val="43137"/>
                    </a:srgbClr>
                  </a:outerShdw>
                </a:effectLst>
              </a:rPr>
              <a:t>the Universe</a:t>
            </a:r>
            <a:endParaRPr lang="en-US" sz="4400" b="0" cap="none" spc="0" dirty="0">
              <a:ln w="0"/>
              <a:solidFill>
                <a:srgbClr val="00B050"/>
              </a:solidFill>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E4F17D63-97E7-C50B-E62B-47FFCA0EB9C1}"/>
              </a:ext>
            </a:extLst>
          </p:cNvPr>
          <p:cNvSpPr/>
          <p:nvPr/>
        </p:nvSpPr>
        <p:spPr>
          <a:xfrm>
            <a:off x="4438650" y="475488"/>
            <a:ext cx="2790443" cy="1446550"/>
          </a:xfrm>
          <a:prstGeom prst="rect">
            <a:avLst/>
          </a:prstGeom>
          <a:noFill/>
        </p:spPr>
        <p:txBody>
          <a:bodyPr wrap="none" lIns="91440" tIns="45720" rIns="91440" bIns="45720">
            <a:spAutoFit/>
          </a:bodyPr>
          <a:lstStyle/>
          <a:p>
            <a:pPr algn="ctr"/>
            <a:r>
              <a:rPr lang="en-US" sz="4400" b="0" cap="none" spc="0" dirty="0">
                <a:ln w="0"/>
                <a:solidFill>
                  <a:srgbClr val="00B050"/>
                </a:solidFill>
                <a:effectLst>
                  <a:outerShdw blurRad="38100" dist="38100" dir="2700000" algn="tl">
                    <a:srgbClr val="000000">
                      <a:alpha val="43137"/>
                    </a:srgbClr>
                  </a:outerShdw>
                </a:effectLst>
              </a:rPr>
              <a:t>The Origin </a:t>
            </a:r>
          </a:p>
          <a:p>
            <a:pPr algn="ctr"/>
            <a:r>
              <a:rPr lang="en-US" sz="4400" dirty="0">
                <a:ln w="0"/>
                <a:solidFill>
                  <a:srgbClr val="00B050"/>
                </a:solidFill>
                <a:effectLst>
                  <a:outerShdw blurRad="38100" dist="38100" dir="2700000" algn="tl">
                    <a:srgbClr val="000000">
                      <a:alpha val="43137"/>
                    </a:srgbClr>
                  </a:outerShdw>
                </a:effectLst>
              </a:rPr>
              <a:t>of Life</a:t>
            </a:r>
            <a:endParaRPr lang="en-US" sz="4400" b="0" cap="none" spc="0" dirty="0">
              <a:ln w="0"/>
              <a:solidFill>
                <a:srgbClr val="00B050"/>
              </a:solidFill>
              <a:effectLst>
                <a:outerShdw blurRad="38100" dist="38100" dir="2700000" algn="tl">
                  <a:srgbClr val="000000">
                    <a:alpha val="43137"/>
                  </a:srgbClr>
                </a:outerShdw>
              </a:effectLst>
            </a:endParaRPr>
          </a:p>
        </p:txBody>
      </p:sp>
      <p:sp>
        <p:nvSpPr>
          <p:cNvPr id="7" name="Rectangle 6">
            <a:extLst>
              <a:ext uri="{FF2B5EF4-FFF2-40B4-BE49-F238E27FC236}">
                <a16:creationId xmlns:a16="http://schemas.microsoft.com/office/drawing/2014/main" id="{B3110758-02C0-4396-24BB-491EA5470A69}"/>
              </a:ext>
            </a:extLst>
          </p:cNvPr>
          <p:cNvSpPr/>
          <p:nvPr/>
        </p:nvSpPr>
        <p:spPr>
          <a:xfrm>
            <a:off x="8147616" y="475488"/>
            <a:ext cx="3340979" cy="1446550"/>
          </a:xfrm>
          <a:prstGeom prst="rect">
            <a:avLst/>
          </a:prstGeom>
          <a:noFill/>
        </p:spPr>
        <p:txBody>
          <a:bodyPr wrap="none" lIns="91440" tIns="45720" rIns="91440" bIns="45720">
            <a:spAutoFit/>
          </a:bodyPr>
          <a:lstStyle/>
          <a:p>
            <a:pPr algn="ctr"/>
            <a:r>
              <a:rPr lang="en-US" sz="4400" b="0" cap="none" spc="0" dirty="0">
                <a:ln w="0"/>
                <a:solidFill>
                  <a:srgbClr val="00B050"/>
                </a:solidFill>
                <a:effectLst>
                  <a:outerShdw blurRad="38100" dist="38100" dir="2700000" algn="tl">
                    <a:srgbClr val="000000">
                      <a:alpha val="43137"/>
                    </a:srgbClr>
                  </a:outerShdw>
                </a:effectLst>
              </a:rPr>
              <a:t>The Origin of </a:t>
            </a:r>
          </a:p>
          <a:p>
            <a:pPr algn="ctr"/>
            <a:r>
              <a:rPr lang="en-US" sz="4400" dirty="0">
                <a:ln w="0"/>
                <a:solidFill>
                  <a:srgbClr val="00B050"/>
                </a:solidFill>
                <a:effectLst>
                  <a:outerShdw blurRad="38100" dist="38100" dir="2700000" algn="tl">
                    <a:srgbClr val="000000">
                      <a:alpha val="43137"/>
                    </a:srgbClr>
                  </a:outerShdw>
                </a:effectLst>
              </a:rPr>
              <a:t>Complex Life</a:t>
            </a:r>
            <a:endParaRPr lang="en-US" sz="4400" b="0" cap="none" spc="0" dirty="0">
              <a:ln w="0"/>
              <a:solidFill>
                <a:srgbClr val="00B050"/>
              </a:solidFill>
              <a:effectLst>
                <a:outerShdw blurRad="38100" dist="38100" dir="2700000" algn="tl">
                  <a:srgbClr val="000000">
                    <a:alpha val="43137"/>
                  </a:srgbClr>
                </a:outerShdw>
              </a:effectLst>
            </a:endParaRPr>
          </a:p>
        </p:txBody>
      </p:sp>
      <p:pic>
        <p:nvPicPr>
          <p:cNvPr id="12" name="Picture 11" descr="A close-up of a fist&#10;&#10;Description automatically generated">
            <a:extLst>
              <a:ext uri="{FF2B5EF4-FFF2-40B4-BE49-F238E27FC236}">
                <a16:creationId xmlns:a16="http://schemas.microsoft.com/office/drawing/2014/main" id="{95FC14F2-985F-9860-1428-B11E514F872B}"/>
              </a:ext>
            </a:extLst>
          </p:cNvPr>
          <p:cNvPicPr>
            <a:picLocks noChangeAspect="1"/>
          </p:cNvPicPr>
          <p:nvPr/>
        </p:nvPicPr>
        <p:blipFill>
          <a:blip r:embed="rId9">
            <a:extLst>
              <a:ext uri="{28A0092B-C50C-407E-A947-70E740481C1C}">
                <a14:useLocalDpi xmlns:a14="http://schemas.microsoft.com/office/drawing/2010/main" val="0"/>
              </a:ext>
            </a:extLst>
          </a:blip>
          <a:srcRect l="7156" t="7602" r="6448" b="4136"/>
          <a:stretch/>
        </p:blipFill>
        <p:spPr>
          <a:xfrm>
            <a:off x="4033679" y="1758368"/>
            <a:ext cx="1201266" cy="1782278"/>
          </a:xfrm>
          <a:prstGeom prst="flowChartDocument">
            <a:avLst/>
          </a:prstGeom>
        </p:spPr>
      </p:pic>
      <p:sp>
        <p:nvSpPr>
          <p:cNvPr id="18" name="Rectangle 17"/>
          <p:cNvSpPr/>
          <p:nvPr/>
        </p:nvSpPr>
        <p:spPr>
          <a:xfrm>
            <a:off x="2400300" y="2598002"/>
            <a:ext cx="4076700" cy="1015663"/>
          </a:xfrm>
          <a:prstGeom prst="rect">
            <a:avLst/>
          </a:prstGeom>
          <a:noFill/>
        </p:spPr>
        <p:txBody>
          <a:bodyPr wrap="square" lIns="91440" tIns="45720" rIns="91440" bIns="45720">
            <a:spAutoFit/>
          </a:bodyPr>
          <a:lstStyle/>
          <a:p>
            <a:pPr algn="ctr"/>
            <a:r>
              <a:rPr lang="en-US" sz="6000" b="1" dirty="0">
                <a:ln w="17780" cmpd="sng">
                  <a:solidFill>
                    <a:schemeClr val="tx1"/>
                  </a:solidFill>
                  <a:prstDash val="solid"/>
                  <a:miter lim="800000"/>
                </a:ln>
                <a:solidFill>
                  <a:srgbClr val="00B050"/>
                </a:solidFill>
                <a:effectLst>
                  <a:outerShdw blurRad="38100" dist="38100" dir="2700000" algn="tl">
                    <a:srgbClr val="000000">
                      <a:alpha val="43137"/>
                    </a:srgbClr>
                  </a:outerShdw>
                </a:effectLst>
                <a:latin typeface="Aharoni" pitchFamily="2" charset="-79"/>
                <a:cs typeface="Aharoni" pitchFamily="2" charset="-79"/>
              </a:rPr>
              <a:t> SCIENCE</a:t>
            </a:r>
          </a:p>
        </p:txBody>
      </p:sp>
      <p:sp>
        <p:nvSpPr>
          <p:cNvPr id="8" name="Rectangle 7">
            <a:extLst>
              <a:ext uri="{FF2B5EF4-FFF2-40B4-BE49-F238E27FC236}">
                <a16:creationId xmlns:a16="http://schemas.microsoft.com/office/drawing/2014/main" id="{4657D739-D00A-037A-2B68-640AA19825C5}"/>
              </a:ext>
            </a:extLst>
          </p:cNvPr>
          <p:cNvSpPr/>
          <p:nvPr/>
        </p:nvSpPr>
        <p:spPr>
          <a:xfrm>
            <a:off x="1667312" y="2553660"/>
            <a:ext cx="5832348" cy="1107996"/>
          </a:xfrm>
          <a:prstGeom prst="rect">
            <a:avLst/>
          </a:prstGeom>
          <a:noFill/>
        </p:spPr>
        <p:txBody>
          <a:bodyPr wrap="square" lIns="91440" tIns="45720" rIns="91440" bIns="45720">
            <a:spAutoFit/>
          </a:bodyPr>
          <a:lstStyle/>
          <a:p>
            <a:pPr algn="ctr"/>
            <a:r>
              <a:rPr lang="en-US" sz="6000" b="1" dirty="0">
                <a:ln w="17780" cmpd="sng">
                  <a:solidFill>
                    <a:schemeClr val="tx1"/>
                  </a:solidFill>
                  <a:prstDash val="solid"/>
                  <a:miter lim="800000"/>
                </a:ln>
                <a:solidFill>
                  <a:srgbClr val="00B050"/>
                </a:solidFill>
                <a:effectLst>
                  <a:outerShdw blurRad="38100" dist="38100" dir="2700000" algn="tl">
                    <a:srgbClr val="000000">
                      <a:alpha val="43137"/>
                    </a:srgbClr>
                  </a:outerShdw>
                </a:effectLst>
                <a:latin typeface="Aharoni" pitchFamily="2" charset="-79"/>
                <a:cs typeface="Aharoni" pitchFamily="2" charset="-79"/>
              </a:rPr>
              <a:t> </a:t>
            </a:r>
            <a:r>
              <a:rPr lang="en-US" sz="6600" b="1" dirty="0">
                <a:ln w="17780" cmpd="sng">
                  <a:solidFill>
                    <a:schemeClr val="tx1"/>
                  </a:solidFill>
                  <a:prstDash val="solid"/>
                  <a:miter lim="800000"/>
                </a:ln>
                <a:latin typeface="Aharoni" pitchFamily="2" charset="-79"/>
                <a:cs typeface="Aharoni" pitchFamily="2" charset="-79"/>
              </a:rPr>
              <a:t>SCIENTISM</a:t>
            </a:r>
            <a:endParaRPr lang="en-US" sz="6000" b="1" dirty="0">
              <a:ln w="17780" cmpd="sng">
                <a:solidFill>
                  <a:schemeClr val="tx1"/>
                </a:solidFill>
                <a:prstDash val="solid"/>
                <a:miter lim="800000"/>
              </a:ln>
              <a:latin typeface="Aharoni" pitchFamily="2" charset="-79"/>
              <a:cs typeface="Aharoni" pitchFamily="2" charset="-79"/>
            </a:endParaRPr>
          </a:p>
        </p:txBody>
      </p:sp>
    </p:spTree>
    <p:extLst>
      <p:ext uri="{BB962C8B-B14F-4D97-AF65-F5344CB8AC3E}">
        <p14:creationId xmlns:p14="http://schemas.microsoft.com/office/powerpoint/2010/main" val="342708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iterate type="lt">
                                    <p:tmPct val="15000"/>
                                  </p:iterate>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 presetClass="entr" presetSubtype="32"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ox(out)">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subTnLst>
                                    <p:cmd type="evt" cmd="onstopaudio">
                                      <p:cBhvr>
                                        <p:cTn display="0" masterRel="sameClick">
                                          <p:stCondLst>
                                            <p:cond evt="begin" delay="0">
                                              <p:tn val="17"/>
                                            </p:cond>
                                          </p:stCondLst>
                                        </p:cTn>
                                        <p:tgtEl>
                                          <p:sldTgt/>
                                        </p:tgtEl>
                                      </p:cBhvr>
                                    </p:cmd>
                                  </p:subTnLst>
                                </p:cTn>
                              </p:par>
                              <p:par>
                                <p:cTn id="22" presetID="8" presetClass="emph" presetSubtype="0" fill="hold" nodeType="withEffect">
                                  <p:stCondLst>
                                    <p:cond delay="0"/>
                                  </p:stCondLst>
                                  <p:childTnLst>
                                    <p:animRot by="21600000">
                                      <p:cBhvr>
                                        <p:cTn id="23" dur="2000" fill="hold"/>
                                        <p:tgtEl>
                                          <p:spTgt spid="11"/>
                                        </p:tgtEl>
                                        <p:attrNameLst>
                                          <p:attrName>r</p:attrName>
                                        </p:attrNameLst>
                                      </p:cBhvr>
                                    </p:animRot>
                                  </p:childTnLst>
                                </p:cTn>
                              </p:par>
                              <p:par>
                                <p:cTn id="24" presetID="10" presetClass="entr" presetSubtype="0" fill="hold" grpId="0" nodeType="withEffect">
                                  <p:stCondLst>
                                    <p:cond delay="0"/>
                                  </p:stCondLst>
                                  <p:iterate type="lt">
                                    <p:tmPct val="10000"/>
                                  </p:iterate>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xit" presetSubtype="0" fill="hold" grpId="1" nodeType="withEffect">
                                  <p:stCondLst>
                                    <p:cond delay="0"/>
                                  </p:stCondLst>
                                  <p:iterate type="lt">
                                    <p:tmPct val="0"/>
                                  </p:iterate>
                                  <p:childTnLst>
                                    <p:animEffect transition="out" filter="fade">
                                      <p:cBhvr>
                                        <p:cTn id="28" dur="2000"/>
                                        <p:tgtEl>
                                          <p:spTgt spid="4"/>
                                        </p:tgtEl>
                                      </p:cBhvr>
                                    </p:animEffect>
                                    <p:set>
                                      <p:cBhvr>
                                        <p:cTn id="29" dur="1" fill="hold">
                                          <p:stCondLst>
                                            <p:cond delay="1999"/>
                                          </p:stCondLst>
                                        </p:cTn>
                                        <p:tgtEl>
                                          <p:spTgt spid="4"/>
                                        </p:tgtEl>
                                        <p:attrNameLst>
                                          <p:attrName>style.visibility</p:attrName>
                                        </p:attrNameLst>
                                      </p:cBhvr>
                                      <p:to>
                                        <p:strVal val="hidden"/>
                                      </p:to>
                                    </p:set>
                                  </p:childTnLst>
                                </p:cTn>
                              </p:par>
                            </p:childTnLst>
                          </p:cTn>
                        </p:par>
                        <p:par>
                          <p:cTn id="30" fill="hold">
                            <p:stCondLst>
                              <p:cond delay="3100"/>
                            </p:stCondLst>
                            <p:childTnLst>
                              <p:par>
                                <p:cTn id="31" presetID="47"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subTnLst>
                                    <p:cmd type="evt" cmd="onstopaudio">
                                      <p:cBhvr>
                                        <p:cTn display="0" masterRel="sameClick">
                                          <p:stCondLst>
                                            <p:cond evt="begin" delay="0">
                                              <p:tn val="31"/>
                                            </p:cond>
                                          </p:stCondLst>
                                        </p:cTn>
                                        <p:tgtEl>
                                          <p:sldTgt/>
                                        </p:tgtEl>
                                      </p:cBhvr>
                                    </p:cmd>
                                  </p:subTnLst>
                                </p:cTn>
                              </p:par>
                              <p:par>
                                <p:cTn id="36" presetID="6" presetClass="emph" presetSubtype="0" fill="hold" grpId="1" nodeType="withEffect">
                                  <p:stCondLst>
                                    <p:cond delay="3000"/>
                                  </p:stCondLst>
                                  <p:childTnLst>
                                    <p:animScale>
                                      <p:cBhvr>
                                        <p:cTn id="37" dur="2000" fill="hold"/>
                                        <p:tgtEl>
                                          <p:spTgt spid="20"/>
                                        </p:tgtEl>
                                      </p:cBhvr>
                                      <p:by x="44000" y="44000"/>
                                    </p:animScale>
                                  </p:childTnLst>
                                </p:cTn>
                              </p:par>
                              <p:par>
                                <p:cTn id="38" presetID="42" presetClass="path" presetSubtype="0" accel="50000" decel="50000" fill="hold" grpId="2" nodeType="withEffect">
                                  <p:stCondLst>
                                    <p:cond delay="3000"/>
                                  </p:stCondLst>
                                  <p:childTnLst>
                                    <p:animMotion origin="layout" path="M 5E-6 0 L 0.24688 0.03912 " pathEditMode="relative" rAng="0" ptsTypes="AA">
                                      <p:cBhvr>
                                        <p:cTn id="39" dur="2000" fill="hold"/>
                                        <p:tgtEl>
                                          <p:spTgt spid="20"/>
                                        </p:tgtEl>
                                        <p:attrNameLst>
                                          <p:attrName>ppt_x</p:attrName>
                                          <p:attrName>ppt_y</p:attrName>
                                        </p:attrNameLst>
                                      </p:cBhvr>
                                      <p:rCtr x="12344" y="1944"/>
                                    </p:animMotion>
                                  </p:childTnLst>
                                </p:cTn>
                              </p:par>
                              <p:par>
                                <p:cTn id="40" presetID="8" presetClass="emph" presetSubtype="0" fill="hold" grpId="3" nodeType="withEffect">
                                  <p:stCondLst>
                                    <p:cond delay="3000"/>
                                  </p:stCondLst>
                                  <p:childTnLst>
                                    <p:animRot by="15300000">
                                      <p:cBhvr>
                                        <p:cTn id="41" dur="2000" fill="hold"/>
                                        <p:tgtEl>
                                          <p:spTgt spid="20"/>
                                        </p:tgtEl>
                                        <p:attrNameLst>
                                          <p:attrName>r</p:attrName>
                                        </p:attrNameLst>
                                      </p:cBhvr>
                                    </p:animRot>
                                  </p:childTnLst>
                                </p:cTn>
                              </p:par>
                              <p:par>
                                <p:cTn id="42" presetID="42" presetClass="entr" presetSubtype="0" fill="hold" nodeType="withEffect">
                                  <p:stCondLst>
                                    <p:cond delay="30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2000"/>
                                        <p:tgtEl>
                                          <p:spTgt spid="19"/>
                                        </p:tgtEl>
                                      </p:cBhvr>
                                    </p:animEffect>
                                    <p:anim calcmode="lin" valueType="num">
                                      <p:cBhvr>
                                        <p:cTn id="45" dur="2000" fill="hold"/>
                                        <p:tgtEl>
                                          <p:spTgt spid="19"/>
                                        </p:tgtEl>
                                        <p:attrNameLst>
                                          <p:attrName>ppt_x</p:attrName>
                                        </p:attrNameLst>
                                      </p:cBhvr>
                                      <p:tavLst>
                                        <p:tav tm="0">
                                          <p:val>
                                            <p:strVal val="#ppt_x"/>
                                          </p:val>
                                        </p:tav>
                                        <p:tav tm="100000">
                                          <p:val>
                                            <p:strVal val="#ppt_x"/>
                                          </p:val>
                                        </p:tav>
                                      </p:tavLst>
                                    </p:anim>
                                    <p:anim calcmode="lin" valueType="num">
                                      <p:cBhvr>
                                        <p:cTn id="46" dur="2000" fill="hold"/>
                                        <p:tgtEl>
                                          <p:spTgt spid="19"/>
                                        </p:tgtEl>
                                        <p:attrNameLst>
                                          <p:attrName>ppt_y</p:attrName>
                                        </p:attrNameLst>
                                      </p:cBhvr>
                                      <p:tavLst>
                                        <p:tav tm="0">
                                          <p:val>
                                            <p:strVal val="#ppt_y+.1"/>
                                          </p:val>
                                        </p:tav>
                                        <p:tav tm="100000">
                                          <p:val>
                                            <p:strVal val="#ppt_y"/>
                                          </p:val>
                                        </p:tav>
                                      </p:tavLst>
                                    </p:anim>
                                  </p:childTnLst>
                                  <p:subTnLst>
                                    <p:cmd type="evt" cmd="onstopaudio">
                                      <p:cBhvr>
                                        <p:cTn display="0" masterRel="sameClick">
                                          <p:stCondLst>
                                            <p:cond evt="begin" delay="0">
                                              <p:tn val="42"/>
                                            </p:cond>
                                          </p:stCondLst>
                                        </p:cTn>
                                        <p:tgtEl>
                                          <p:sldTgt/>
                                        </p:tgtEl>
                                      </p:cBhvr>
                                    </p:cmd>
                                  </p:subTnLst>
                                </p:cTn>
                              </p:par>
                            </p:childTnLst>
                          </p:cTn>
                        </p:par>
                      </p:childTnLst>
                    </p:cTn>
                  </p:par>
                  <p:par>
                    <p:cTn id="47" fill="hold">
                      <p:stCondLst>
                        <p:cond delay="indefinite"/>
                      </p:stCondLst>
                      <p:childTnLst>
                        <p:par>
                          <p:cTn id="48" fill="hold">
                            <p:stCondLst>
                              <p:cond delay="0"/>
                            </p:stCondLst>
                            <p:childTnLst>
                              <p:par>
                                <p:cTn id="49" presetID="8" presetClass="emph" presetSubtype="0" fill="hold" nodeType="clickEffect">
                                  <p:stCondLst>
                                    <p:cond delay="0"/>
                                  </p:stCondLst>
                                  <p:childTnLst>
                                    <p:animRot by="21600000">
                                      <p:cBhvr>
                                        <p:cTn id="50" dur="2000" fill="hold"/>
                                        <p:tgtEl>
                                          <p:spTgt spid="107522"/>
                                        </p:tgtEl>
                                        <p:attrNameLst>
                                          <p:attrName>r</p:attrName>
                                        </p:attrNameLst>
                                      </p:cBhvr>
                                    </p:animRot>
                                  </p:childTnLst>
                                </p:cTn>
                              </p:par>
                              <p:par>
                                <p:cTn id="51" presetID="10" presetClass="entr" presetSubtype="0" fill="hold" nodeType="withEffect">
                                  <p:stCondLst>
                                    <p:cond delay="0"/>
                                  </p:stCondLst>
                                  <p:iterate type="lt">
                                    <p:tmPct val="10000"/>
                                  </p:iterate>
                                  <p:childTnLst>
                                    <p:set>
                                      <p:cBhvr>
                                        <p:cTn id="52" dur="1" fill="hold">
                                          <p:stCondLst>
                                            <p:cond delay="0"/>
                                          </p:stCondLst>
                                        </p:cTn>
                                        <p:tgtEl>
                                          <p:spTgt spid="22">
                                            <p:txEl>
                                              <p:pRg st="0" end="0"/>
                                            </p:txEl>
                                          </p:spTgt>
                                        </p:tgtEl>
                                        <p:attrNameLst>
                                          <p:attrName>style.visibility</p:attrName>
                                        </p:attrNameLst>
                                      </p:cBhvr>
                                      <p:to>
                                        <p:strVal val="visible"/>
                                      </p:to>
                                    </p:set>
                                    <p:animEffect transition="in" filter="fade">
                                      <p:cBhvr>
                                        <p:cTn id="53" dur="500"/>
                                        <p:tgtEl>
                                          <p:spTgt spid="22">
                                            <p:txEl>
                                              <p:pRg st="0" end="0"/>
                                            </p:txEl>
                                          </p:spTgt>
                                        </p:tgtEl>
                                      </p:cBhvr>
                                    </p:animEffect>
                                  </p:childTnLst>
                                </p:cTn>
                              </p:par>
                              <p:par>
                                <p:cTn id="54" presetID="10" presetClass="entr" presetSubtype="0" fill="hold" nodeType="withEffect">
                                  <p:stCondLst>
                                    <p:cond delay="5500"/>
                                  </p:stCondLst>
                                  <p:iterate type="lt">
                                    <p:tmPct val="0"/>
                                  </p:iterate>
                                  <p:childTnLst>
                                    <p:set>
                                      <p:cBhvr>
                                        <p:cTn id="55" dur="1" fill="hold">
                                          <p:stCondLst>
                                            <p:cond delay="0"/>
                                          </p:stCondLst>
                                        </p:cTn>
                                        <p:tgtEl>
                                          <p:spTgt spid="22">
                                            <p:txEl>
                                              <p:pRg st="1" end="1"/>
                                            </p:txEl>
                                          </p:spTgt>
                                        </p:tgtEl>
                                        <p:attrNameLst>
                                          <p:attrName>style.visibility</p:attrName>
                                        </p:attrNameLst>
                                      </p:cBhvr>
                                      <p:to>
                                        <p:strVal val="visible"/>
                                      </p:to>
                                    </p:set>
                                    <p:animEffect transition="in" filter="fade">
                                      <p:cBhvr>
                                        <p:cTn id="56" dur="500"/>
                                        <p:tgtEl>
                                          <p:spTgt spid="22">
                                            <p:txEl>
                                              <p:pRg st="1" end="1"/>
                                            </p:txEl>
                                          </p:spTgt>
                                        </p:tgtEl>
                                      </p:cBhvr>
                                    </p:animEffect>
                                  </p:childTnLst>
                                  <p:subTnLst>
                                    <p:set>
                                      <p:cBhvr override="childStyle">
                                        <p:cTn dur="1" fill="hold" display="0" masterRel="nextClick" afterEffect="1"/>
                                        <p:tgtEl>
                                          <p:spTgt spid="22">
                                            <p:txEl>
                                              <p:pRg st="1" end="1"/>
                                            </p:txEl>
                                          </p:spTgt>
                                        </p:tgtEl>
                                        <p:attrNameLst>
                                          <p:attrName>style.visibility</p:attrName>
                                        </p:attrNameLst>
                                      </p:cBhvr>
                                      <p:to>
                                        <p:strVal val="hidden"/>
                                      </p:to>
                                    </p:set>
                                  </p:subTnLst>
                                </p:cTn>
                              </p:par>
                              <p:par>
                                <p:cTn id="57" presetID="22" presetClass="entr" presetSubtype="4" fill="hold" nodeType="withEffect">
                                  <p:stCondLst>
                                    <p:cond delay="225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3250"/>
                                        <p:tgtEl>
                                          <p:spTgt spid="12"/>
                                        </p:tgtEl>
                                      </p:cBhvr>
                                    </p:animEffect>
                                  </p:childTnLst>
                                </p:cTn>
                              </p:par>
                              <p:par>
                                <p:cTn id="60" presetID="10" presetClass="entr" presetSubtype="0" fill="hold" grpId="0" nodeType="withEffect">
                                  <p:stCondLst>
                                    <p:cond delay="500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500"/>
                                        <p:tgtEl>
                                          <p:spTgt spid="2"/>
                                        </p:tgtEl>
                                      </p:cBhvr>
                                    </p:animEffect>
                                  </p:childTnLst>
                                  <p:subTnLst>
                                    <p:animClr clrSpc="rgb" dir="cw">
                                      <p:cBhvr override="childStyle">
                                        <p:cTn dur="1" fill="hold" display="0" masterRel="nextClick" afterEffect="1"/>
                                        <p:tgtEl>
                                          <p:spTgt spid="2"/>
                                        </p:tgtEl>
                                        <p:attrNameLst>
                                          <p:attrName>ppt_c</p:attrName>
                                        </p:attrNameLst>
                                      </p:cBhvr>
                                      <p:to>
                                        <a:srgbClr val="00CC00"/>
                                      </p:to>
                                    </p:animClr>
                                  </p:subTnLst>
                                </p:cTn>
                              </p:par>
                              <p:par>
                                <p:cTn id="63" presetID="26" presetClass="emph" presetSubtype="0" repeatCount="indefinite" fill="hold" nodeType="withEffect">
                                  <p:stCondLst>
                                    <p:cond delay="5000"/>
                                  </p:stCondLst>
                                  <p:childTnLst>
                                    <p:animEffect transition="out" filter="fade">
                                      <p:cBhvr>
                                        <p:cTn id="64" dur="3500" tmFilter="0, 0; .2, .5; .8, .5; 1, 0"/>
                                        <p:tgtEl>
                                          <p:spTgt spid="12"/>
                                        </p:tgtEl>
                                      </p:cBhvr>
                                    </p:animEffect>
                                    <p:animScale>
                                      <p:cBhvr>
                                        <p:cTn id="65" dur="1750" autoRev="1" fill="hold"/>
                                        <p:tgtEl>
                                          <p:spTgt spid="12"/>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9" presetClass="exit" presetSubtype="0" fill="hold" grpId="0" nodeType="clickEffect">
                                  <p:stCondLst>
                                    <p:cond delay="0"/>
                                  </p:stCondLst>
                                  <p:childTnLst>
                                    <p:animEffect transition="out" filter="dissolve">
                                      <p:cBhvr>
                                        <p:cTn id="69" dur="1000"/>
                                        <p:tgtEl>
                                          <p:spTgt spid="15"/>
                                        </p:tgtEl>
                                      </p:cBhvr>
                                    </p:animEffect>
                                    <p:set>
                                      <p:cBhvr>
                                        <p:cTn id="70" dur="1" fill="hold">
                                          <p:stCondLst>
                                            <p:cond delay="999"/>
                                          </p:stCondLst>
                                        </p:cTn>
                                        <p:tgtEl>
                                          <p:spTgt spid="15"/>
                                        </p:tgtEl>
                                        <p:attrNameLst>
                                          <p:attrName>style.visibility</p:attrName>
                                        </p:attrNameLst>
                                      </p:cBhvr>
                                      <p:to>
                                        <p:strVal val="hidden"/>
                                      </p:to>
                                    </p:set>
                                  </p:childTnLst>
                                </p:cTn>
                              </p:par>
                              <p:par>
                                <p:cTn id="71" presetID="9" presetClass="exit" presetSubtype="0" fill="hold" nodeType="withEffect">
                                  <p:stCondLst>
                                    <p:cond delay="0"/>
                                  </p:stCondLst>
                                  <p:childTnLst>
                                    <p:animEffect transition="out" filter="dissolve">
                                      <p:cBhvr>
                                        <p:cTn id="72" dur="1000"/>
                                        <p:tgtEl>
                                          <p:spTgt spid="11"/>
                                        </p:tgtEl>
                                      </p:cBhvr>
                                    </p:animEffect>
                                    <p:set>
                                      <p:cBhvr>
                                        <p:cTn id="73" dur="1" fill="hold">
                                          <p:stCondLst>
                                            <p:cond delay="999"/>
                                          </p:stCondLst>
                                        </p:cTn>
                                        <p:tgtEl>
                                          <p:spTgt spid="11"/>
                                        </p:tgtEl>
                                        <p:attrNameLst>
                                          <p:attrName>style.visibility</p:attrName>
                                        </p:attrNameLst>
                                      </p:cBhvr>
                                      <p:to>
                                        <p:strVal val="hidden"/>
                                      </p:to>
                                    </p:set>
                                  </p:childTnLst>
                                </p:cTn>
                              </p:par>
                              <p:par>
                                <p:cTn id="74" presetID="9" presetClass="exit" presetSubtype="0" fill="hold" grpId="1" nodeType="withEffect">
                                  <p:stCondLst>
                                    <p:cond delay="0"/>
                                  </p:stCondLst>
                                  <p:iterate type="lt">
                                    <p:tmPct val="0"/>
                                  </p:iterate>
                                  <p:childTnLst>
                                    <p:animEffect transition="out" filter="dissolve">
                                      <p:cBhvr>
                                        <p:cTn id="75" dur="1000"/>
                                        <p:tgtEl>
                                          <p:spTgt spid="21"/>
                                        </p:tgtEl>
                                      </p:cBhvr>
                                    </p:animEffect>
                                    <p:set>
                                      <p:cBhvr>
                                        <p:cTn id="76" dur="1" fill="hold">
                                          <p:stCondLst>
                                            <p:cond delay="999"/>
                                          </p:stCondLst>
                                        </p:cTn>
                                        <p:tgtEl>
                                          <p:spTgt spid="21"/>
                                        </p:tgtEl>
                                        <p:attrNameLst>
                                          <p:attrName>style.visibility</p:attrName>
                                        </p:attrNameLst>
                                      </p:cBhvr>
                                      <p:to>
                                        <p:strVal val="hidden"/>
                                      </p:to>
                                    </p:set>
                                  </p:childTnLst>
                                </p:cTn>
                              </p:par>
                              <p:par>
                                <p:cTn id="77" presetID="9" presetClass="exit" presetSubtype="0" fill="hold" nodeType="withEffect">
                                  <p:stCondLst>
                                    <p:cond delay="0"/>
                                  </p:stCondLst>
                                  <p:childTnLst>
                                    <p:animEffect transition="out" filter="dissolve">
                                      <p:cBhvr>
                                        <p:cTn id="78" dur="1000"/>
                                        <p:tgtEl>
                                          <p:spTgt spid="107522"/>
                                        </p:tgtEl>
                                      </p:cBhvr>
                                    </p:animEffect>
                                    <p:set>
                                      <p:cBhvr>
                                        <p:cTn id="79" dur="1" fill="hold">
                                          <p:stCondLst>
                                            <p:cond delay="999"/>
                                          </p:stCondLst>
                                        </p:cTn>
                                        <p:tgtEl>
                                          <p:spTgt spid="107522"/>
                                        </p:tgtEl>
                                        <p:attrNameLst>
                                          <p:attrName>style.visibility</p:attrName>
                                        </p:attrNameLst>
                                      </p:cBhvr>
                                      <p:to>
                                        <p:strVal val="hidden"/>
                                      </p:to>
                                    </p:set>
                                  </p:childTnLst>
                                </p:cTn>
                              </p:par>
                              <p:par>
                                <p:cTn id="80" presetID="9" presetClass="exit" presetSubtype="0" fill="hold" grpId="0" nodeType="withEffect">
                                  <p:stCondLst>
                                    <p:cond delay="0"/>
                                  </p:stCondLst>
                                  <p:iterate type="lt">
                                    <p:tmPct val="0"/>
                                  </p:iterate>
                                  <p:childTnLst>
                                    <p:animEffect transition="out" filter="dissolve">
                                      <p:cBhvr>
                                        <p:cTn id="81" dur="1000"/>
                                        <p:tgtEl>
                                          <p:spTgt spid="22">
                                            <p:txEl>
                                              <p:pRg st="0" end="0"/>
                                            </p:txEl>
                                          </p:spTgt>
                                        </p:tgtEl>
                                      </p:cBhvr>
                                    </p:animEffect>
                                    <p:set>
                                      <p:cBhvr>
                                        <p:cTn id="82" dur="1" fill="hold">
                                          <p:stCondLst>
                                            <p:cond delay="999"/>
                                          </p:stCondLst>
                                        </p:cTn>
                                        <p:tgtEl>
                                          <p:spTgt spid="22">
                                            <p:txEl>
                                              <p:pRg st="0" end="0"/>
                                            </p:txEl>
                                          </p:spTgt>
                                        </p:tgtEl>
                                        <p:attrNameLst>
                                          <p:attrName>style.visibility</p:attrName>
                                        </p:attrNameLst>
                                      </p:cBhvr>
                                      <p:to>
                                        <p:strVal val="hidden"/>
                                      </p:to>
                                    </p:set>
                                  </p:childTnLst>
                                </p:cTn>
                              </p:par>
                              <p:par>
                                <p:cTn id="83" presetID="9" presetClass="exit" presetSubtype="0" fill="hold" nodeType="withEffect">
                                  <p:stCondLst>
                                    <p:cond delay="0"/>
                                  </p:stCondLst>
                                  <p:childTnLst>
                                    <p:animEffect transition="out" filter="dissolve">
                                      <p:cBhvr>
                                        <p:cTn id="84" dur="1000"/>
                                        <p:tgtEl>
                                          <p:spTgt spid="107524"/>
                                        </p:tgtEl>
                                      </p:cBhvr>
                                    </p:animEffect>
                                    <p:set>
                                      <p:cBhvr>
                                        <p:cTn id="85" dur="1" fill="hold">
                                          <p:stCondLst>
                                            <p:cond delay="999"/>
                                          </p:stCondLst>
                                        </p:cTn>
                                        <p:tgtEl>
                                          <p:spTgt spid="107524"/>
                                        </p:tgtEl>
                                        <p:attrNameLst>
                                          <p:attrName>style.visibility</p:attrName>
                                        </p:attrNameLst>
                                      </p:cBhvr>
                                      <p:to>
                                        <p:strVal val="hidden"/>
                                      </p:to>
                                    </p:set>
                                  </p:childTnLst>
                                </p:cTn>
                              </p:par>
                              <p:par>
                                <p:cTn id="86" presetID="42" presetClass="path" presetSubtype="0" accel="50000" decel="50000" fill="hold" grpId="1" nodeType="withEffect">
                                  <p:stCondLst>
                                    <p:cond delay="0"/>
                                  </p:stCondLst>
                                  <p:childTnLst>
                                    <p:animMotion origin="layout" path="M 4.16667E-7 -2.22222E-6 L -0.04349 -0.11875 " pathEditMode="relative" rAng="0" ptsTypes="AA">
                                      <p:cBhvr>
                                        <p:cTn id="87" dur="2000" fill="hold"/>
                                        <p:tgtEl>
                                          <p:spTgt spid="2"/>
                                        </p:tgtEl>
                                        <p:attrNameLst>
                                          <p:attrName>ppt_x</p:attrName>
                                          <p:attrName>ppt_y</p:attrName>
                                        </p:attrNameLst>
                                      </p:cBhvr>
                                      <p:rCtr x="-2174" y="-5949"/>
                                    </p:animMotion>
                                  </p:childTnLst>
                                </p:cTn>
                              </p:par>
                              <p:par>
                                <p:cTn id="88" presetID="6" presetClass="emph" presetSubtype="0" fill="hold" grpId="2" nodeType="withEffect">
                                  <p:stCondLst>
                                    <p:cond delay="0"/>
                                  </p:stCondLst>
                                  <p:childTnLst>
                                    <p:animScale>
                                      <p:cBhvr>
                                        <p:cTn id="89" dur="2000" fill="hold"/>
                                        <p:tgtEl>
                                          <p:spTgt spid="2"/>
                                        </p:tgtEl>
                                      </p:cBhvr>
                                      <p:by x="150000" y="150000"/>
                                    </p:animScale>
                                  </p:childTnLst>
                                </p:cTn>
                              </p:par>
                              <p:par>
                                <p:cTn id="90" presetID="10" presetClass="entr" presetSubtype="0" fill="hold" grpId="0" nodeType="withEffect">
                                  <p:stCondLst>
                                    <p:cond delay="1300"/>
                                  </p:stCondLst>
                                  <p:childTnLst>
                                    <p:set>
                                      <p:cBhvr>
                                        <p:cTn id="91" dur="1" fill="hold">
                                          <p:stCondLst>
                                            <p:cond delay="0"/>
                                          </p:stCondLst>
                                        </p:cTn>
                                        <p:tgtEl>
                                          <p:spTgt spid="3"/>
                                        </p:tgtEl>
                                        <p:attrNameLst>
                                          <p:attrName>style.visibility</p:attrName>
                                        </p:attrNameLst>
                                      </p:cBhvr>
                                      <p:to>
                                        <p:strVal val="visible"/>
                                      </p:to>
                                    </p:set>
                                    <p:animEffect transition="in" filter="fade">
                                      <p:cBhvr>
                                        <p:cTn id="92" dur="3000"/>
                                        <p:tgtEl>
                                          <p:spTgt spid="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iterate type="lt">
                                    <p:tmPct val="14000"/>
                                  </p:iterate>
                                  <p:childTnLst>
                                    <p:set>
                                      <p:cBhvr>
                                        <p:cTn id="96" dur="1" fill="hold">
                                          <p:stCondLst>
                                            <p:cond delay="0"/>
                                          </p:stCondLst>
                                        </p:cTn>
                                        <p:tgtEl>
                                          <p:spTgt spid="5">
                                            <p:txEl>
                                              <p:pRg st="0" end="0"/>
                                            </p:txEl>
                                          </p:spTgt>
                                        </p:tgtEl>
                                        <p:attrNameLst>
                                          <p:attrName>style.visibility</p:attrName>
                                        </p:attrNameLst>
                                      </p:cBhvr>
                                      <p:to>
                                        <p:strVal val="visible"/>
                                      </p:to>
                                    </p:set>
                                    <p:animEffect transition="in" filter="fade">
                                      <p:cBhvr>
                                        <p:cTn id="97" dur="500"/>
                                        <p:tgtEl>
                                          <p:spTgt spid="5">
                                            <p:txEl>
                                              <p:pRg st="0" end="0"/>
                                            </p:txEl>
                                          </p:spTgt>
                                        </p:tgtEl>
                                      </p:cBhvr>
                                    </p:animEffect>
                                  </p:childTnLst>
                                </p:cTn>
                              </p:par>
                              <p:par>
                                <p:cTn id="98" presetID="10" presetClass="entr" presetSubtype="0" fill="hold" nodeType="withEffect">
                                  <p:stCondLst>
                                    <p:cond delay="700"/>
                                  </p:stCondLst>
                                  <p:iterate type="lt">
                                    <p:tmPct val="14000"/>
                                  </p:iterate>
                                  <p:childTnLst>
                                    <p:set>
                                      <p:cBhvr>
                                        <p:cTn id="99" dur="1" fill="hold">
                                          <p:stCondLst>
                                            <p:cond delay="0"/>
                                          </p:stCondLst>
                                        </p:cTn>
                                        <p:tgtEl>
                                          <p:spTgt spid="5">
                                            <p:txEl>
                                              <p:pRg st="1" end="1"/>
                                            </p:txEl>
                                          </p:spTgt>
                                        </p:tgtEl>
                                        <p:attrNameLst>
                                          <p:attrName>style.visibility</p:attrName>
                                        </p:attrNameLst>
                                      </p:cBhvr>
                                      <p:to>
                                        <p:strVal val="visible"/>
                                      </p:to>
                                    </p:set>
                                    <p:animEffect transition="in" filter="fade">
                                      <p:cBhvr>
                                        <p:cTn id="100" dur="500"/>
                                        <p:tgtEl>
                                          <p:spTgt spid="5">
                                            <p:txEl>
                                              <p:pRg st="1" end="1"/>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iterate type="lt">
                                    <p:tmPct val="14000"/>
                                  </p:iterate>
                                  <p:childTnLst>
                                    <p:set>
                                      <p:cBhvr>
                                        <p:cTn id="104" dur="1" fill="hold">
                                          <p:stCondLst>
                                            <p:cond delay="0"/>
                                          </p:stCondLst>
                                        </p:cTn>
                                        <p:tgtEl>
                                          <p:spTgt spid="6">
                                            <p:txEl>
                                              <p:pRg st="0" end="0"/>
                                            </p:txEl>
                                          </p:spTgt>
                                        </p:tgtEl>
                                        <p:attrNameLst>
                                          <p:attrName>style.visibility</p:attrName>
                                        </p:attrNameLst>
                                      </p:cBhvr>
                                      <p:to>
                                        <p:strVal val="visible"/>
                                      </p:to>
                                    </p:set>
                                    <p:animEffect transition="in" filter="fade">
                                      <p:cBhvr>
                                        <p:cTn id="105" dur="500"/>
                                        <p:tgtEl>
                                          <p:spTgt spid="6">
                                            <p:txEl>
                                              <p:pRg st="0" end="0"/>
                                            </p:txEl>
                                          </p:spTgt>
                                        </p:tgtEl>
                                      </p:cBhvr>
                                    </p:animEffect>
                                  </p:childTnLst>
                                </p:cTn>
                              </p:par>
                              <p:par>
                                <p:cTn id="106" presetID="10" presetClass="entr" presetSubtype="0" fill="hold" nodeType="withEffect">
                                  <p:stCondLst>
                                    <p:cond delay="660"/>
                                  </p:stCondLst>
                                  <p:iterate type="lt">
                                    <p:tmPct val="14000"/>
                                  </p:iterate>
                                  <p:childTnLst>
                                    <p:set>
                                      <p:cBhvr>
                                        <p:cTn id="107" dur="1" fill="hold">
                                          <p:stCondLst>
                                            <p:cond delay="0"/>
                                          </p:stCondLst>
                                        </p:cTn>
                                        <p:tgtEl>
                                          <p:spTgt spid="6">
                                            <p:txEl>
                                              <p:pRg st="1" end="1"/>
                                            </p:txEl>
                                          </p:spTgt>
                                        </p:tgtEl>
                                        <p:attrNameLst>
                                          <p:attrName>style.visibility</p:attrName>
                                        </p:attrNameLst>
                                      </p:cBhvr>
                                      <p:to>
                                        <p:strVal val="visible"/>
                                      </p:to>
                                    </p:set>
                                    <p:animEffect transition="in" filter="fade">
                                      <p:cBhvr>
                                        <p:cTn id="108" dur="500"/>
                                        <p:tgtEl>
                                          <p:spTgt spid="6">
                                            <p:txEl>
                                              <p:pRg st="1" end="1"/>
                                            </p:txEl>
                                          </p:spTgt>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iterate type="lt">
                                    <p:tmPct val="14000"/>
                                  </p:iterate>
                                  <p:childTnLst>
                                    <p:set>
                                      <p:cBhvr>
                                        <p:cTn id="112" dur="1" fill="hold">
                                          <p:stCondLst>
                                            <p:cond delay="0"/>
                                          </p:stCondLst>
                                        </p:cTn>
                                        <p:tgtEl>
                                          <p:spTgt spid="7">
                                            <p:txEl>
                                              <p:pRg st="0" end="0"/>
                                            </p:txEl>
                                          </p:spTgt>
                                        </p:tgtEl>
                                        <p:attrNameLst>
                                          <p:attrName>style.visibility</p:attrName>
                                        </p:attrNameLst>
                                      </p:cBhvr>
                                      <p:to>
                                        <p:strVal val="visible"/>
                                      </p:to>
                                    </p:set>
                                    <p:animEffect transition="in" filter="fade">
                                      <p:cBhvr>
                                        <p:cTn id="113" dur="500"/>
                                        <p:tgtEl>
                                          <p:spTgt spid="7">
                                            <p:txEl>
                                              <p:pRg st="0" end="0"/>
                                            </p:txEl>
                                          </p:spTgt>
                                        </p:tgtEl>
                                      </p:cBhvr>
                                    </p:animEffect>
                                  </p:childTnLst>
                                </p:cTn>
                              </p:par>
                              <p:par>
                                <p:cTn id="114" presetID="10" presetClass="entr" presetSubtype="0" fill="hold" nodeType="withEffect">
                                  <p:stCondLst>
                                    <p:cond delay="780"/>
                                  </p:stCondLst>
                                  <p:iterate type="lt">
                                    <p:tmPct val="14000"/>
                                  </p:iterate>
                                  <p:childTnLst>
                                    <p:set>
                                      <p:cBhvr>
                                        <p:cTn id="115" dur="1" fill="hold">
                                          <p:stCondLst>
                                            <p:cond delay="0"/>
                                          </p:stCondLst>
                                        </p:cTn>
                                        <p:tgtEl>
                                          <p:spTgt spid="7">
                                            <p:txEl>
                                              <p:pRg st="1" end="1"/>
                                            </p:txEl>
                                          </p:spTgt>
                                        </p:tgtEl>
                                        <p:attrNameLst>
                                          <p:attrName>style.visibility</p:attrName>
                                        </p:attrNameLst>
                                      </p:cBhvr>
                                      <p:to>
                                        <p:strVal val="visible"/>
                                      </p:to>
                                    </p:set>
                                    <p:animEffect transition="in" filter="fade">
                                      <p:cBhvr>
                                        <p:cTn id="116" dur="500"/>
                                        <p:tgtEl>
                                          <p:spTgt spid="7">
                                            <p:txEl>
                                              <p:pRg st="1" end="1"/>
                                            </p:txEl>
                                          </p:spTgt>
                                        </p:tgtEl>
                                      </p:cBhvr>
                                    </p:animEffect>
                                  </p:childTnLst>
                                </p:cTn>
                              </p:par>
                              <p:par>
                                <p:cTn id="117" presetID="6" presetClass="emph" presetSubtype="0" fill="hold" grpId="1" nodeType="withEffect">
                                  <p:stCondLst>
                                    <p:cond delay="2000"/>
                                  </p:stCondLst>
                                  <p:childTnLst>
                                    <p:animScale>
                                      <p:cBhvr>
                                        <p:cTn id="118" dur="2750" fill="hold"/>
                                        <p:tgtEl>
                                          <p:spTgt spid="18"/>
                                        </p:tgtEl>
                                      </p:cBhvr>
                                      <p:by x="150000" y="150000"/>
                                    </p:animScale>
                                  </p:childTnLst>
                                </p:cTn>
                              </p:par>
                              <p:par>
                                <p:cTn id="119" presetID="6" presetClass="emph" presetSubtype="0" fill="hold" grpId="4" nodeType="withEffect">
                                  <p:stCondLst>
                                    <p:cond delay="2000"/>
                                  </p:stCondLst>
                                  <p:childTnLst>
                                    <p:animScale>
                                      <p:cBhvr>
                                        <p:cTn id="120" dur="2000" fill="hold"/>
                                        <p:tgtEl>
                                          <p:spTgt spid="20"/>
                                        </p:tgtEl>
                                      </p:cBhvr>
                                      <p:by x="45000" y="45000"/>
                                    </p:animScale>
                                  </p:childTnLst>
                                </p:cTn>
                              </p:par>
                            </p:childTnLst>
                          </p:cTn>
                        </p:par>
                      </p:childTnLst>
                    </p:cTn>
                  </p:par>
                  <p:par>
                    <p:cTn id="121" fill="hold">
                      <p:stCondLst>
                        <p:cond delay="indefinite"/>
                      </p:stCondLst>
                      <p:childTnLst>
                        <p:par>
                          <p:cTn id="122" fill="hold">
                            <p:stCondLst>
                              <p:cond delay="0"/>
                            </p:stCondLst>
                            <p:childTnLst>
                              <p:par>
                                <p:cTn id="123" presetID="31" presetClass="exit" presetSubtype="0" fill="hold" grpId="2" nodeType="clickEffect">
                                  <p:stCondLst>
                                    <p:cond delay="0"/>
                                  </p:stCondLst>
                                  <p:childTnLst>
                                    <p:anim calcmode="lin" valueType="num">
                                      <p:cBhvr>
                                        <p:cTn id="124" dur="1000"/>
                                        <p:tgtEl>
                                          <p:spTgt spid="18"/>
                                        </p:tgtEl>
                                        <p:attrNameLst>
                                          <p:attrName>ppt_w</p:attrName>
                                        </p:attrNameLst>
                                      </p:cBhvr>
                                      <p:tavLst>
                                        <p:tav tm="0">
                                          <p:val>
                                            <p:strVal val="ppt_w"/>
                                          </p:val>
                                        </p:tav>
                                        <p:tav tm="100000">
                                          <p:val>
                                            <p:fltVal val="0"/>
                                          </p:val>
                                        </p:tav>
                                      </p:tavLst>
                                    </p:anim>
                                    <p:anim calcmode="lin" valueType="num">
                                      <p:cBhvr>
                                        <p:cTn id="125" dur="1000"/>
                                        <p:tgtEl>
                                          <p:spTgt spid="18"/>
                                        </p:tgtEl>
                                        <p:attrNameLst>
                                          <p:attrName>ppt_h</p:attrName>
                                        </p:attrNameLst>
                                      </p:cBhvr>
                                      <p:tavLst>
                                        <p:tav tm="0">
                                          <p:val>
                                            <p:strVal val="ppt_h"/>
                                          </p:val>
                                        </p:tav>
                                        <p:tav tm="100000">
                                          <p:val>
                                            <p:fltVal val="0"/>
                                          </p:val>
                                        </p:tav>
                                      </p:tavLst>
                                    </p:anim>
                                    <p:anim calcmode="lin" valueType="num">
                                      <p:cBhvr>
                                        <p:cTn id="126" dur="1000"/>
                                        <p:tgtEl>
                                          <p:spTgt spid="18"/>
                                        </p:tgtEl>
                                        <p:attrNameLst>
                                          <p:attrName>style.rotation</p:attrName>
                                        </p:attrNameLst>
                                      </p:cBhvr>
                                      <p:tavLst>
                                        <p:tav tm="0">
                                          <p:val>
                                            <p:fltVal val="0"/>
                                          </p:val>
                                        </p:tav>
                                        <p:tav tm="100000">
                                          <p:val>
                                            <p:fltVal val="90"/>
                                          </p:val>
                                        </p:tav>
                                      </p:tavLst>
                                    </p:anim>
                                    <p:animEffect transition="out" filter="fade">
                                      <p:cBhvr>
                                        <p:cTn id="127" dur="1000"/>
                                        <p:tgtEl>
                                          <p:spTgt spid="18"/>
                                        </p:tgtEl>
                                      </p:cBhvr>
                                    </p:animEffect>
                                    <p:set>
                                      <p:cBhvr>
                                        <p:cTn id="128" dur="1" fill="hold">
                                          <p:stCondLst>
                                            <p:cond delay="999"/>
                                          </p:stCondLst>
                                        </p:cTn>
                                        <p:tgtEl>
                                          <p:spTgt spid="18"/>
                                        </p:tgtEl>
                                        <p:attrNameLst>
                                          <p:attrName>style.visibility</p:attrName>
                                        </p:attrNameLst>
                                      </p:cBhvr>
                                      <p:to>
                                        <p:strVal val="hidden"/>
                                      </p:to>
                                    </p:set>
                                  </p:childTnLst>
                                </p:cTn>
                              </p:par>
                              <p:par>
                                <p:cTn id="129" presetID="42" presetClass="entr" presetSubtype="0" fill="hold" grpId="0" nodeType="withEffect">
                                  <p:stCondLst>
                                    <p:cond delay="0"/>
                                  </p:stCondLst>
                                  <p:childTnLst>
                                    <p:set>
                                      <p:cBhvr>
                                        <p:cTn id="130" dur="1" fill="hold">
                                          <p:stCondLst>
                                            <p:cond delay="0"/>
                                          </p:stCondLst>
                                        </p:cTn>
                                        <p:tgtEl>
                                          <p:spTgt spid="8"/>
                                        </p:tgtEl>
                                        <p:attrNameLst>
                                          <p:attrName>style.visibility</p:attrName>
                                        </p:attrNameLst>
                                      </p:cBhvr>
                                      <p:to>
                                        <p:strVal val="visible"/>
                                      </p:to>
                                    </p:set>
                                    <p:animEffect transition="in" filter="fade">
                                      <p:cBhvr>
                                        <p:cTn id="131" dur="1000"/>
                                        <p:tgtEl>
                                          <p:spTgt spid="8"/>
                                        </p:tgtEl>
                                      </p:cBhvr>
                                    </p:animEffect>
                                    <p:anim calcmode="lin" valueType="num">
                                      <p:cBhvr>
                                        <p:cTn id="132" dur="1000" fill="hold"/>
                                        <p:tgtEl>
                                          <p:spTgt spid="8"/>
                                        </p:tgtEl>
                                        <p:attrNameLst>
                                          <p:attrName>ppt_x</p:attrName>
                                        </p:attrNameLst>
                                      </p:cBhvr>
                                      <p:tavLst>
                                        <p:tav tm="0">
                                          <p:val>
                                            <p:strVal val="#ppt_x"/>
                                          </p:val>
                                        </p:tav>
                                        <p:tav tm="100000">
                                          <p:val>
                                            <p:strVal val="#ppt_x"/>
                                          </p:val>
                                        </p:tav>
                                      </p:tavLst>
                                    </p:anim>
                                    <p:anim calcmode="lin" valueType="num">
                                      <p:cBhvr>
                                        <p:cTn id="133" dur="1000" fill="hold"/>
                                        <p:tgtEl>
                                          <p:spTgt spid="8"/>
                                        </p:tgtEl>
                                        <p:attrNameLst>
                                          <p:attrName>ppt_y</p:attrName>
                                        </p:attrNameLst>
                                      </p:cBhvr>
                                      <p:tavLst>
                                        <p:tav tm="0">
                                          <p:val>
                                            <p:strVal val="#ppt_y+.1"/>
                                          </p:val>
                                        </p:tav>
                                        <p:tav tm="100000">
                                          <p:val>
                                            <p:strVal val="#ppt_y"/>
                                          </p:val>
                                        </p:tav>
                                      </p:tavLst>
                                    </p:anim>
                                  </p:childTnLst>
                                  <p:subTnLst>
                                    <p:cmd type="evt" cmd="onstopaudio">
                                      <p:cBhvr>
                                        <p:cTn display="0" masterRel="sameClick">
                                          <p:stCondLst>
                                            <p:cond evt="begin" delay="0">
                                              <p:tn val="129"/>
                                            </p:cond>
                                          </p:stCondLst>
                                        </p:cTn>
                                        <p:tgtEl>
                                          <p:sldTgt/>
                                        </p:tgtEl>
                                      </p:cBhvr>
                                    </p:cmd>
                                  </p:subTnLst>
                                </p:cTn>
                              </p:par>
                              <p:par>
                                <p:cTn id="134" presetID="6" presetClass="emph" presetSubtype="0" fill="hold" grpId="1" nodeType="withEffect">
                                  <p:stCondLst>
                                    <p:cond delay="2000"/>
                                  </p:stCondLst>
                                  <p:childTnLst>
                                    <p:animScale>
                                      <p:cBhvr>
                                        <p:cTn id="135" dur="275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1" grpId="1"/>
      <p:bldP spid="22" grpId="0" build="allAtOnce"/>
      <p:bldP spid="20" grpId="0"/>
      <p:bldP spid="20" grpId="1"/>
      <p:bldP spid="20" grpId="2"/>
      <p:bldP spid="20" grpId="3"/>
      <p:bldP spid="20" grpId="4"/>
      <p:bldP spid="2" grpId="0"/>
      <p:bldP spid="2" grpId="1"/>
      <p:bldP spid="2" grpId="2"/>
      <p:bldP spid="3" grpId="0"/>
      <p:bldP spid="4" grpId="0"/>
      <p:bldP spid="4" grpId="1"/>
      <p:bldP spid="18" grpId="0"/>
      <p:bldP spid="18" grpId="1"/>
      <p:bldP spid="18" grpId="2"/>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16815-D340-3582-3CE4-7A3C2330DA47}"/>
            </a:ext>
          </a:extLst>
        </p:cNvPr>
        <p:cNvGrpSpPr/>
        <p:nvPr/>
      </p:nvGrpSpPr>
      <p:grpSpPr>
        <a:xfrm>
          <a:off x="0" y="0"/>
          <a:ext cx="0" cy="0"/>
          <a:chOff x="0" y="0"/>
          <a:chExt cx="0" cy="0"/>
        </a:xfrm>
      </p:grpSpPr>
      <p:pic>
        <p:nvPicPr>
          <p:cNvPr id="7" name="Green Spot Light Black Background">
            <a:hlinkClick r:id="" action="ppaction://media"/>
            <a:extLst>
              <a:ext uri="{FF2B5EF4-FFF2-40B4-BE49-F238E27FC236}">
                <a16:creationId xmlns:a16="http://schemas.microsoft.com/office/drawing/2014/main" id="{1575229F-E16D-B471-B675-8A1CB4B3ED37}"/>
              </a:ext>
            </a:extLst>
          </p:cNvPr>
          <p:cNvPicPr preferRelativeResize="0">
            <a:picLocks/>
          </p:cNvPicPr>
          <p:nvPr>
            <a:videoFile r:link="rId2"/>
            <p:extLst>
              <p:ext uri="{DAA4B4D4-6D71-4841-9C94-3DE7FCFB9230}">
                <p14:media xmlns:p14="http://schemas.microsoft.com/office/powerpoint/2010/main" r:embed="rId1"/>
              </p:ext>
            </p:extLst>
          </p:nvPr>
        </p:nvPicPr>
        <p:blipFill>
          <a:blip r:embed="rId5"/>
          <a:stretch>
            <a:fillRect/>
          </a:stretch>
        </p:blipFill>
        <p:spPr>
          <a:xfrm>
            <a:off x="-39940" y="0"/>
            <a:ext cx="12362688" cy="6912864"/>
          </a:xfrm>
          <a:prstGeom prst="rect">
            <a:avLst/>
          </a:prstGeom>
        </p:spPr>
      </p:pic>
      <p:sp>
        <p:nvSpPr>
          <p:cNvPr id="3" name="Title 1">
            <a:extLst>
              <a:ext uri="{FF2B5EF4-FFF2-40B4-BE49-F238E27FC236}">
                <a16:creationId xmlns:a16="http://schemas.microsoft.com/office/drawing/2014/main" id="{F4ADDFF9-3E8A-3A2B-DBC9-693D98B8525F}"/>
              </a:ext>
            </a:extLst>
          </p:cNvPr>
          <p:cNvSpPr txBox="1">
            <a:spLocks/>
          </p:cNvSpPr>
          <p:nvPr/>
        </p:nvSpPr>
        <p:spPr>
          <a:xfrm>
            <a:off x="379352" y="-173730"/>
            <a:ext cx="11433296" cy="360273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600"/>
              </a:spcBef>
              <a:spcAft>
                <a:spcPts val="600"/>
              </a:spcAft>
              <a:tabLst>
                <a:tab pos="684213" algn="l"/>
              </a:tabLst>
            </a:pPr>
            <a:r>
              <a:rPr lang="en-US" sz="6000" b="1" dirty="0">
                <a:ln>
                  <a:solidFill>
                    <a:srgbClr val="000000"/>
                  </a:solidFill>
                </a:ln>
                <a:solidFill>
                  <a:schemeClr val="bg1"/>
                </a:solidFill>
                <a:latin typeface="Amasis MT Pro Black" panose="02040A04050005020304" pitchFamily="18" charset="0"/>
              </a:rPr>
              <a:t>WHAT IS </a:t>
            </a:r>
            <a:r>
              <a:rPr lang="en-US" sz="6000" b="1" dirty="0">
                <a:ln>
                  <a:solidFill>
                    <a:schemeClr val="tx1"/>
                  </a:solidFill>
                </a:ln>
                <a:solidFill>
                  <a:srgbClr val="00B050"/>
                </a:solidFill>
                <a:latin typeface="Amasis MT Pro Black" panose="02040A04050005020304" pitchFamily="18" charset="0"/>
              </a:rPr>
              <a:t>SCIENTISM</a:t>
            </a:r>
            <a:r>
              <a:rPr lang="en-US" sz="6000" b="1" dirty="0">
                <a:ln>
                  <a:solidFill>
                    <a:srgbClr val="000000"/>
                  </a:solidFill>
                </a:ln>
                <a:solidFill>
                  <a:schemeClr val="bg1"/>
                </a:solidFill>
                <a:latin typeface="Amasis MT Pro Black" panose="02040A04050005020304" pitchFamily="18" charset="0"/>
              </a:rPr>
              <a:t>? 	</a:t>
            </a:r>
            <a:br>
              <a:rPr lang="en-US" sz="6000" b="1" dirty="0">
                <a:ln>
                  <a:solidFill>
                    <a:srgbClr val="000000"/>
                  </a:solidFill>
                </a:ln>
                <a:solidFill>
                  <a:schemeClr val="bg1"/>
                </a:solidFill>
                <a:latin typeface="Amasis MT Pro Black" panose="02040A04050005020304" pitchFamily="18" charset="0"/>
              </a:rPr>
            </a:br>
            <a:endParaRPr lang="en-US" sz="6000" b="1" dirty="0">
              <a:solidFill>
                <a:schemeClr val="bg1"/>
              </a:solidFill>
              <a:latin typeface="Amasis MT Pro Black" panose="02040A04050005020304" pitchFamily="18" charset="0"/>
            </a:endParaRPr>
          </a:p>
        </p:txBody>
      </p:sp>
      <p:sp>
        <p:nvSpPr>
          <p:cNvPr id="8" name="TextBox 7">
            <a:extLst>
              <a:ext uri="{FF2B5EF4-FFF2-40B4-BE49-F238E27FC236}">
                <a16:creationId xmlns:a16="http://schemas.microsoft.com/office/drawing/2014/main" id="{D4C6C257-14D0-962A-DCFD-4311740BB57F}"/>
              </a:ext>
            </a:extLst>
          </p:cNvPr>
          <p:cNvSpPr txBox="1"/>
          <p:nvPr/>
        </p:nvSpPr>
        <p:spPr>
          <a:xfrm>
            <a:off x="1470170" y="2158589"/>
            <a:ext cx="9426430" cy="4154984"/>
          </a:xfrm>
          <a:prstGeom prst="rect">
            <a:avLst/>
          </a:prstGeom>
          <a:noFill/>
        </p:spPr>
        <p:txBody>
          <a:bodyPr wrap="square" rtlCol="0">
            <a:spAutoFit/>
          </a:bodyPr>
          <a:lstStyle/>
          <a:p>
            <a:r>
              <a:rPr lang="en-US" sz="4800" dirty="0">
                <a:solidFill>
                  <a:schemeClr val="bg1"/>
                </a:solidFill>
              </a:rPr>
              <a:t>It's science attempting to </a:t>
            </a:r>
            <a:r>
              <a:rPr lang="en-US" sz="7200" b="1" dirty="0">
                <a:ln>
                  <a:solidFill>
                    <a:schemeClr val="tx1"/>
                  </a:solidFill>
                </a:ln>
                <a:solidFill>
                  <a:srgbClr val="00B050"/>
                </a:solidFill>
              </a:rPr>
              <a:t>REPLACE GOD</a:t>
            </a:r>
            <a:r>
              <a:rPr lang="en-US" sz="4800" dirty="0">
                <a:ln>
                  <a:solidFill>
                    <a:schemeClr val="tx1"/>
                  </a:solidFill>
                </a:ln>
                <a:solidFill>
                  <a:srgbClr val="00B050"/>
                </a:solidFill>
              </a:rPr>
              <a:t> </a:t>
            </a:r>
            <a:r>
              <a:rPr lang="en-US" sz="4800" dirty="0">
                <a:solidFill>
                  <a:schemeClr val="bg1"/>
                </a:solidFill>
              </a:rPr>
              <a:t>as the ultimate source for solving all problems and explaining all questions and mysteries, including God.</a:t>
            </a:r>
            <a:endParaRPr lang="en-US" sz="11500" dirty="0">
              <a:solidFill>
                <a:schemeClr val="bg1"/>
              </a:solidFill>
            </a:endParaRPr>
          </a:p>
        </p:txBody>
      </p:sp>
      <p:sp>
        <p:nvSpPr>
          <p:cNvPr id="2" name="Right Brace 1">
            <a:extLst>
              <a:ext uri="{FF2B5EF4-FFF2-40B4-BE49-F238E27FC236}">
                <a16:creationId xmlns:a16="http://schemas.microsoft.com/office/drawing/2014/main" id="{60AD4A44-6134-6EA4-2AFA-797F828046CB}"/>
              </a:ext>
            </a:extLst>
          </p:cNvPr>
          <p:cNvSpPr/>
          <p:nvPr/>
        </p:nvSpPr>
        <p:spPr>
          <a:xfrm rot="16200000">
            <a:off x="6024981" y="-2128424"/>
            <a:ext cx="1509752" cy="9147894"/>
          </a:xfrm>
          <a:prstGeom prst="rightBrace">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38419CFF-A219-5128-C7B8-79C1FB193F84}"/>
              </a:ext>
            </a:extLst>
          </p:cNvPr>
          <p:cNvSpPr txBox="1"/>
          <p:nvPr/>
        </p:nvSpPr>
        <p:spPr>
          <a:xfrm>
            <a:off x="2118502" y="3554012"/>
            <a:ext cx="10370988" cy="2739211"/>
          </a:xfrm>
          <a:prstGeom prst="rect">
            <a:avLst/>
          </a:prstGeom>
          <a:noFill/>
        </p:spPr>
        <p:txBody>
          <a:bodyPr wrap="square" rtlCol="0">
            <a:spAutoFit/>
          </a:bodyPr>
          <a:lstStyle/>
          <a:p>
            <a:pPr marL="571500" indent="-571500">
              <a:buFont typeface="Arial" panose="020B0604020202020204" pitchFamily="34" charset="0"/>
              <a:buChar char="•"/>
            </a:pPr>
            <a:r>
              <a:rPr lang="en-US" sz="5400" dirty="0">
                <a:solidFill>
                  <a:schemeClr val="bg1"/>
                </a:solidFill>
              </a:rPr>
              <a:t>Dissenting views not tolerated</a:t>
            </a:r>
          </a:p>
          <a:p>
            <a:pPr marL="685800" indent="-685800">
              <a:spcBef>
                <a:spcPts val="1200"/>
              </a:spcBef>
              <a:spcAft>
                <a:spcPts val="1200"/>
              </a:spcAft>
              <a:buFont typeface="Arial" panose="020B0604020202020204" pitchFamily="34" charset="0"/>
              <a:buChar char="•"/>
            </a:pPr>
            <a:r>
              <a:rPr lang="en-US" sz="5400" dirty="0">
                <a:solidFill>
                  <a:schemeClr val="bg1"/>
                </a:solidFill>
              </a:rPr>
              <a:t>It’s because </a:t>
            </a:r>
            <a:r>
              <a:rPr lang="en-US" sz="5400" b="1" dirty="0">
                <a:solidFill>
                  <a:schemeClr val="bg1"/>
                </a:solidFill>
              </a:rPr>
              <a:t>SCIENCE                         IS SOVEREIGN. </a:t>
            </a:r>
          </a:p>
        </p:txBody>
      </p:sp>
      <p:sp>
        <p:nvSpPr>
          <p:cNvPr id="5" name="Rectangle 4">
            <a:extLst>
              <a:ext uri="{FF2B5EF4-FFF2-40B4-BE49-F238E27FC236}">
                <a16:creationId xmlns:a16="http://schemas.microsoft.com/office/drawing/2014/main" id="{B7F29F95-7B4D-52CB-2A0E-D10190E0EF6B}"/>
              </a:ext>
            </a:extLst>
          </p:cNvPr>
          <p:cNvSpPr/>
          <p:nvPr/>
        </p:nvSpPr>
        <p:spPr>
          <a:xfrm>
            <a:off x="6125980" y="4453569"/>
            <a:ext cx="707245" cy="1446550"/>
          </a:xfrm>
          <a:prstGeom prst="rect">
            <a:avLst/>
          </a:prstGeom>
          <a:noFill/>
        </p:spPr>
        <p:txBody>
          <a:bodyPr wrap="none" lIns="91440" tIns="45720" rIns="91440" bIns="45720">
            <a:spAutoFit/>
          </a:bodyPr>
          <a:lstStyle/>
          <a:p>
            <a:pPr algn="ctr"/>
            <a:r>
              <a:rPr lang="en-US" sz="88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a:t>
            </a:r>
          </a:p>
        </p:txBody>
      </p:sp>
      <p:pic>
        <p:nvPicPr>
          <p:cNvPr id="9" name="Picture 8">
            <a:extLst>
              <a:ext uri="{FF2B5EF4-FFF2-40B4-BE49-F238E27FC236}">
                <a16:creationId xmlns:a16="http://schemas.microsoft.com/office/drawing/2014/main" id="{FD6AB704-9199-8C72-228E-98D9D61B5DAA}"/>
              </a:ext>
            </a:extLst>
          </p:cNvPr>
          <p:cNvPicPr>
            <a:picLocks noChangeAspect="1"/>
          </p:cNvPicPr>
          <p:nvPr/>
        </p:nvPicPr>
        <p:blipFill>
          <a:blip r:embed="rId6">
            <a:alphaModFix amt="85000"/>
          </a:blip>
          <a:stretch>
            <a:fillRect/>
          </a:stretch>
        </p:blipFill>
        <p:spPr>
          <a:xfrm>
            <a:off x="24984" y="-381000"/>
            <a:ext cx="12192000" cy="8683318"/>
          </a:xfrm>
          <a:prstGeom prst="rect">
            <a:avLst/>
          </a:prstGeom>
        </p:spPr>
      </p:pic>
      <p:sp>
        <p:nvSpPr>
          <p:cNvPr id="6" name="TextBox 5">
            <a:extLst>
              <a:ext uri="{FF2B5EF4-FFF2-40B4-BE49-F238E27FC236}">
                <a16:creationId xmlns:a16="http://schemas.microsoft.com/office/drawing/2014/main" id="{C0DBCA02-595C-704D-4390-EA297D2CC15A}"/>
              </a:ext>
            </a:extLst>
          </p:cNvPr>
          <p:cNvSpPr txBox="1"/>
          <p:nvPr/>
        </p:nvSpPr>
        <p:spPr>
          <a:xfrm>
            <a:off x="633368" y="728773"/>
            <a:ext cx="838200" cy="923330"/>
          </a:xfrm>
          <a:prstGeom prst="rect">
            <a:avLst/>
          </a:prstGeom>
          <a:noFill/>
        </p:spPr>
        <p:txBody>
          <a:bodyPr wrap="square" rtlCol="0">
            <a:spAutoFit/>
          </a:bodyPr>
          <a:lstStyle/>
          <a:p>
            <a:r>
              <a:rPr lang="en-US" sz="5400" b="1" dirty="0">
                <a:solidFill>
                  <a:schemeClr val="bg1"/>
                </a:solidFill>
              </a:rPr>
              <a:t>2.</a:t>
            </a:r>
          </a:p>
        </p:txBody>
      </p:sp>
    </p:spTree>
    <p:extLst>
      <p:ext uri="{BB962C8B-B14F-4D97-AF65-F5344CB8AC3E}">
        <p14:creationId xmlns:p14="http://schemas.microsoft.com/office/powerpoint/2010/main" val="419018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0-#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par>
                                <p:cTn id="12" presetID="1" presetClass="mediacall" presetSubtype="0" fill="hold" nodeType="withEffect">
                                  <p:stCondLst>
                                    <p:cond delay="0"/>
                                  </p:stCondLst>
                                  <p:childTnLst>
                                    <p:cmd type="call" cmd="playFrom(0.0)">
                                      <p:cBhvr>
                                        <p:cTn id="13" dur="15061" fill="hold"/>
                                        <p:tgtEl>
                                          <p:spTgt spid="7"/>
                                        </p:tgtEl>
                                      </p:cBhvr>
                                    </p:cmd>
                                  </p:childTnLst>
                                </p:cTn>
                              </p:par>
                              <p:par>
                                <p:cTn id="14" presetID="10" presetClass="entr" presetSubtype="0" fill="hold" nodeType="withEffect">
                                  <p:stCondLst>
                                    <p:cond delay="0"/>
                                  </p:stCondLst>
                                  <p:iterate type="lt">
                                    <p:tmPct val="1500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iterate type="lt">
                                    <p:tmPct val="16000"/>
                                  </p:iterate>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iterate type="lt">
                                    <p:tmPct val="0"/>
                                  </p:iterate>
                                  <p:childTnLst>
                                    <p:animEffect transition="out" filter="fade">
                                      <p:cBhvr>
                                        <p:cTn id="25" dur="500"/>
                                        <p:tgtEl>
                                          <p:spTgt spid="8">
                                            <p:txEl>
                                              <p:pRg st="0" end="0"/>
                                            </p:txEl>
                                          </p:spTgt>
                                        </p:tgtEl>
                                      </p:cBhvr>
                                    </p:animEffect>
                                    <p:set>
                                      <p:cBhvr>
                                        <p:cTn id="26" dur="1" fill="hold">
                                          <p:stCondLst>
                                            <p:cond delay="499"/>
                                          </p:stCondLst>
                                        </p:cTn>
                                        <p:tgtEl>
                                          <p:spTgt spid="8">
                                            <p:txEl>
                                              <p:pRg st="0" end="0"/>
                                            </p:txEl>
                                          </p:spTgt>
                                        </p:tgtEl>
                                        <p:attrNameLst>
                                          <p:attrName>style.visibility</p:attrName>
                                        </p:attrNameLst>
                                      </p:cBhvr>
                                      <p:to>
                                        <p:strVal val="hidden"/>
                                      </p:to>
                                    </p:set>
                                  </p:childTnLst>
                                </p:cTn>
                              </p:par>
                              <p:par>
                                <p:cTn id="27" presetID="2" presetClass="entr" presetSubtype="4"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par>
                                <p:cTn id="31" presetID="10" presetClass="entr" presetSubtype="0" fill="hold" nodeType="withEffect">
                                  <p:stCondLst>
                                    <p:cond delay="0"/>
                                  </p:stCondLst>
                                  <p:iterate type="lt">
                                    <p:tmPct val="13000"/>
                                  </p:iterate>
                                  <p:childTnLst>
                                    <p:set>
                                      <p:cBhvr>
                                        <p:cTn id="32" dur="1" fill="hold">
                                          <p:stCondLst>
                                            <p:cond delay="0"/>
                                          </p:stCondLst>
                                        </p:cTn>
                                        <p:tgtEl>
                                          <p:spTgt spid="4">
                                            <p:txEl>
                                              <p:pRg st="0" end="0"/>
                                            </p:txEl>
                                          </p:spTgt>
                                        </p:tgtEl>
                                        <p:attrNameLst>
                                          <p:attrName>style.visibility</p:attrName>
                                        </p:attrNameLst>
                                      </p:cBhvr>
                                      <p:to>
                                        <p:strVal val="visible"/>
                                      </p:to>
                                    </p:set>
                                    <p:animEffect transition="in" filter="fade">
                                      <p:cBhvr>
                                        <p:cTn id="33" dur="500"/>
                                        <p:tgtEl>
                                          <p:spTgt spid="4">
                                            <p:txEl>
                                              <p:pRg st="0" end="0"/>
                                            </p:txEl>
                                          </p:spTgt>
                                        </p:tgtEl>
                                      </p:cBhvr>
                                    </p:animEffect>
                                  </p:childTnLst>
                                </p:cTn>
                              </p:par>
                            </p:childTnLst>
                          </p:cTn>
                        </p:par>
                        <p:par>
                          <p:cTn id="34" fill="hold">
                            <p:stCondLst>
                              <p:cond delay="2190"/>
                            </p:stCondLst>
                            <p:childTnLst>
                              <p:par>
                                <p:cTn id="35" presetID="15" presetClass="emph" presetSubtype="0" nodeType="afterEffect">
                                  <p:stCondLst>
                                    <p:cond delay="0"/>
                                  </p:stCondLst>
                                  <p:iterate type="lt">
                                    <p:tmAbs val="25"/>
                                  </p:iterate>
                                  <p:childTnLst>
                                    <p:set>
                                      <p:cBhvr override="childStyle">
                                        <p:cTn id="36" dur="indefinite"/>
                                        <p:tgtEl>
                                          <p:spTgt spid="4">
                                            <p:txEl>
                                              <p:pRg st="0" end="0"/>
                                            </p:txEl>
                                          </p:spTgt>
                                        </p:tgtEl>
                                        <p:attrNameLst>
                                          <p:attrName>style.fontWeight</p:attrName>
                                        </p:attrNameLst>
                                      </p:cBhvr>
                                      <p:to>
                                        <p:strVal val="bold"/>
                                      </p:to>
                                    </p:set>
                                  </p:childTnLst>
                                </p:cTn>
                              </p:par>
                              <p:par>
                                <p:cTn id="37" presetID="45" presetClass="entr" presetSubtype="0" fill="hold" grpId="0" nodeType="withEffect">
                                  <p:stCondLst>
                                    <p:cond delay="25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3250"/>
                                        <p:tgtEl>
                                          <p:spTgt spid="5"/>
                                        </p:tgtEl>
                                      </p:cBhvr>
                                    </p:animEffect>
                                    <p:anim calcmode="lin" valueType="num">
                                      <p:cBhvr>
                                        <p:cTn id="40" dur="3250" fill="hold"/>
                                        <p:tgtEl>
                                          <p:spTgt spid="5"/>
                                        </p:tgtEl>
                                        <p:attrNameLst>
                                          <p:attrName>ppt_w</p:attrName>
                                        </p:attrNameLst>
                                      </p:cBhvr>
                                      <p:tavLst>
                                        <p:tav tm="0" fmla="#ppt_w*sin(2.5*pi*$)">
                                          <p:val>
                                            <p:fltVal val="0"/>
                                          </p:val>
                                        </p:tav>
                                        <p:tav tm="100000">
                                          <p:val>
                                            <p:fltVal val="1"/>
                                          </p:val>
                                        </p:tav>
                                      </p:tavLst>
                                    </p:anim>
                                    <p:anim calcmode="lin" valueType="num">
                                      <p:cBhvr>
                                        <p:cTn id="41" dur="3250" fill="hold"/>
                                        <p:tgtEl>
                                          <p:spTgt spid="5"/>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iterate type="lt">
                                    <p:tmPct val="13000"/>
                                  </p:iterate>
                                  <p:childTnLst>
                                    <p:set>
                                      <p:cBhvr>
                                        <p:cTn id="45" dur="1" fill="hold">
                                          <p:stCondLst>
                                            <p:cond delay="0"/>
                                          </p:stCondLst>
                                        </p:cTn>
                                        <p:tgtEl>
                                          <p:spTgt spid="4">
                                            <p:txEl>
                                              <p:pRg st="1" end="1"/>
                                            </p:txEl>
                                          </p:spTgt>
                                        </p:tgtEl>
                                        <p:attrNameLst>
                                          <p:attrName>style.visibility</p:attrName>
                                        </p:attrNameLst>
                                      </p:cBhvr>
                                      <p:to>
                                        <p:strVal val="visible"/>
                                      </p:to>
                                    </p:set>
                                    <p:animEffect transition="in" filter="fade">
                                      <p:cBhvr>
                                        <p:cTn id="46" dur="500"/>
                                        <p:tgtEl>
                                          <p:spTgt spid="4">
                                            <p:txEl>
                                              <p:pRg st="1" end="1"/>
                                            </p:txEl>
                                          </p:spTgt>
                                        </p:tgtEl>
                                      </p:cBhvr>
                                    </p:animEffect>
                                  </p:childTnLst>
                                </p:cTn>
                              </p:par>
                            </p:childTnLst>
                          </p:cTn>
                        </p:par>
                        <p:par>
                          <p:cTn id="47" fill="hold">
                            <p:stCondLst>
                              <p:cond delay="2385"/>
                            </p:stCondLst>
                            <p:childTnLst>
                              <p:par>
                                <p:cTn id="48" presetID="15" presetClass="emph" presetSubtype="0" nodeType="afterEffect">
                                  <p:stCondLst>
                                    <p:cond delay="500"/>
                                  </p:stCondLst>
                                  <p:iterate type="lt">
                                    <p:tmAbs val="50"/>
                                  </p:iterate>
                                  <p:childTnLst>
                                    <p:set>
                                      <p:cBhvr override="childStyle">
                                        <p:cTn id="49" dur="indefinite"/>
                                        <p:tgtEl>
                                          <p:spTgt spid="4">
                                            <p:txEl>
                                              <p:pRg st="1" end="1"/>
                                            </p:txEl>
                                          </p:spTgt>
                                        </p:tgtEl>
                                        <p:attrNameLst>
                                          <p:attrName>style.fontWeight</p:attrName>
                                        </p:attrNameLst>
                                      </p:cBhvr>
                                      <p:to>
                                        <p:strVal val="bold"/>
                                      </p:to>
                                    </p:se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dissolve">
                                      <p:cBhvr>
                                        <p:cTn id="54" dur="3000"/>
                                        <p:tgtEl>
                                          <p:spTgt spid="9"/>
                                        </p:tgtEl>
                                      </p:cBhvr>
                                    </p:animEffect>
                                  </p:childTnLst>
                                </p:cTn>
                              </p:par>
                              <p:par>
                                <p:cTn id="55" presetID="26" presetClass="emph" presetSubtype="0" repeatCount="3000" fill="hold" nodeType="withEffect">
                                  <p:stCondLst>
                                    <p:cond delay="1000"/>
                                  </p:stCondLst>
                                  <p:childTnLst>
                                    <p:animEffect transition="out" filter="fade">
                                      <p:cBhvr>
                                        <p:cTn id="56" dur="4000" tmFilter="0, 0; .2, .5; .8, .5; 1, 0"/>
                                        <p:tgtEl>
                                          <p:spTgt spid="9"/>
                                        </p:tgtEl>
                                      </p:cBhvr>
                                    </p:animEffect>
                                    <p:animScale>
                                      <p:cBhvr>
                                        <p:cTn id="57" dur="20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58" repeatCount="2000" fill="hold" display="0">
                  <p:stCondLst>
                    <p:cond delay="indefinite"/>
                  </p:stCondLst>
                </p:cTn>
                <p:tgtEl>
                  <p:spTgt spid="7"/>
                </p:tgtEl>
              </p:cMediaNode>
            </p:video>
            <p:seq concurrent="1" nextAc="seek">
              <p:cTn id="59" restart="whenNotActive" fill="hold" evtFilter="cancelBubble" nodeType="interactiveSeq">
                <p:stCondLst>
                  <p:cond evt="onClick" delay="0">
                    <p:tgtEl>
                      <p:spTgt spid="7"/>
                    </p:tgtEl>
                  </p:cond>
                </p:stCondLst>
                <p:endSync evt="end" delay="0">
                  <p:rtn val="all"/>
                </p:endSync>
                <p:childTnLst>
                  <p:par>
                    <p:cTn id="60" fill="hold">
                      <p:stCondLst>
                        <p:cond delay="0"/>
                      </p:stCondLst>
                      <p:childTnLst>
                        <p:par>
                          <p:cTn id="61" fill="hold">
                            <p:stCondLst>
                              <p:cond delay="0"/>
                            </p:stCondLst>
                            <p:childTnLst>
                              <p:par>
                                <p:cTn id="62" presetID="2" presetClass="mediacall" presetSubtype="0" fill="hold" nodeType="clickEffect">
                                  <p:stCondLst>
                                    <p:cond delay="0"/>
                                  </p:stCondLst>
                                  <p:childTnLst>
                                    <p:cmd type="call" cmd="togglePause">
                                      <p:cBhvr>
                                        <p:cTn id="63" dur="1" fill="hold"/>
                                        <p:tgtEl>
                                          <p:spTgt spid="7"/>
                                        </p:tgtEl>
                                      </p:cBhvr>
                                    </p:cmd>
                                  </p:childTnLst>
                                </p:cTn>
                              </p:par>
                            </p:childTnLst>
                          </p:cTn>
                        </p:par>
                      </p:childTnLst>
                    </p:cTn>
                  </p:par>
                </p:childTnLst>
              </p:cTn>
              <p:nextCondLst>
                <p:cond evt="onClick" delay="0">
                  <p:tgtEl>
                    <p:spTgt spid="7"/>
                  </p:tgtEl>
                </p:cond>
              </p:nextCondLst>
            </p:seq>
          </p:childTnLst>
        </p:cTn>
      </p:par>
    </p:tnLst>
    <p:bldLst>
      <p:bldP spid="3" grpId="0"/>
      <p:bldP spid="8" grpId="0" build="allAtOnce"/>
      <p:bldP spid="2" grpId="0" animBg="1"/>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wood surface&#10;&#10;Description automatically generated with low confidence">
            <a:extLst>
              <a:ext uri="{FF2B5EF4-FFF2-40B4-BE49-F238E27FC236}">
                <a16:creationId xmlns:a16="http://schemas.microsoft.com/office/drawing/2014/main" id="{08954055-67B9-8B7A-A284-6D1826DF10D4}"/>
              </a:ext>
            </a:extLst>
          </p:cNvPr>
          <p:cNvPicPr>
            <a:picLocks noChangeAspect="1"/>
          </p:cNvPicPr>
          <p:nvPr/>
        </p:nvPicPr>
        <p:blipFill rotWithShape="1">
          <a:blip r:embed="rId3">
            <a:extLst>
              <a:ext uri="{28A0092B-C50C-407E-A947-70E740481C1C}">
                <a14:useLocalDpi xmlns:a14="http://schemas.microsoft.com/office/drawing/2010/main" val="0"/>
              </a:ext>
            </a:extLst>
          </a:blip>
          <a:srcRect t="467" b="1707"/>
          <a:stretch/>
        </p:blipFill>
        <p:spPr>
          <a:xfrm>
            <a:off x="20" y="10"/>
            <a:ext cx="12191980" cy="6857990"/>
          </a:xfrm>
          <a:prstGeom prst="rect">
            <a:avLst/>
          </a:prstGeom>
        </p:spPr>
      </p:pic>
      <p:sp>
        <p:nvSpPr>
          <p:cNvPr id="6" name="Rectangle 5">
            <a:extLst>
              <a:ext uri="{FF2B5EF4-FFF2-40B4-BE49-F238E27FC236}">
                <a16:creationId xmlns:a16="http://schemas.microsoft.com/office/drawing/2014/main" id="{8BA59577-4278-D451-B2DC-1C3C16B3A92A}"/>
              </a:ext>
            </a:extLst>
          </p:cNvPr>
          <p:cNvSpPr/>
          <p:nvPr/>
        </p:nvSpPr>
        <p:spPr>
          <a:xfrm>
            <a:off x="0" y="0"/>
            <a:ext cx="12039600" cy="6781800"/>
          </a:xfrm>
          <a:prstGeom prst="rect">
            <a:avLst/>
          </a:prstGeom>
          <a:solidFill>
            <a:srgbClr val="000000">
              <a:alpha val="27059"/>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7" name="Picture 2" descr="Dan Dennett: Responding to Pastor Rick Warren">
            <a:extLst>
              <a:ext uri="{FF2B5EF4-FFF2-40B4-BE49-F238E27FC236}">
                <a16:creationId xmlns:a16="http://schemas.microsoft.com/office/drawing/2014/main" id="{FCCB9382-C72D-55C5-F61D-1487CA6BC5C6}"/>
              </a:ext>
            </a:extLst>
          </p:cNvPr>
          <p:cNvPicPr>
            <a:picLocks noChangeAspect="1" noChangeArrowheads="1"/>
          </p:cNvPicPr>
          <p:nvPr/>
        </p:nvPicPr>
        <p:blipFill>
          <a:blip r:embed="rId4" cstate="print"/>
          <a:srcRect/>
          <a:stretch>
            <a:fillRect/>
          </a:stretch>
        </p:blipFill>
        <p:spPr bwMode="auto">
          <a:xfrm>
            <a:off x="495310" y="4784308"/>
            <a:ext cx="2590800" cy="1447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9" name="Straight Connector 8">
            <a:extLst>
              <a:ext uri="{FF2B5EF4-FFF2-40B4-BE49-F238E27FC236}">
                <a16:creationId xmlns:a16="http://schemas.microsoft.com/office/drawing/2014/main" id="{ED67670F-979C-90E7-18D4-DFF63F8DD250}"/>
              </a:ext>
            </a:extLst>
          </p:cNvPr>
          <p:cNvCxnSpPr>
            <a:cxnSpLocks/>
          </p:cNvCxnSpPr>
          <p:nvPr/>
        </p:nvCxnSpPr>
        <p:spPr>
          <a:xfrm>
            <a:off x="274320" y="4277846"/>
            <a:ext cx="10870367" cy="21615"/>
          </a:xfrm>
          <a:prstGeom prst="line">
            <a:avLst/>
          </a:prstGeom>
          <a:ln w="38100">
            <a:solidFill>
              <a:srgbClr val="92D050"/>
            </a:solidFill>
          </a:ln>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75FFCE37-2441-0202-1826-0A261BDBBB36}"/>
              </a:ext>
            </a:extLst>
          </p:cNvPr>
          <p:cNvSpPr txBox="1"/>
          <p:nvPr/>
        </p:nvSpPr>
        <p:spPr>
          <a:xfrm>
            <a:off x="533400" y="838200"/>
            <a:ext cx="11049000" cy="5109091"/>
          </a:xfrm>
          <a:prstGeom prst="rect">
            <a:avLst/>
          </a:prstGeom>
          <a:noFill/>
        </p:spPr>
        <p:txBody>
          <a:bodyPr wrap="square" rtlCol="0">
            <a:spAutoFit/>
          </a:bodyPr>
          <a:lstStyle/>
          <a:p>
            <a:pPr>
              <a:tabLst>
                <a:tab pos="684213" algn="l"/>
              </a:tabLst>
            </a:pPr>
            <a:r>
              <a:rPr lang="en-US" sz="5000" b="1" dirty="0">
                <a:solidFill>
                  <a:schemeClr val="bg1"/>
                </a:solidFill>
              </a:rPr>
              <a:t>	</a:t>
            </a:r>
            <a:r>
              <a:rPr lang="en-US" sz="5400" b="1" i="1" dirty="0">
                <a:ln>
                  <a:solidFill>
                    <a:schemeClr val="tx1"/>
                  </a:solidFill>
                </a:ln>
                <a:solidFill>
                  <a:schemeClr val="bg1"/>
                </a:solidFill>
                <a:effectLst>
                  <a:outerShdw blurRad="38100" dist="38100" dir="2700000" algn="tl">
                    <a:srgbClr val="000000">
                      <a:alpha val="43137"/>
                    </a:srgbClr>
                  </a:outerShdw>
                </a:effectLst>
              </a:rPr>
              <a:t>IT’S AN UNJUSTIFIED CLAIM</a:t>
            </a:r>
            <a:r>
              <a:rPr lang="en-US" sz="5400" b="1" dirty="0">
                <a:ln>
                  <a:solidFill>
                    <a:schemeClr val="tx1"/>
                  </a:solidFill>
                </a:ln>
                <a:solidFill>
                  <a:schemeClr val="bg1"/>
                </a:solidFill>
              </a:rPr>
              <a:t>!</a:t>
            </a:r>
          </a:p>
          <a:p>
            <a:pPr>
              <a:tabLst>
                <a:tab pos="684213" algn="l"/>
              </a:tabLst>
            </a:pPr>
            <a:endParaRPr lang="en-US" b="1" dirty="0">
              <a:solidFill>
                <a:schemeClr val="bg1"/>
              </a:solidFill>
            </a:endParaRPr>
          </a:p>
          <a:p>
            <a:pPr>
              <a:tabLst>
                <a:tab pos="684213" algn="l"/>
              </a:tabLst>
            </a:pPr>
            <a:r>
              <a:rPr lang="en-US" sz="5000" b="1" dirty="0">
                <a:solidFill>
                  <a:schemeClr val="bg1"/>
                </a:solidFill>
              </a:rPr>
              <a:t>	</a:t>
            </a:r>
            <a:r>
              <a:rPr lang="en-US" sz="4800" dirty="0">
                <a:solidFill>
                  <a:schemeClr val="bg1"/>
                </a:solidFill>
                <a:effectLst>
                  <a:outerShdw blurRad="38100" dist="38100" dir="2700000" algn="tl">
                    <a:srgbClr val="000000">
                      <a:alpha val="43137"/>
                    </a:srgbClr>
                  </a:outerShdw>
                </a:effectLst>
              </a:rPr>
              <a:t>Such blind confidence in science is 		</a:t>
            </a:r>
            <a:r>
              <a:rPr lang="en-US" sz="5400" b="1" dirty="0">
                <a:solidFill>
                  <a:schemeClr val="bg1"/>
                </a:solidFill>
                <a:effectLst>
                  <a:outerShdw blurRad="38100" dist="38100" dir="2700000" algn="tl">
                    <a:srgbClr val="000000">
                      <a:alpha val="43137"/>
                    </a:srgbClr>
                  </a:outerShdw>
                </a:effectLst>
              </a:rPr>
              <a:t>UNWARRANTED</a:t>
            </a:r>
            <a:r>
              <a:rPr lang="en-US" sz="4800" dirty="0">
                <a:solidFill>
                  <a:schemeClr val="bg1"/>
                </a:solidFill>
                <a:effectLst>
                  <a:outerShdw blurRad="38100" dist="38100" dir="2700000" algn="tl">
                    <a:srgbClr val="000000">
                      <a:alpha val="43137"/>
                    </a:srgbClr>
                  </a:outerShdw>
                </a:effectLst>
              </a:rPr>
              <a:t> precisely because, 	contrary to Dennett’s assurance, science 	offers </a:t>
            </a:r>
            <a:r>
              <a:rPr lang="en-US" sz="4800" b="1" dirty="0">
                <a:solidFill>
                  <a:schemeClr val="bg1"/>
                </a:solidFill>
                <a:effectLst>
                  <a:outerShdw blurRad="38100" dist="38100" dir="2700000" algn="tl">
                    <a:srgbClr val="000000">
                      <a:alpha val="43137"/>
                    </a:srgbClr>
                  </a:outerShdw>
                </a:effectLst>
              </a:rPr>
              <a:t>NO REAL ANSWERS </a:t>
            </a:r>
            <a:r>
              <a:rPr lang="en-US" sz="4800" dirty="0">
                <a:solidFill>
                  <a:schemeClr val="bg1"/>
                </a:solidFill>
                <a:effectLst>
                  <a:outerShdw blurRad="38100" dist="38100" dir="2700000" algn="tl">
                    <a:srgbClr val="000000">
                      <a:alpha val="43137"/>
                    </a:srgbClr>
                  </a:outerShdw>
                </a:effectLst>
              </a:rPr>
              <a:t>to three 	fundamental questions of origin.</a:t>
            </a:r>
            <a:endParaRPr lang="en-US" sz="5000" b="1" dirty="0">
              <a:solidFill>
                <a:schemeClr val="bg1"/>
              </a:solidFill>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id="{F1B7D34D-B895-2421-70EE-EF9F524058AE}"/>
              </a:ext>
            </a:extLst>
          </p:cNvPr>
          <p:cNvSpPr txBox="1"/>
          <p:nvPr/>
        </p:nvSpPr>
        <p:spPr>
          <a:xfrm>
            <a:off x="3352800" y="4354046"/>
            <a:ext cx="7467600" cy="2308324"/>
          </a:xfrm>
          <a:prstGeom prst="rect">
            <a:avLst/>
          </a:prstGeom>
          <a:noFill/>
        </p:spPr>
        <p:txBody>
          <a:bodyPr wrap="square" rtlCol="0">
            <a:spAutoFit/>
          </a:bodyPr>
          <a:lstStyle/>
          <a:p>
            <a:pPr>
              <a:lnSpc>
                <a:spcPct val="90000"/>
              </a:lnSpc>
            </a:pPr>
            <a:r>
              <a:rPr lang="en-US" sz="4000" dirty="0">
                <a:solidFill>
                  <a:schemeClr val="bg1"/>
                </a:solidFill>
              </a:rPr>
              <a:t>“Science </a:t>
            </a:r>
            <a:r>
              <a:rPr lang="en-US" sz="2000" dirty="0">
                <a:solidFill>
                  <a:schemeClr val="bg1"/>
                </a:solidFill>
              </a:rPr>
              <a:t>. . . </a:t>
            </a:r>
            <a:r>
              <a:rPr lang="en-US" sz="4000" dirty="0">
                <a:solidFill>
                  <a:schemeClr val="bg1"/>
                </a:solidFill>
              </a:rPr>
              <a:t>makes us stronger</a:t>
            </a:r>
            <a:r>
              <a:rPr lang="en-US" sz="2800" dirty="0">
                <a:solidFill>
                  <a:schemeClr val="bg1"/>
                </a:solidFill>
              </a:rPr>
              <a:t>,  </a:t>
            </a:r>
            <a:r>
              <a:rPr lang="en-US" sz="2400" dirty="0">
                <a:solidFill>
                  <a:schemeClr val="bg1"/>
                </a:solidFill>
              </a:rPr>
              <a:t> </a:t>
            </a:r>
            <a:r>
              <a:rPr lang="en-US" sz="4000" dirty="0">
                <a:solidFill>
                  <a:schemeClr val="bg1"/>
                </a:solidFill>
              </a:rPr>
              <a:t>more secure, more knowledge-able about just about everything, including </a:t>
            </a:r>
            <a:r>
              <a:rPr lang="en-US" sz="4000" b="1" i="1" dirty="0">
                <a:solidFill>
                  <a:srgbClr val="00B050"/>
                </a:solidFill>
              </a:rPr>
              <a:t>our own origins</a:t>
            </a:r>
            <a:r>
              <a:rPr lang="en-US" sz="4000" dirty="0">
                <a:solidFill>
                  <a:schemeClr val="bg1"/>
                </a:solidFill>
              </a:rPr>
              <a:t>.” </a:t>
            </a:r>
          </a:p>
        </p:txBody>
      </p:sp>
    </p:spTree>
    <p:extLst>
      <p:ext uri="{BB962C8B-B14F-4D97-AF65-F5344CB8AC3E}">
        <p14:creationId xmlns:p14="http://schemas.microsoft.com/office/powerpoint/2010/main" val="377721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0000"/>
                                  </p:iterate>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xit" presetSubtype="0" fill="hold" nodeType="withEffect">
                                  <p:stCondLst>
                                    <p:cond delay="0"/>
                                  </p:stCondLst>
                                  <p:iterate type="lt">
                                    <p:tmPct val="0"/>
                                  </p:iterate>
                                  <p:childTnLst>
                                    <p:animEffect transition="out" filter="fade">
                                      <p:cBhvr>
                                        <p:cTn id="14" dur="1250"/>
                                        <p:tgtEl>
                                          <p:spTgt spid="3">
                                            <p:txEl>
                                              <p:pRg st="0" end="0"/>
                                            </p:txEl>
                                          </p:spTgt>
                                        </p:tgtEl>
                                      </p:cBhvr>
                                    </p:animEffect>
                                    <p:set>
                                      <p:cBhvr>
                                        <p:cTn id="15" dur="1" fill="hold">
                                          <p:stCondLst>
                                            <p:cond delay="1249"/>
                                          </p:stCondLst>
                                        </p:cTn>
                                        <p:tgtEl>
                                          <p:spTgt spid="3">
                                            <p:txEl>
                                              <p:pRg st="0" end="0"/>
                                            </p:txEl>
                                          </p:spTgt>
                                        </p:tgtEl>
                                        <p:attrNameLst>
                                          <p:attrName>style.visibility</p:attrName>
                                        </p:attrNameLst>
                                      </p:cBhvr>
                                      <p:to>
                                        <p:strVal val="hidden"/>
                                      </p:to>
                                    </p:set>
                                  </p:childTnLst>
                                </p:cTn>
                              </p:par>
                              <p:par>
                                <p:cTn id="16" presetID="64" presetClass="path" presetSubtype="0" accel="50000" decel="50000" fill="hold" grpId="0" nodeType="withEffect">
                                  <p:stCondLst>
                                    <p:cond delay="0"/>
                                  </p:stCondLst>
                                  <p:iterate type="lt">
                                    <p:tmPct val="0"/>
                                  </p:iterate>
                                  <p:childTnLst>
                                    <p:animMotion origin="layout" path="M 1.25E-6 1.11111E-6 L 1.25E-6 -0.25 " pathEditMode="relative" rAng="0" ptsTypes="AA">
                                      <p:cBhvr>
                                        <p:cTn id="17" dur="2000" fill="hold"/>
                                        <p:tgtEl>
                                          <p:spTgt spid="3">
                                            <p:txEl>
                                              <p:pRg st="0" end="0"/>
                                            </p:txEl>
                                          </p:spTgt>
                                        </p:tgtEl>
                                        <p:attrNameLst>
                                          <p:attrName>ppt_x</p:attrName>
                                          <p:attrName>ppt_y</p:attrName>
                                        </p:attrNameLst>
                                      </p:cBhvr>
                                      <p:rCtr x="0" y="-12500"/>
                                    </p:animMotion>
                                  </p:childTnLst>
                                </p:cTn>
                              </p:par>
                              <p:par>
                                <p:cTn id="18" presetID="64" presetClass="path" presetSubtype="0" accel="50000" decel="50000" fill="hold" grpId="0" nodeType="withEffect">
                                  <p:stCondLst>
                                    <p:cond delay="0"/>
                                  </p:stCondLst>
                                  <p:iterate type="lt">
                                    <p:tmPct val="0"/>
                                  </p:iterate>
                                  <p:childTnLst>
                                    <p:animMotion origin="layout" path="M -8.33333E-7 -1.85185E-6 L -8.33333E-7 -0.25 " pathEditMode="relative" rAng="0" ptsTypes="AA">
                                      <p:cBhvr>
                                        <p:cTn id="19" dur="2000" fill="hold"/>
                                        <p:tgtEl>
                                          <p:spTgt spid="3">
                                            <p:txEl>
                                              <p:pRg st="2" end="2"/>
                                            </p:txEl>
                                          </p:spTgt>
                                        </p:tgtEl>
                                        <p:attrNameLst>
                                          <p:attrName>ppt_x</p:attrName>
                                          <p:attrName>ppt_y</p:attrName>
                                        </p:attrNameLst>
                                      </p:cBhvr>
                                      <p:rCtr x="0" y="-12500"/>
                                    </p:animMotion>
                                  </p:childTnLst>
                                </p:cTn>
                              </p:par>
                              <p:par>
                                <p:cTn id="20" presetID="10" presetClass="entr" presetSubtype="0" fill="hold" nodeType="withEffect">
                                  <p:stCondLst>
                                    <p:cond delay="175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2000"/>
                                        <p:tgtEl>
                                          <p:spTgt spid="4">
                                            <p:txEl>
                                              <p:pRg st="0" end="0"/>
                                            </p:txEl>
                                          </p:spTgt>
                                        </p:tgtEl>
                                      </p:cBhvr>
                                    </p:animEffect>
                                  </p:childTnLst>
                                </p:cTn>
                              </p:par>
                              <p:par>
                                <p:cTn id="23" presetID="2" presetClass="entr" presetSubtype="8" fill="hold" nodeType="withEffect">
                                  <p:stCondLst>
                                    <p:cond delay="175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500" fill="hold"/>
                                        <p:tgtEl>
                                          <p:spTgt spid="9"/>
                                        </p:tgtEl>
                                        <p:attrNameLst>
                                          <p:attrName>ppt_x</p:attrName>
                                        </p:attrNameLst>
                                      </p:cBhvr>
                                      <p:tavLst>
                                        <p:tav tm="0">
                                          <p:val>
                                            <p:strVal val="0-#ppt_w/2"/>
                                          </p:val>
                                        </p:tav>
                                        <p:tav tm="100000">
                                          <p:val>
                                            <p:strVal val="#ppt_x"/>
                                          </p:val>
                                        </p:tav>
                                      </p:tavLst>
                                    </p:anim>
                                    <p:anim calcmode="lin" valueType="num">
                                      <p:cBhvr additive="base">
                                        <p:cTn id="26" dur="2500" fill="hold"/>
                                        <p:tgtEl>
                                          <p:spTgt spid="9"/>
                                        </p:tgtEl>
                                        <p:attrNameLst>
                                          <p:attrName>ppt_y</p:attrName>
                                        </p:attrNameLst>
                                      </p:cBhvr>
                                      <p:tavLst>
                                        <p:tav tm="0">
                                          <p:val>
                                            <p:strVal val="#ppt_y"/>
                                          </p:val>
                                        </p:tav>
                                        <p:tav tm="100000">
                                          <p:val>
                                            <p:strVal val="#ppt_y"/>
                                          </p:val>
                                        </p:tav>
                                      </p:tavLst>
                                    </p:anim>
                                  </p:childTnLst>
                                </p:cTn>
                              </p:par>
                              <p:par>
                                <p:cTn id="27" presetID="10" presetClass="entr" presetSubtype="0" fill="hold" nodeType="withEffect">
                                  <p:stCondLst>
                                    <p:cond delay="175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1.bp.blogspot.com/-zTYKmcB26qQ/Ts1Tyf4wjeI/AAAAAAAABrg/15p7wQiAsxQ/s1600/universe.jpg">
            <a:hlinkClick r:id="rId2"/>
          </p:cNvPr>
          <p:cNvPicPr>
            <a:picLocks noChangeAspect="1" noChangeArrowheads="1"/>
          </p:cNvPicPr>
          <p:nvPr/>
        </p:nvPicPr>
        <p:blipFill>
          <a:blip r:embed="rId3" cstate="print">
            <a:lum bright="-15000"/>
          </a:blip>
          <a:srcRect/>
          <a:stretch>
            <a:fillRect/>
          </a:stretch>
        </p:blipFill>
        <p:spPr bwMode="auto">
          <a:xfrm>
            <a:off x="0" y="0"/>
            <a:ext cx="12192000" cy="6858000"/>
          </a:xfrm>
          <a:prstGeom prst="rect">
            <a:avLst/>
          </a:prstGeom>
          <a:noFill/>
        </p:spPr>
      </p:pic>
      <p:sp>
        <p:nvSpPr>
          <p:cNvPr id="3" name="Rectangle 2"/>
          <p:cNvSpPr/>
          <p:nvPr/>
        </p:nvSpPr>
        <p:spPr>
          <a:xfrm>
            <a:off x="2609212" y="1905000"/>
            <a:ext cx="6973576" cy="2554545"/>
          </a:xfrm>
          <a:prstGeom prst="rect">
            <a:avLst/>
          </a:prstGeom>
          <a:noFill/>
        </p:spPr>
        <p:txBody>
          <a:bodyPr wrap="square" lIns="91440" tIns="45720" rIns="91440" bIns="45720">
            <a:spAutoFit/>
          </a:bodyPr>
          <a:lstStyle/>
          <a:p>
            <a:pPr algn="ctr"/>
            <a:r>
              <a:rPr lang="en-US" sz="8000" b="1" dirty="0">
                <a:ln w="17780" cmpd="sng">
                  <a:solidFill>
                    <a:srgbClr val="FFFFFF"/>
                  </a:solidFill>
                  <a:prstDash val="solid"/>
                  <a:miter lim="800000"/>
                </a:ln>
                <a:solidFill>
                  <a:schemeClr val="bg1"/>
                </a:solidFill>
                <a:effectLst>
                  <a:outerShdw blurRad="50800" algn="tl" rotWithShape="0">
                    <a:srgbClr val="000000"/>
                  </a:outerShdw>
                </a:effectLst>
              </a:rPr>
              <a:t>C. The Origin of the Universe </a:t>
            </a:r>
          </a:p>
        </p:txBody>
      </p:sp>
    </p:spTree>
    <p:extLst>
      <p:ext uri="{BB962C8B-B14F-4D97-AF65-F5344CB8AC3E}">
        <p14:creationId xmlns:p14="http://schemas.microsoft.com/office/powerpoint/2010/main" val="14824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cBhvr>
                                        <p:cTn id="12" dur="500" fill="hold"/>
                                        <p:tgtEl>
                                          <p:spTgt spid="13316"/>
                                        </p:tgtEl>
                                        <p:attrNameLst>
                                          <p:attrName>ppt_w</p:attrName>
                                        </p:attrNameLst>
                                      </p:cBhvr>
                                      <p:tavLst>
                                        <p:tav tm="0">
                                          <p:val>
                                            <p:fltVal val="0"/>
                                          </p:val>
                                        </p:tav>
                                        <p:tav tm="100000">
                                          <p:val>
                                            <p:strVal val="#ppt_w"/>
                                          </p:val>
                                        </p:tav>
                                      </p:tavLst>
                                    </p:anim>
                                    <p:anim calcmode="lin" valueType="num">
                                      <p:cBhvr>
                                        <p:cTn id="13" dur="500" fill="hold"/>
                                        <p:tgtEl>
                                          <p:spTgt spid="13316"/>
                                        </p:tgtEl>
                                        <p:attrNameLst>
                                          <p:attrName>ppt_h</p:attrName>
                                        </p:attrNameLst>
                                      </p:cBhvr>
                                      <p:tavLst>
                                        <p:tav tm="0">
                                          <p:val>
                                            <p:fltVal val="0"/>
                                          </p:val>
                                        </p:tav>
                                        <p:tav tm="100000">
                                          <p:val>
                                            <p:strVal val="#ppt_h"/>
                                          </p:val>
                                        </p:tav>
                                      </p:tavLst>
                                    </p:anim>
                                    <p:animEffect transition="in" filter="fade">
                                      <p:cBhvr>
                                        <p:cTn id="14" dur="500"/>
                                        <p:tgtEl>
                                          <p:spTgt spid="13316"/>
                                        </p:tgtEl>
                                      </p:cBhvr>
                                    </p:animEffect>
                                  </p:childTnLst>
                                </p:cTn>
                              </p:par>
                              <p:par>
                                <p:cTn id="15" presetID="6" presetClass="emph" presetSubtype="0" fill="hold" nodeType="withEffect">
                                  <p:stCondLst>
                                    <p:cond delay="500"/>
                                  </p:stCondLst>
                                  <p:childTnLst>
                                    <p:animScale>
                                      <p:cBhvr>
                                        <p:cTn id="16" dur="12000" fill="hold"/>
                                        <p:tgtEl>
                                          <p:spTgt spid="133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34FF9FB-0984-5F52-51A9-DA95C4D5607E}"/>
              </a:ext>
            </a:extLst>
          </p:cNvPr>
          <p:cNvPicPr>
            <a:picLocks noChangeAspect="1"/>
          </p:cNvPicPr>
          <p:nvPr/>
        </p:nvPicPr>
        <p:blipFill>
          <a:blip r:embed="rId5"/>
          <a:stretch>
            <a:fillRect/>
          </a:stretch>
        </p:blipFill>
        <p:spPr>
          <a:xfrm>
            <a:off x="5765065" y="3644276"/>
            <a:ext cx="1876687" cy="2210108"/>
          </a:xfrm>
          <a:prstGeom prst="rect">
            <a:avLst/>
          </a:prstGeom>
        </p:spPr>
      </p:pic>
      <p:pic>
        <p:nvPicPr>
          <p:cNvPr id="4" name="Picture 4">
            <a:extLst>
              <a:ext uri="{FF2B5EF4-FFF2-40B4-BE49-F238E27FC236}">
                <a16:creationId xmlns:a16="http://schemas.microsoft.com/office/drawing/2014/main" id="{24C11433-2D45-B791-C456-4B7CC482269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22969"/>
          <a:stretch>
            <a:fillRect/>
          </a:stretch>
        </p:blipFill>
        <p:spPr>
          <a:xfrm>
            <a:off x="2438581" y="3674251"/>
            <a:ext cx="2591629" cy="2720327"/>
          </a:xfrm>
          <a:prstGeom prst="foldedCorner">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D95F23E-7138-DB1E-389C-CE3D369A7AFC}"/>
              </a:ext>
            </a:extLst>
          </p:cNvPr>
          <p:cNvSpPr txBox="1"/>
          <p:nvPr/>
        </p:nvSpPr>
        <p:spPr>
          <a:xfrm>
            <a:off x="3305582" y="320040"/>
            <a:ext cx="6449568" cy="2859244"/>
          </a:xfrm>
          <a:prstGeom prst="rect">
            <a:avLst/>
          </a:prstGeom>
          <a:noFill/>
        </p:spPr>
        <p:txBody>
          <a:bodyPr wrap="square" rtlCol="0">
            <a:spAutoFit/>
          </a:bodyPr>
          <a:lstStyle/>
          <a:p>
            <a:pPr>
              <a:lnSpc>
                <a:spcPct val="114000"/>
              </a:lnSpc>
            </a:pPr>
            <a:r>
              <a:rPr lang="en-US" sz="4000" dirty="0">
                <a:solidFill>
                  <a:schemeClr val="bg1"/>
                </a:solidFill>
                <a:highlight>
                  <a:srgbClr val="000000"/>
                </a:highlight>
              </a:rPr>
              <a:t>Why</a:t>
            </a:r>
            <a:r>
              <a:rPr lang="en-US" sz="4000" dirty="0">
                <a:solidFill>
                  <a:schemeClr val="bg1"/>
                </a:solidFill>
              </a:rPr>
              <a:t> </a:t>
            </a:r>
            <a:r>
              <a:rPr lang="en-US" sz="4000" dirty="0">
                <a:solidFill>
                  <a:schemeClr val="bg1"/>
                </a:solidFill>
                <a:highlight>
                  <a:srgbClr val="000000"/>
                </a:highlight>
              </a:rPr>
              <a:t>does</a:t>
            </a:r>
            <a:r>
              <a:rPr lang="en-US" sz="4000" dirty="0">
                <a:solidFill>
                  <a:schemeClr val="bg1"/>
                </a:solidFill>
              </a:rPr>
              <a:t> </a:t>
            </a:r>
            <a:r>
              <a:rPr lang="en-US" sz="4000" dirty="0">
                <a:solidFill>
                  <a:schemeClr val="bg1"/>
                </a:solidFill>
                <a:highlight>
                  <a:srgbClr val="000000"/>
                </a:highlight>
              </a:rPr>
              <a:t>an</a:t>
            </a:r>
            <a:r>
              <a:rPr lang="en-US" sz="4000" dirty="0">
                <a:solidFill>
                  <a:schemeClr val="bg1"/>
                </a:solidFill>
              </a:rPr>
              <a:t> </a:t>
            </a:r>
            <a:r>
              <a:rPr lang="en-US" sz="4000" dirty="0">
                <a:solidFill>
                  <a:schemeClr val="bg1"/>
                </a:solidFill>
                <a:highlight>
                  <a:srgbClr val="000000"/>
                </a:highlight>
              </a:rPr>
              <a:t>electron</a:t>
            </a:r>
            <a:r>
              <a:rPr lang="en-US" sz="4000" dirty="0">
                <a:solidFill>
                  <a:schemeClr val="bg1"/>
                </a:solidFill>
              </a:rPr>
              <a:t> </a:t>
            </a:r>
            <a:r>
              <a:rPr lang="en-US" sz="4000" dirty="0">
                <a:solidFill>
                  <a:schemeClr val="bg1"/>
                </a:solidFill>
                <a:highlight>
                  <a:srgbClr val="000000"/>
                </a:highlight>
              </a:rPr>
              <a:t>behave</a:t>
            </a:r>
            <a:r>
              <a:rPr lang="en-US" sz="4000" dirty="0">
                <a:solidFill>
                  <a:schemeClr val="bg1"/>
                </a:solidFill>
              </a:rPr>
              <a:t> </a:t>
            </a:r>
            <a:r>
              <a:rPr lang="en-US" sz="4000" dirty="0">
                <a:solidFill>
                  <a:schemeClr val="bg1"/>
                </a:solidFill>
                <a:highlight>
                  <a:srgbClr val="000000"/>
                </a:highlight>
              </a:rPr>
              <a:t>both</a:t>
            </a:r>
            <a:r>
              <a:rPr lang="en-US" sz="4000" dirty="0">
                <a:solidFill>
                  <a:schemeClr val="bg1"/>
                </a:solidFill>
              </a:rPr>
              <a:t> </a:t>
            </a:r>
            <a:r>
              <a:rPr lang="en-US" sz="4000" dirty="0">
                <a:solidFill>
                  <a:schemeClr val="bg1"/>
                </a:solidFill>
                <a:highlight>
                  <a:srgbClr val="000000"/>
                </a:highlight>
              </a:rPr>
              <a:t>like</a:t>
            </a:r>
            <a:r>
              <a:rPr lang="en-US" sz="4000" dirty="0">
                <a:solidFill>
                  <a:schemeClr val="bg1"/>
                </a:solidFill>
              </a:rPr>
              <a:t> </a:t>
            </a:r>
            <a:r>
              <a:rPr lang="en-US" sz="4000" dirty="0">
                <a:solidFill>
                  <a:schemeClr val="bg1"/>
                </a:solidFill>
                <a:highlight>
                  <a:srgbClr val="000000"/>
                </a:highlight>
              </a:rPr>
              <a:t>a</a:t>
            </a:r>
            <a:r>
              <a:rPr lang="en-US" sz="4000" dirty="0">
                <a:solidFill>
                  <a:schemeClr val="bg1"/>
                </a:solidFill>
              </a:rPr>
              <a:t> </a:t>
            </a:r>
            <a:r>
              <a:rPr lang="en-US" sz="4000" dirty="0">
                <a:solidFill>
                  <a:schemeClr val="bg1"/>
                </a:solidFill>
                <a:highlight>
                  <a:srgbClr val="000000"/>
                </a:highlight>
              </a:rPr>
              <a:t>particle—moving</a:t>
            </a:r>
            <a:r>
              <a:rPr lang="en-US" sz="4000" dirty="0">
                <a:solidFill>
                  <a:schemeClr val="bg1"/>
                </a:solidFill>
              </a:rPr>
              <a:t> </a:t>
            </a:r>
            <a:r>
              <a:rPr lang="en-US" sz="4000" dirty="0">
                <a:solidFill>
                  <a:schemeClr val="bg1"/>
                </a:solidFill>
                <a:highlight>
                  <a:srgbClr val="000000"/>
                </a:highlight>
              </a:rPr>
              <a:t>like</a:t>
            </a:r>
            <a:r>
              <a:rPr lang="en-US" sz="4000" dirty="0">
                <a:solidFill>
                  <a:schemeClr val="bg1"/>
                </a:solidFill>
              </a:rPr>
              <a:t> </a:t>
            </a:r>
            <a:r>
              <a:rPr lang="en-US" sz="4000" dirty="0">
                <a:solidFill>
                  <a:schemeClr val="bg1"/>
                </a:solidFill>
                <a:highlight>
                  <a:srgbClr val="000000"/>
                </a:highlight>
              </a:rPr>
              <a:t>a ball—</a:t>
            </a:r>
            <a:r>
              <a:rPr lang="en-US" sz="4000" dirty="0">
                <a:solidFill>
                  <a:schemeClr val="bg1"/>
                </a:solidFill>
              </a:rPr>
              <a:t> </a:t>
            </a:r>
            <a:r>
              <a:rPr lang="en-US" sz="4000" dirty="0">
                <a:solidFill>
                  <a:schemeClr val="bg1"/>
                </a:solidFill>
                <a:highlight>
                  <a:srgbClr val="000000"/>
                </a:highlight>
              </a:rPr>
              <a:t>and</a:t>
            </a:r>
            <a:r>
              <a:rPr lang="en-US" sz="4000" dirty="0">
                <a:solidFill>
                  <a:schemeClr val="bg1"/>
                </a:solidFill>
              </a:rPr>
              <a:t> </a:t>
            </a:r>
            <a:r>
              <a:rPr lang="en-US" sz="4000" dirty="0">
                <a:solidFill>
                  <a:schemeClr val="bg1"/>
                </a:solidFill>
                <a:highlight>
                  <a:srgbClr val="000000"/>
                </a:highlight>
              </a:rPr>
              <a:t>like</a:t>
            </a:r>
            <a:r>
              <a:rPr lang="en-US" sz="4000" dirty="0">
                <a:solidFill>
                  <a:schemeClr val="bg1"/>
                </a:solidFill>
              </a:rPr>
              <a:t> </a:t>
            </a:r>
            <a:r>
              <a:rPr lang="en-US" sz="4000" dirty="0">
                <a:solidFill>
                  <a:schemeClr val="bg1"/>
                </a:solidFill>
                <a:highlight>
                  <a:srgbClr val="000000"/>
                </a:highlight>
              </a:rPr>
              <a:t>a</a:t>
            </a:r>
            <a:r>
              <a:rPr lang="en-US" sz="4000" dirty="0">
                <a:solidFill>
                  <a:schemeClr val="bg1"/>
                </a:solidFill>
              </a:rPr>
              <a:t> </a:t>
            </a:r>
            <a:r>
              <a:rPr lang="en-US" sz="4000" dirty="0">
                <a:solidFill>
                  <a:schemeClr val="bg1"/>
                </a:solidFill>
                <a:highlight>
                  <a:srgbClr val="000000"/>
                </a:highlight>
              </a:rPr>
              <a:t>wave,</a:t>
            </a:r>
            <a:r>
              <a:rPr lang="en-US" sz="4000" dirty="0">
                <a:solidFill>
                  <a:schemeClr val="bg1"/>
                </a:solidFill>
              </a:rPr>
              <a:t> </a:t>
            </a:r>
            <a:r>
              <a:rPr lang="en-US" sz="4000" dirty="0">
                <a:solidFill>
                  <a:schemeClr val="bg1"/>
                </a:solidFill>
                <a:highlight>
                  <a:srgbClr val="000000"/>
                </a:highlight>
              </a:rPr>
              <a:t>as</a:t>
            </a:r>
            <a:r>
              <a:rPr lang="en-US" sz="4000" dirty="0">
                <a:solidFill>
                  <a:schemeClr val="bg1"/>
                </a:solidFill>
              </a:rPr>
              <a:t> </a:t>
            </a:r>
            <a:r>
              <a:rPr lang="en-US" sz="4000" dirty="0">
                <a:solidFill>
                  <a:schemeClr val="bg1"/>
                </a:solidFill>
                <a:highlight>
                  <a:srgbClr val="000000"/>
                </a:highlight>
              </a:rPr>
              <a:t>if</a:t>
            </a:r>
            <a:r>
              <a:rPr lang="en-US" sz="4000" dirty="0">
                <a:solidFill>
                  <a:schemeClr val="bg1"/>
                </a:solidFill>
              </a:rPr>
              <a:t> </a:t>
            </a:r>
            <a:r>
              <a:rPr lang="en-US" sz="4000" dirty="0">
                <a:solidFill>
                  <a:schemeClr val="bg1"/>
                </a:solidFill>
                <a:highlight>
                  <a:srgbClr val="000000"/>
                </a:highlight>
              </a:rPr>
              <a:t>it</a:t>
            </a:r>
            <a:r>
              <a:rPr lang="en-US" sz="4000" dirty="0">
                <a:solidFill>
                  <a:schemeClr val="bg1"/>
                </a:solidFill>
              </a:rPr>
              <a:t> </a:t>
            </a:r>
            <a:r>
              <a:rPr lang="en-US" sz="4000" dirty="0">
                <a:solidFill>
                  <a:schemeClr val="bg1"/>
                </a:solidFill>
                <a:highlight>
                  <a:srgbClr val="000000"/>
                </a:highlight>
              </a:rPr>
              <a:t>were</a:t>
            </a:r>
            <a:r>
              <a:rPr lang="en-US" sz="4000" dirty="0">
                <a:solidFill>
                  <a:schemeClr val="bg1"/>
                </a:solidFill>
              </a:rPr>
              <a:t> </a:t>
            </a:r>
            <a:r>
              <a:rPr lang="en-US" sz="4000" dirty="0">
                <a:solidFill>
                  <a:schemeClr val="bg1"/>
                </a:solidFill>
                <a:highlight>
                  <a:srgbClr val="000000"/>
                </a:highlight>
              </a:rPr>
              <a:t>water?</a:t>
            </a:r>
          </a:p>
        </p:txBody>
      </p:sp>
      <p:sp>
        <p:nvSpPr>
          <p:cNvPr id="13" name="Rectangle 12">
            <a:extLst>
              <a:ext uri="{FF2B5EF4-FFF2-40B4-BE49-F238E27FC236}">
                <a16:creationId xmlns:a16="http://schemas.microsoft.com/office/drawing/2014/main" id="{C229D98C-906F-3E80-F7AE-21DE0113F19E}"/>
              </a:ext>
            </a:extLst>
          </p:cNvPr>
          <p:cNvSpPr/>
          <p:nvPr/>
        </p:nvSpPr>
        <p:spPr>
          <a:xfrm>
            <a:off x="374659" y="3512719"/>
            <a:ext cx="11529768" cy="783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E753228-66A2-0388-BFB9-C89A56C78AA8}"/>
              </a:ext>
            </a:extLst>
          </p:cNvPr>
          <p:cNvPicPr>
            <a:picLocks noChangeAspect="1"/>
          </p:cNvPicPr>
          <p:nvPr/>
        </p:nvPicPr>
        <p:blipFill>
          <a:blip r:embed="rId7"/>
          <a:srcRect r="5643"/>
          <a:stretch>
            <a:fillRect/>
          </a:stretch>
        </p:blipFill>
        <p:spPr>
          <a:xfrm>
            <a:off x="9731882" y="888845"/>
            <a:ext cx="2085460" cy="2210183"/>
          </a:xfrm>
          <a:prstGeom prst="ellipse">
            <a:avLst/>
          </a:prstGeom>
          <a:ln>
            <a:noFill/>
          </a:ln>
          <a:effectLst>
            <a:softEdge rad="112500"/>
          </a:effectLst>
        </p:spPr>
      </p:pic>
      <p:sp>
        <p:nvSpPr>
          <p:cNvPr id="3" name="Content Placeholder 2">
            <a:extLst>
              <a:ext uri="{FF2B5EF4-FFF2-40B4-BE49-F238E27FC236}">
                <a16:creationId xmlns:a16="http://schemas.microsoft.com/office/drawing/2014/main" id="{E485B504-E4E1-EB88-3EA2-63C133D4CDAA}"/>
              </a:ext>
            </a:extLst>
          </p:cNvPr>
          <p:cNvSpPr>
            <a:spLocks noGrp="1"/>
          </p:cNvSpPr>
          <p:nvPr>
            <p:ph idx="1"/>
          </p:nvPr>
        </p:nvSpPr>
        <p:spPr>
          <a:xfrm>
            <a:off x="1524000" y="2610859"/>
            <a:ext cx="9339738" cy="881979"/>
          </a:xfrm>
          <a:noFill/>
        </p:spPr>
        <p:txBody>
          <a:bodyPr>
            <a:normAutofit/>
          </a:bodyPr>
          <a:lstStyle/>
          <a:p>
            <a:pPr marL="0" indent="0">
              <a:buNone/>
            </a:pPr>
            <a:r>
              <a:rPr lang="en-US" sz="4400" b="1" dirty="0"/>
              <a:t>Werner Heisenberg </a:t>
            </a:r>
            <a:endParaRPr lang="en-US" sz="4200" b="1" dirty="0"/>
          </a:p>
        </p:txBody>
      </p:sp>
      <p:sp>
        <p:nvSpPr>
          <p:cNvPr id="6" name="AutoShape 2" descr="Image result for Nobel Prize Icon">
            <a:extLst>
              <a:ext uri="{FF2B5EF4-FFF2-40B4-BE49-F238E27FC236}">
                <a16:creationId xmlns:a16="http://schemas.microsoft.com/office/drawing/2014/main" id="{2239EEE4-7AFC-460C-5639-C998E27CDF6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3E1621A3-2813-E7EF-BBF5-7ACE9A823E9B}"/>
              </a:ext>
            </a:extLst>
          </p:cNvPr>
          <p:cNvSpPr/>
          <p:nvPr/>
        </p:nvSpPr>
        <p:spPr>
          <a:xfrm>
            <a:off x="2771947" y="3105826"/>
            <a:ext cx="5233805"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sim</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u</a:t>
            </a:r>
            <a:r>
              <a:rPr lang="en-US" sz="5400" b="1" cap="none" spc="0" dirty="0">
                <a:ln w="9525">
                  <a:solidFill>
                    <a:schemeClr val="bg1"/>
                  </a:solidFill>
                  <a:prstDash val="solid"/>
                </a:ln>
                <a:solidFill>
                  <a:srgbClr val="FF00FF"/>
                </a:solidFill>
                <a:effectLst>
                  <a:outerShdw blurRad="12700" dist="38100" dir="2700000" algn="tl" rotWithShape="0">
                    <a:schemeClr val="accent5">
                      <a:lumMod val="60000"/>
                      <a:lumOff val="40000"/>
                    </a:schemeClr>
                  </a:outerShdw>
                </a:effectLst>
              </a:rPr>
              <a:t>l</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a:t>
            </a: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an</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eo</a:t>
            </a:r>
            <a:r>
              <a:rPr lang="en-US" sz="5400" b="1" cap="none" spc="0" dirty="0">
                <a:ln w="9525">
                  <a:solidFill>
                    <a:schemeClr val="bg1"/>
                  </a:solidFill>
                  <a:prstDash val="solid"/>
                </a:ln>
                <a:solidFill>
                  <a:srgbClr val="FF00FF"/>
                </a:solidFill>
                <a:effectLst>
                  <a:outerShdw blurRad="12700" dist="38100" dir="2700000" algn="tl" rotWithShape="0">
                    <a:schemeClr val="accent5">
                      <a:lumMod val="60000"/>
                      <a:lumOff val="40000"/>
                    </a:schemeClr>
                  </a:outerShdw>
                </a:effectLst>
              </a:rPr>
              <a:t>us</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a:t>
            </a: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y</a:t>
            </a:r>
          </a:p>
        </p:txBody>
      </p:sp>
      <p:sp>
        <p:nvSpPr>
          <p:cNvPr id="10" name="Rectangle 9">
            <a:extLst>
              <a:ext uri="{FF2B5EF4-FFF2-40B4-BE49-F238E27FC236}">
                <a16:creationId xmlns:a16="http://schemas.microsoft.com/office/drawing/2014/main" id="{5B430D43-4507-0D06-DEE4-C1CAC6D957BC}"/>
              </a:ext>
            </a:extLst>
          </p:cNvPr>
          <p:cNvSpPr/>
          <p:nvPr/>
        </p:nvSpPr>
        <p:spPr>
          <a:xfrm>
            <a:off x="2770632" y="3108960"/>
            <a:ext cx="5233805"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sim</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u</a:t>
            </a:r>
            <a:r>
              <a:rPr lang="en-US" sz="5400" b="1" cap="none" spc="0" dirty="0">
                <a:ln w="9525">
                  <a:solidFill>
                    <a:schemeClr val="bg1"/>
                  </a:solidFill>
                  <a:prstDash val="solid"/>
                </a:ln>
                <a:solidFill>
                  <a:srgbClr val="FF00FF"/>
                </a:solidFill>
                <a:effectLst>
                  <a:outerShdw blurRad="12700" dist="38100" dir="2700000" algn="tl" rotWithShape="0">
                    <a:schemeClr val="accent5">
                      <a:lumMod val="60000"/>
                      <a:lumOff val="40000"/>
                    </a:schemeClr>
                  </a:outerShdw>
                </a:effectLst>
              </a:rPr>
              <a:t>l</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a:t>
            </a: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an</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eo</a:t>
            </a:r>
            <a:r>
              <a:rPr lang="en-US" sz="5400" b="1" cap="none" spc="0" dirty="0">
                <a:ln w="9525">
                  <a:solidFill>
                    <a:schemeClr val="bg1"/>
                  </a:solidFill>
                  <a:prstDash val="solid"/>
                </a:ln>
                <a:solidFill>
                  <a:srgbClr val="FF00FF"/>
                </a:solidFill>
                <a:effectLst>
                  <a:outerShdw blurRad="12700" dist="38100" dir="2700000" algn="tl" rotWithShape="0">
                    <a:schemeClr val="accent5">
                      <a:lumMod val="60000"/>
                      <a:lumOff val="40000"/>
                    </a:schemeClr>
                  </a:outerShdw>
                </a:effectLst>
              </a:rPr>
              <a:t>us</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a:t>
            </a: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y</a:t>
            </a:r>
          </a:p>
        </p:txBody>
      </p:sp>
      <p:sp>
        <p:nvSpPr>
          <p:cNvPr id="18" name="Rectangle 17">
            <a:extLst>
              <a:ext uri="{FF2B5EF4-FFF2-40B4-BE49-F238E27FC236}">
                <a16:creationId xmlns:a16="http://schemas.microsoft.com/office/drawing/2014/main" id="{4C788F30-2B5C-D513-D296-47C84C9F7D1E}"/>
              </a:ext>
            </a:extLst>
          </p:cNvPr>
          <p:cNvSpPr/>
          <p:nvPr/>
        </p:nvSpPr>
        <p:spPr>
          <a:xfrm>
            <a:off x="2769317" y="3105826"/>
            <a:ext cx="5233805"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sim</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u</a:t>
            </a:r>
            <a:r>
              <a:rPr lang="en-US" sz="5400" b="1" cap="none" spc="0" dirty="0">
                <a:ln w="9525">
                  <a:solidFill>
                    <a:schemeClr val="bg1"/>
                  </a:solidFill>
                  <a:prstDash val="solid"/>
                </a:ln>
                <a:solidFill>
                  <a:srgbClr val="FF00FF"/>
                </a:solidFill>
                <a:effectLst>
                  <a:outerShdw blurRad="12700" dist="38100" dir="2700000" algn="tl" rotWithShape="0">
                    <a:schemeClr val="accent5">
                      <a:lumMod val="60000"/>
                      <a:lumOff val="40000"/>
                    </a:schemeClr>
                  </a:outerShdw>
                </a:effectLst>
              </a:rPr>
              <a:t>l</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a:t>
            </a: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an</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eo</a:t>
            </a:r>
            <a:r>
              <a:rPr lang="en-US" sz="5400" b="1" cap="none" spc="0" dirty="0">
                <a:ln w="9525">
                  <a:solidFill>
                    <a:schemeClr val="bg1"/>
                  </a:solidFill>
                  <a:prstDash val="solid"/>
                </a:ln>
                <a:solidFill>
                  <a:srgbClr val="FF00FF"/>
                </a:solidFill>
                <a:effectLst>
                  <a:outerShdw blurRad="12700" dist="38100" dir="2700000" algn="tl" rotWithShape="0">
                    <a:schemeClr val="accent5">
                      <a:lumMod val="60000"/>
                      <a:lumOff val="40000"/>
                    </a:schemeClr>
                  </a:outerShdw>
                </a:effectLst>
              </a:rPr>
              <a:t>us</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a:t>
            </a:r>
            <a:r>
              <a:rPr lang="en-US" sz="5400" b="1" cap="none" spc="0" dirty="0">
                <a:ln w="9525">
                  <a:solidFill>
                    <a:schemeClr val="bg1"/>
                  </a:solidFill>
                  <a:prstDash val="solid"/>
                </a:ln>
                <a:solidFill>
                  <a:srgbClr val="0000CC"/>
                </a:solidFill>
                <a:effectLst>
                  <a:outerShdw blurRad="12700" dist="38100" dir="2700000" algn="tl" rotWithShape="0">
                    <a:schemeClr val="accent5">
                      <a:lumMod val="60000"/>
                      <a:lumOff val="40000"/>
                    </a:schemeClr>
                  </a:outerShdw>
                </a:effectLst>
              </a:rPr>
              <a:t>y</a:t>
            </a:r>
          </a:p>
        </p:txBody>
      </p:sp>
      <p:sp>
        <p:nvSpPr>
          <p:cNvPr id="5" name="TextBox 4">
            <a:extLst>
              <a:ext uri="{FF2B5EF4-FFF2-40B4-BE49-F238E27FC236}">
                <a16:creationId xmlns:a16="http://schemas.microsoft.com/office/drawing/2014/main" id="{A9CD0B60-402F-EBB8-CAB5-5A2ECAEB8F14}"/>
              </a:ext>
            </a:extLst>
          </p:cNvPr>
          <p:cNvSpPr txBox="1"/>
          <p:nvPr/>
        </p:nvSpPr>
        <p:spPr>
          <a:xfrm>
            <a:off x="445674" y="3496823"/>
            <a:ext cx="11136726" cy="2457083"/>
          </a:xfrm>
          <a:prstGeom prst="rect">
            <a:avLst/>
          </a:prstGeom>
          <a:noFill/>
        </p:spPr>
        <p:txBody>
          <a:bodyPr wrap="square" rtlCol="0">
            <a:spAutoFit/>
          </a:bodyPr>
          <a:lstStyle/>
          <a:p>
            <a:pPr>
              <a:lnSpc>
                <a:spcPct val="119000"/>
              </a:lnSpc>
            </a:pPr>
            <a:r>
              <a:rPr lang="en-US" sz="4400" dirty="0"/>
              <a:t>received the 1932 Nobel Prize in Physics for formulating the </a:t>
            </a:r>
            <a:r>
              <a:rPr lang="en-US" sz="4400" b="1" dirty="0"/>
              <a:t>UNCERTAINTY PRINCIPLE            </a:t>
            </a:r>
            <a:r>
              <a:rPr lang="en-US" sz="4400" dirty="0"/>
              <a:t>in quantum mechanics.</a:t>
            </a:r>
          </a:p>
        </p:txBody>
      </p:sp>
      <p:sp>
        <p:nvSpPr>
          <p:cNvPr id="19" name="TextBox 18">
            <a:extLst>
              <a:ext uri="{FF2B5EF4-FFF2-40B4-BE49-F238E27FC236}">
                <a16:creationId xmlns:a16="http://schemas.microsoft.com/office/drawing/2014/main" id="{3E80820C-96CC-EC8D-92B2-2F8C3DACE1CC}"/>
              </a:ext>
            </a:extLst>
          </p:cNvPr>
          <p:cNvSpPr txBox="1"/>
          <p:nvPr/>
        </p:nvSpPr>
        <p:spPr>
          <a:xfrm>
            <a:off x="1447800" y="4693536"/>
            <a:ext cx="11136726" cy="1119537"/>
          </a:xfrm>
          <a:prstGeom prst="rect">
            <a:avLst/>
          </a:prstGeom>
          <a:noFill/>
        </p:spPr>
        <p:txBody>
          <a:bodyPr wrap="square" rtlCol="0">
            <a:spAutoFit/>
          </a:bodyPr>
          <a:lstStyle/>
          <a:p>
            <a:pPr>
              <a:lnSpc>
                <a:spcPct val="119000"/>
              </a:lnSpc>
            </a:pPr>
            <a:r>
              <a:rPr lang="en-US" sz="6000" b="1" dirty="0"/>
              <a:t>THE UNCERTAINTY PRINCIPLE</a:t>
            </a:r>
            <a:endParaRPr lang="en-US" sz="6000" dirty="0"/>
          </a:p>
        </p:txBody>
      </p:sp>
      <p:pic>
        <p:nvPicPr>
          <p:cNvPr id="20" name="Flowing Creek">
            <a:hlinkClick r:id="" action="ppaction://media"/>
            <a:extLst>
              <a:ext uri="{FF2B5EF4-FFF2-40B4-BE49-F238E27FC236}">
                <a16:creationId xmlns:a16="http://schemas.microsoft.com/office/drawing/2014/main" id="{F7492DF5-1928-16EB-F820-0AA2E0057B2A}"/>
              </a:ext>
            </a:extLst>
          </p:cNvPr>
          <p:cNvPicPr>
            <a:picLocks noChangeAspect="1"/>
          </p:cNvPicPr>
          <p:nvPr>
            <a:videoFile r:link="rId2"/>
            <p:extLst>
              <p:ext uri="{DAA4B4D4-6D71-4841-9C94-3DE7FCFB9230}">
                <p14:media xmlns:p14="http://schemas.microsoft.com/office/powerpoint/2010/main" r:embed="rId1"/>
              </p:ext>
            </p:extLst>
          </p:nvPr>
        </p:nvPicPr>
        <p:blipFill>
          <a:blip r:embed="rId8"/>
          <a:srcRect l="46424" t="20309" r="27743" b="35151"/>
          <a:stretch>
            <a:fillRect/>
          </a:stretch>
        </p:blipFill>
        <p:spPr>
          <a:xfrm>
            <a:off x="-3188317" y="920945"/>
            <a:ext cx="2743200" cy="2660455"/>
          </a:xfrm>
          <a:prstGeom prst="flowChartMultidocument">
            <a:avLst/>
          </a:prstGeom>
        </p:spPr>
      </p:pic>
    </p:spTree>
    <p:extLst>
      <p:ext uri="{BB962C8B-B14F-4D97-AF65-F5344CB8AC3E}">
        <p14:creationId xmlns:p14="http://schemas.microsoft.com/office/powerpoint/2010/main" val="1026491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3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35"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anim calcmode="lin" valueType="num">
                                      <p:cBhvr>
                                        <p:cTn id="11" dur="2000" fill="hold"/>
                                        <p:tgtEl>
                                          <p:spTgt spid="4"/>
                                        </p:tgtEl>
                                        <p:attrNameLst>
                                          <p:attrName>style.rotation</p:attrName>
                                        </p:attrNameLst>
                                      </p:cBhvr>
                                      <p:tavLst>
                                        <p:tav tm="0">
                                          <p:val>
                                            <p:fltVal val="720"/>
                                          </p:val>
                                        </p:tav>
                                        <p:tav tm="100000">
                                          <p:val>
                                            <p:fltVal val="0"/>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anim calcmode="lin" valueType="num">
                                      <p:cBhvr>
                                        <p:cTn id="13"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4" fill="hold">
                      <p:stCondLst>
                        <p:cond delay="indefinite"/>
                      </p:stCondLst>
                      <p:childTnLst>
                        <p:par>
                          <p:cTn id="15" fill="hold">
                            <p:stCondLst>
                              <p:cond delay="0"/>
                            </p:stCondLst>
                            <p:childTnLst>
                              <p:par>
                                <p:cTn id="16" presetID="32" presetClass="emph" presetSubtype="0" fill="hold" nodeType="clickEffect">
                                  <p:stCondLst>
                                    <p:cond delay="0"/>
                                  </p:stCondLst>
                                  <p:iterate type="lt">
                                    <p:tmPct val="0"/>
                                  </p:iterate>
                                  <p:childTnLst>
                                    <p:animRot by="120000">
                                      <p:cBhvr>
                                        <p:cTn id="17" dur="100" fill="hold">
                                          <p:stCondLst>
                                            <p:cond delay="0"/>
                                          </p:stCondLst>
                                        </p:cTn>
                                        <p:tgtEl>
                                          <p:spTgt spid="3">
                                            <p:txEl>
                                              <p:pRg st="0" end="0"/>
                                            </p:txEl>
                                          </p:spTgt>
                                        </p:tgtEl>
                                        <p:attrNameLst>
                                          <p:attrName>r</p:attrName>
                                        </p:attrNameLst>
                                      </p:cBhvr>
                                    </p:animRot>
                                    <p:animRot by="-240000">
                                      <p:cBhvr>
                                        <p:cTn id="18" dur="200" fill="hold">
                                          <p:stCondLst>
                                            <p:cond delay="200"/>
                                          </p:stCondLst>
                                        </p:cTn>
                                        <p:tgtEl>
                                          <p:spTgt spid="3">
                                            <p:txEl>
                                              <p:pRg st="0" end="0"/>
                                            </p:txEl>
                                          </p:spTgt>
                                        </p:tgtEl>
                                        <p:attrNameLst>
                                          <p:attrName>r</p:attrName>
                                        </p:attrNameLst>
                                      </p:cBhvr>
                                    </p:animRot>
                                    <p:animRot by="240000">
                                      <p:cBhvr>
                                        <p:cTn id="19" dur="200" fill="hold">
                                          <p:stCondLst>
                                            <p:cond delay="400"/>
                                          </p:stCondLst>
                                        </p:cTn>
                                        <p:tgtEl>
                                          <p:spTgt spid="3">
                                            <p:txEl>
                                              <p:pRg st="0" end="0"/>
                                            </p:txEl>
                                          </p:spTgt>
                                        </p:tgtEl>
                                        <p:attrNameLst>
                                          <p:attrName>r</p:attrName>
                                        </p:attrNameLst>
                                      </p:cBhvr>
                                    </p:animRot>
                                    <p:animRot by="-240000">
                                      <p:cBhvr>
                                        <p:cTn id="20" dur="200" fill="hold">
                                          <p:stCondLst>
                                            <p:cond delay="600"/>
                                          </p:stCondLst>
                                        </p:cTn>
                                        <p:tgtEl>
                                          <p:spTgt spid="3">
                                            <p:txEl>
                                              <p:pRg st="0" end="0"/>
                                            </p:txEl>
                                          </p:spTgt>
                                        </p:tgtEl>
                                        <p:attrNameLst>
                                          <p:attrName>r</p:attrName>
                                        </p:attrNameLst>
                                      </p:cBhvr>
                                    </p:animRot>
                                    <p:animRot by="120000">
                                      <p:cBhvr>
                                        <p:cTn id="21" dur="200" fill="hold">
                                          <p:stCondLst>
                                            <p:cond delay="800"/>
                                          </p:stCondLst>
                                        </p:cTn>
                                        <p:tgtEl>
                                          <p:spTgt spid="3">
                                            <p:txEl>
                                              <p:pRg st="0" end="0"/>
                                            </p:txEl>
                                          </p:spTgt>
                                        </p:tgtEl>
                                        <p:attrNameLst>
                                          <p:attrName>r</p:attrName>
                                        </p:attrNameLst>
                                      </p:cBhvr>
                                    </p:animRot>
                                  </p:childTnLst>
                                </p:cTn>
                              </p:par>
                              <p:par>
                                <p:cTn id="22" presetID="10" presetClass="entr" presetSubtype="0" fill="hold" nodeType="withEffect">
                                  <p:stCondLst>
                                    <p:cond delay="0"/>
                                  </p:stCondLst>
                                  <p:iterate type="lt">
                                    <p:tmPct val="12000"/>
                                  </p:iterate>
                                  <p:childTnLst>
                                    <p:set>
                                      <p:cBhvr>
                                        <p:cTn id="23" dur="1" fill="hold">
                                          <p:stCondLst>
                                            <p:cond delay="0"/>
                                          </p:stCondLst>
                                        </p:cTn>
                                        <p:tgtEl>
                                          <p:spTgt spid="5">
                                            <p:txEl>
                                              <p:pRg st="0" end="0"/>
                                            </p:txEl>
                                          </p:spTgt>
                                        </p:tgtEl>
                                        <p:attrNameLst>
                                          <p:attrName>style.visibility</p:attrName>
                                        </p:attrNameLst>
                                      </p:cBhvr>
                                      <p:to>
                                        <p:strVal val="visible"/>
                                      </p:to>
                                    </p:set>
                                    <p:animEffect transition="in" filter="fade">
                                      <p:cBhvr>
                                        <p:cTn id="24" dur="500"/>
                                        <p:tgtEl>
                                          <p:spTgt spid="5">
                                            <p:txEl>
                                              <p:pRg st="0" end="0"/>
                                            </p:txEl>
                                          </p:spTgt>
                                        </p:tgtEl>
                                      </p:cBhvr>
                                    </p:animEffect>
                                  </p:childTnLst>
                                </p:cTn>
                              </p:par>
                              <p:par>
                                <p:cTn id="25" presetID="42" presetClass="path" presetSubtype="0" accel="50000" decel="50000" fill="hold" nodeType="withEffect">
                                  <p:stCondLst>
                                    <p:cond delay="0"/>
                                  </p:stCondLst>
                                  <p:childTnLst>
                                    <p:animMotion origin="layout" path="M 0 2.22222E-6 L -0.11328 -0.5007 " pathEditMode="relative" rAng="0" ptsTypes="AA">
                                      <p:cBhvr>
                                        <p:cTn id="26" dur="2000" fill="hold"/>
                                        <p:tgtEl>
                                          <p:spTgt spid="4"/>
                                        </p:tgtEl>
                                        <p:attrNameLst>
                                          <p:attrName>ppt_x</p:attrName>
                                          <p:attrName>ppt_y</p:attrName>
                                        </p:attrNameLst>
                                      </p:cBhvr>
                                      <p:rCtr x="-5664" y="-25046"/>
                                    </p:animMotion>
                                  </p:childTnLst>
                                </p:cTn>
                              </p:par>
                              <p:par>
                                <p:cTn id="27" presetID="6" presetClass="emph" presetSubtype="0" fill="hold" nodeType="withEffect">
                                  <p:stCondLst>
                                    <p:cond delay="0"/>
                                  </p:stCondLst>
                                  <p:childTnLst>
                                    <p:animScale>
                                      <p:cBhvr>
                                        <p:cTn id="28" dur="2000" fill="hold"/>
                                        <p:tgtEl>
                                          <p:spTgt spid="4"/>
                                        </p:tgtEl>
                                      </p:cBhvr>
                                      <p:by x="67000" y="67000"/>
                                    </p:animScale>
                                  </p:childTnLst>
                                </p:cTn>
                              </p:par>
                              <p:par>
                                <p:cTn id="29" presetID="16" presetClass="entr" presetSubtype="21" fill="hold" nodeType="withEffect">
                                  <p:stCondLst>
                                    <p:cond delay="200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1500"/>
                                        <p:tgtEl>
                                          <p:spTgt spid="16"/>
                                        </p:tgtEl>
                                      </p:cBhvr>
                                    </p:animEffect>
                                  </p:childTnLst>
                                </p:cTn>
                              </p:par>
                              <p:par>
                                <p:cTn id="32" presetID="10" presetClass="entr" presetSubtype="0" fill="hold" grpId="0" nodeType="withEffect">
                                  <p:stCondLst>
                                    <p:cond delay="8500"/>
                                  </p:stCondLst>
                                  <p:iterate type="lt">
                                    <p:tmPct val="13000"/>
                                  </p:iterate>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xit" presetSubtype="0" fill="hold" nodeType="withEffect">
                                  <p:stCondLst>
                                    <p:cond delay="7750"/>
                                  </p:stCondLst>
                                  <p:iterate type="lt">
                                    <p:tmPct val="0"/>
                                  </p:iterate>
                                  <p:childTnLst>
                                    <p:animEffect transition="out" filter="fade">
                                      <p:cBhvr>
                                        <p:cTn id="36" dur="1750"/>
                                        <p:tgtEl>
                                          <p:spTgt spid="3">
                                            <p:txEl>
                                              <p:pRg st="0" end="0"/>
                                            </p:txEl>
                                          </p:spTgt>
                                        </p:tgtEl>
                                      </p:cBhvr>
                                    </p:animEffect>
                                    <p:set>
                                      <p:cBhvr>
                                        <p:cTn id="37" dur="1" fill="hold">
                                          <p:stCondLst>
                                            <p:cond delay="1749"/>
                                          </p:stCondLst>
                                        </p:cTn>
                                        <p:tgtEl>
                                          <p:spTgt spid="3">
                                            <p:txEl>
                                              <p:pRg st="0" end="0"/>
                                            </p:txEl>
                                          </p:spTgt>
                                        </p:tgtEl>
                                        <p:attrNameLst>
                                          <p:attrName>style.visibility</p:attrName>
                                        </p:attrNameLst>
                                      </p:cBhvr>
                                      <p:to>
                                        <p:strVal val="hidden"/>
                                      </p:to>
                                    </p:set>
                                  </p:childTnLst>
                                </p:cTn>
                              </p:par>
                              <p:par>
                                <p:cTn id="38" presetID="10" presetClass="exit" presetSubtype="0" fill="hold" grpId="0" nodeType="withEffect">
                                  <p:stCondLst>
                                    <p:cond delay="7750"/>
                                  </p:stCondLst>
                                  <p:iterate type="lt">
                                    <p:tmPct val="0"/>
                                  </p:iterate>
                                  <p:childTnLst>
                                    <p:animEffect transition="out" filter="fade">
                                      <p:cBhvr>
                                        <p:cTn id="39" dur="2000"/>
                                        <p:tgtEl>
                                          <p:spTgt spid="5">
                                            <p:txEl>
                                              <p:pRg st="0" end="0"/>
                                            </p:txEl>
                                          </p:spTgt>
                                        </p:tgtEl>
                                      </p:cBhvr>
                                    </p:animEffect>
                                    <p:set>
                                      <p:cBhvr>
                                        <p:cTn id="40" dur="1" fill="hold">
                                          <p:stCondLst>
                                            <p:cond delay="1999"/>
                                          </p:stCondLst>
                                        </p:cTn>
                                        <p:tgtEl>
                                          <p:spTgt spid="5">
                                            <p:txEl>
                                              <p:pRg st="0" end="0"/>
                                            </p:txEl>
                                          </p:spTgt>
                                        </p:tgtEl>
                                        <p:attrNameLst>
                                          <p:attrName>style.visibility</p:attrName>
                                        </p:attrNameLst>
                                      </p:cBhvr>
                                      <p:to>
                                        <p:strVal val="hidden"/>
                                      </p:to>
                                    </p:set>
                                  </p:childTnLst>
                                </p:cTn>
                              </p:par>
                              <p:par>
                                <p:cTn id="41" presetID="10" presetClass="entr" presetSubtype="0" fill="hold" nodeType="withEffect">
                                  <p:stCondLst>
                                    <p:cond delay="100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750"/>
                                        <p:tgtEl>
                                          <p:spTgt spid="11"/>
                                        </p:tgtEl>
                                      </p:cBhvr>
                                    </p:animEffect>
                                  </p:childTnLst>
                                </p:cTn>
                              </p:par>
                              <p:par>
                                <p:cTn id="44" presetID="10" presetClass="exit" presetSubtype="0" fill="hold" nodeType="withEffect">
                                  <p:stCondLst>
                                    <p:cond delay="11250"/>
                                  </p:stCondLst>
                                  <p:childTnLst>
                                    <p:animEffect transition="out" filter="fade">
                                      <p:cBhvr>
                                        <p:cTn id="45" dur="1750"/>
                                        <p:tgtEl>
                                          <p:spTgt spid="4"/>
                                        </p:tgtEl>
                                      </p:cBhvr>
                                    </p:animEffect>
                                    <p:set>
                                      <p:cBhvr>
                                        <p:cTn id="46" dur="1" fill="hold">
                                          <p:stCondLst>
                                            <p:cond delay="1749"/>
                                          </p:stCondLst>
                                        </p:cTn>
                                        <p:tgtEl>
                                          <p:spTgt spid="4"/>
                                        </p:tgtEl>
                                        <p:attrNameLst>
                                          <p:attrName>style.visibility</p:attrName>
                                        </p:attrNameLst>
                                      </p:cBhvr>
                                      <p:to>
                                        <p:strVal val="hidden"/>
                                      </p:to>
                                    </p:set>
                                  </p:childTnLst>
                                </p:cTn>
                              </p:par>
                              <p:par>
                                <p:cTn id="47" presetID="32" presetClass="emph" presetSubtype="0" repeatCount="indefinite" fill="hold" nodeType="withEffect">
                                  <p:stCondLst>
                                    <p:cond delay="10000"/>
                                  </p:stCondLst>
                                  <p:childTnLst>
                                    <p:animRot by="120000">
                                      <p:cBhvr>
                                        <p:cTn id="48" dur="225" fill="hold">
                                          <p:stCondLst>
                                            <p:cond delay="0"/>
                                          </p:stCondLst>
                                        </p:cTn>
                                        <p:tgtEl>
                                          <p:spTgt spid="11"/>
                                        </p:tgtEl>
                                        <p:attrNameLst>
                                          <p:attrName>r</p:attrName>
                                        </p:attrNameLst>
                                      </p:cBhvr>
                                    </p:animRot>
                                    <p:animRot by="-240000">
                                      <p:cBhvr>
                                        <p:cTn id="49" dur="450" fill="hold">
                                          <p:stCondLst>
                                            <p:cond delay="450"/>
                                          </p:stCondLst>
                                        </p:cTn>
                                        <p:tgtEl>
                                          <p:spTgt spid="11"/>
                                        </p:tgtEl>
                                        <p:attrNameLst>
                                          <p:attrName>r</p:attrName>
                                        </p:attrNameLst>
                                      </p:cBhvr>
                                    </p:animRot>
                                    <p:animRot by="240000">
                                      <p:cBhvr>
                                        <p:cTn id="50" dur="450" fill="hold">
                                          <p:stCondLst>
                                            <p:cond delay="900"/>
                                          </p:stCondLst>
                                        </p:cTn>
                                        <p:tgtEl>
                                          <p:spTgt spid="11"/>
                                        </p:tgtEl>
                                        <p:attrNameLst>
                                          <p:attrName>r</p:attrName>
                                        </p:attrNameLst>
                                      </p:cBhvr>
                                    </p:animRot>
                                    <p:animRot by="-240000">
                                      <p:cBhvr>
                                        <p:cTn id="51" dur="450" fill="hold">
                                          <p:stCondLst>
                                            <p:cond delay="1350"/>
                                          </p:stCondLst>
                                        </p:cTn>
                                        <p:tgtEl>
                                          <p:spTgt spid="11"/>
                                        </p:tgtEl>
                                        <p:attrNameLst>
                                          <p:attrName>r</p:attrName>
                                        </p:attrNameLst>
                                      </p:cBhvr>
                                    </p:animRot>
                                    <p:animRot by="120000">
                                      <p:cBhvr>
                                        <p:cTn id="52" dur="450" fill="hold">
                                          <p:stCondLst>
                                            <p:cond delay="1800"/>
                                          </p:stCondLst>
                                        </p:cTn>
                                        <p:tgtEl>
                                          <p:spTgt spid="11"/>
                                        </p:tgtEl>
                                        <p:attrNameLst>
                                          <p:attrName>r</p:attrName>
                                        </p:attrNameLst>
                                      </p:cBhvr>
                                    </p:animRot>
                                  </p:childTnLst>
                                </p:cTn>
                              </p:par>
                              <p:par>
                                <p:cTn id="53" presetID="26" presetClass="emph" presetSubtype="0" repeatCount="3000" fill="hold" nodeType="withEffect">
                                  <p:stCondLst>
                                    <p:cond delay="6750"/>
                                  </p:stCondLst>
                                  <p:childTnLst>
                                    <p:animEffect transition="out" filter="fade">
                                      <p:cBhvr>
                                        <p:cTn id="54" dur="2250" tmFilter="0, 0; .2, .5; .8, .5; 1, 0"/>
                                        <p:tgtEl>
                                          <p:spTgt spid="4"/>
                                        </p:tgtEl>
                                      </p:cBhvr>
                                    </p:animEffect>
                                    <p:animScale>
                                      <p:cBhvr>
                                        <p:cTn id="55" dur="1125" autoRev="1" fill="hold"/>
                                        <p:tgtEl>
                                          <p:spTgt spid="4"/>
                                        </p:tgtEl>
                                      </p:cBhvr>
                                      <p:by x="105000" y="105000"/>
                                    </p:animScale>
                                  </p:childTnLst>
                                </p:cTn>
                              </p:par>
                              <p:par>
                                <p:cTn id="56" presetID="1" presetClass="mediacall" presetSubtype="0" fill="hold" nodeType="withEffect">
                                  <p:stCondLst>
                                    <p:cond delay="12250"/>
                                  </p:stCondLst>
                                  <p:childTnLst>
                                    <p:cmd type="call" cmd="playFrom(0.0)">
                                      <p:cBhvr>
                                        <p:cTn id="57" dur="11029" fill="hold"/>
                                        <p:tgtEl>
                                          <p:spTgt spid="20"/>
                                        </p:tgtEl>
                                      </p:cBhvr>
                                    </p:cmd>
                                  </p:childTnLst>
                                </p:cTn>
                              </p:par>
                              <p:par>
                                <p:cTn id="58" presetID="63" presetClass="path" presetSubtype="0" accel="50000" decel="50000" fill="hold" nodeType="withEffect">
                                  <p:stCondLst>
                                    <p:cond delay="12250"/>
                                  </p:stCondLst>
                                  <p:childTnLst>
                                    <p:animMotion origin="layout" path="M -1.66667E-6 -7.40741E-7 L 0.29271 -0.00555 " pathEditMode="relative" rAng="0" ptsTypes="AA">
                                      <p:cBhvr>
                                        <p:cTn id="59" dur="2000" fill="hold"/>
                                        <p:tgtEl>
                                          <p:spTgt spid="20"/>
                                        </p:tgtEl>
                                        <p:attrNameLst>
                                          <p:attrName>ppt_x</p:attrName>
                                          <p:attrName>ppt_y</p:attrName>
                                        </p:attrNameLst>
                                      </p:cBhvr>
                                      <p:rCtr x="14635" y="-278"/>
                                    </p:animMotion>
                                  </p:childTnLst>
                                </p:cTn>
                              </p:par>
                              <p:par>
                                <p:cTn id="60" presetID="10" presetClass="entr" presetSubtype="0" fill="hold" grpId="0" nodeType="withEffect">
                                  <p:stCondLst>
                                    <p:cond delay="1025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4250"/>
                                        <p:tgtEl>
                                          <p:spTgt spid="13"/>
                                        </p:tgtEl>
                                      </p:cBhvr>
                                    </p:animEffect>
                                  </p:childTnLst>
                                </p:cTn>
                              </p:par>
                              <p:par>
                                <p:cTn id="63" presetID="10" presetClass="exit" presetSubtype="0" fill="hold" nodeType="withEffect">
                                  <p:stCondLst>
                                    <p:cond delay="8250"/>
                                  </p:stCondLst>
                                  <p:childTnLst>
                                    <p:animEffect transition="out" filter="fade">
                                      <p:cBhvr>
                                        <p:cTn id="64" dur="4750"/>
                                        <p:tgtEl>
                                          <p:spTgt spid="16"/>
                                        </p:tgtEl>
                                      </p:cBhvr>
                                    </p:animEffect>
                                    <p:set>
                                      <p:cBhvr>
                                        <p:cTn id="65" dur="1" fill="hold">
                                          <p:stCondLst>
                                            <p:cond delay="4749"/>
                                          </p:stCondLst>
                                        </p:cTn>
                                        <p:tgtEl>
                                          <p:spTgt spid="16"/>
                                        </p:tgtEl>
                                        <p:attrNameLst>
                                          <p:attrName>style.visibility</p:attrName>
                                        </p:attrNameLst>
                                      </p:cBhvr>
                                      <p:to>
                                        <p:strVal val="hidden"/>
                                      </p:to>
                                    </p:set>
                                  </p:childTnLst>
                                </p:cTn>
                              </p:par>
                              <p:par>
                                <p:cTn id="66" presetID="10" presetClass="entr" presetSubtype="0" fill="hold" grpId="0" nodeType="withEffect">
                                  <p:stCondLst>
                                    <p:cond delay="1400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3000"/>
                                        <p:tgtEl>
                                          <p:spTgt spid="17"/>
                                        </p:tgtEl>
                                      </p:cBhvr>
                                    </p:animEffect>
                                  </p:childTnLst>
                                </p:cTn>
                              </p:par>
                              <p:par>
                                <p:cTn id="69" presetID="42" presetClass="path" presetSubtype="0" accel="50000" decel="50000" fill="hold" nodeType="withEffect">
                                  <p:stCondLst>
                                    <p:cond delay="11750"/>
                                  </p:stCondLst>
                                  <p:childTnLst>
                                    <p:animMotion origin="layout" path="M -3.95833E-6 -7.40741E-7 L -0.04622 0.3294 " pathEditMode="relative" rAng="0" ptsTypes="AA">
                                      <p:cBhvr>
                                        <p:cTn id="70" dur="1500" fill="hold"/>
                                        <p:tgtEl>
                                          <p:spTgt spid="11"/>
                                        </p:tgtEl>
                                        <p:attrNameLst>
                                          <p:attrName>ppt_x</p:attrName>
                                          <p:attrName>ppt_y</p:attrName>
                                        </p:attrNameLst>
                                      </p:cBhvr>
                                      <p:rCtr x="-2318" y="16458"/>
                                    </p:animMotion>
                                  </p:childTnLst>
                                </p:cTn>
                              </p:par>
                              <p:par>
                                <p:cTn id="71" presetID="10" presetClass="emph" presetSubtype="0" repeatCount="indefinite" fill="hold" grpId="1" nodeType="withEffect">
                                  <p:stCondLst>
                                    <p:cond delay="14000"/>
                                  </p:stCondLst>
                                  <p:childTnLst>
                                    <p:anim calcmode="discrete" valueType="str">
                                      <p:cBhvr override="childStyle">
                                        <p:cTn id="72" dur="2000" fill="hold"/>
                                        <p:tgtEl>
                                          <p:spTgt spid="17"/>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3" presetID="64" presetClass="path" presetSubtype="0" repeatCount="3000" accel="50000" decel="50000" fill="hold" nodeType="withEffect">
                                  <p:stCondLst>
                                    <p:cond delay="13750"/>
                                  </p:stCondLst>
                                  <p:childTnLst>
                                    <p:animMotion origin="layout" path="M 0 0 L 0 -0.25 E" pathEditMode="relative" ptsTypes="">
                                      <p:cBhvr>
                                        <p:cTn id="74" dur="2500" fill="hold"/>
                                        <p:tgtEl>
                                          <p:spTgt spid="11"/>
                                        </p:tgtEl>
                                        <p:attrNameLst>
                                          <p:attrName>ppt_x</p:attrName>
                                          <p:attrName>ppt_y</p:attrName>
                                        </p:attrNameLst>
                                      </p:cBhvr>
                                    </p:animMotion>
                                  </p:childTnLst>
                                </p:cTn>
                              </p:par>
                              <p:par>
                                <p:cTn id="75" presetID="64" presetClass="path" presetSubtype="0" accel="50000" decel="50000" fill="hold" nodeType="withEffect">
                                  <p:stCondLst>
                                    <p:cond delay="15500"/>
                                  </p:stCondLst>
                                  <p:childTnLst>
                                    <p:animMotion origin="layout" path="M 0 0 L 0 -0.25 E" pathEditMode="relative" ptsTypes="">
                                      <p:cBhvr>
                                        <p:cTn id="76" dur="3500" fill="hold"/>
                                        <p:tgtEl>
                                          <p:spTgt spid="11"/>
                                        </p:tgtEl>
                                        <p:attrNameLst>
                                          <p:attrName>ppt_x</p:attrName>
                                          <p:attrName>ppt_y</p:attrName>
                                        </p:attrNameLst>
                                      </p:cBhvr>
                                    </p:animMotion>
                                  </p:childTnLst>
                                </p:cTn>
                              </p:par>
                              <p:par>
                                <p:cTn id="77" presetID="10" presetClass="entr" presetSubtype="0" fill="hold" grpId="0" nodeType="withEffect">
                                  <p:stCondLst>
                                    <p:cond delay="1400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3000"/>
                                        <p:tgtEl>
                                          <p:spTgt spid="10"/>
                                        </p:tgtEl>
                                      </p:cBhvr>
                                    </p:animEffect>
                                  </p:childTnLst>
                                </p:cTn>
                              </p:par>
                              <p:par>
                                <p:cTn id="80" presetID="10" presetClass="emph" presetSubtype="0" repeatCount="indefinite" fill="hold" grpId="1" nodeType="withEffect">
                                  <p:stCondLst>
                                    <p:cond delay="14000"/>
                                  </p:stCondLst>
                                  <p:childTnLst>
                                    <p:anim calcmode="discrete" valueType="str">
                                      <p:cBhvr override="childStyle">
                                        <p:cTn id="81" dur="2000" fill="hold"/>
                                        <p:tgtEl>
                                          <p:spTgt spid="10"/>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82" presetID="10" presetClass="entr" presetSubtype="0" fill="hold" grpId="0" nodeType="withEffect">
                                  <p:stCondLst>
                                    <p:cond delay="1400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3000"/>
                                        <p:tgtEl>
                                          <p:spTgt spid="18"/>
                                        </p:tgtEl>
                                      </p:cBhvr>
                                    </p:animEffect>
                                  </p:childTnLst>
                                </p:cTn>
                              </p:par>
                              <p:par>
                                <p:cTn id="85" presetID="42" presetClass="path" presetSubtype="0" accel="50000" decel="50000" fill="hold" nodeType="withEffect">
                                  <p:stCondLst>
                                    <p:cond delay="18250"/>
                                  </p:stCondLst>
                                  <p:childTnLst>
                                    <p:animMotion origin="layout" path="M 0 0 L 0 0.25 E" pathEditMode="relative" ptsTypes="">
                                      <p:cBhvr>
                                        <p:cTn id="86" dur="5500" fill="hold"/>
                                        <p:tgtEl>
                                          <p:spTgt spid="11"/>
                                        </p:tgtEl>
                                        <p:attrNameLst>
                                          <p:attrName>ppt_x</p:attrName>
                                          <p:attrName>ppt_y</p:attrName>
                                        </p:attrNameLst>
                                      </p:cBhvr>
                                    </p:animMotion>
                                  </p:childTnLst>
                                </p:cTn>
                              </p:par>
                              <p:par>
                                <p:cTn id="87" presetID="10" presetClass="emph" presetSubtype="0" repeatCount="indefinite" fill="hold" grpId="1" nodeType="withEffect">
                                  <p:stCondLst>
                                    <p:cond delay="14000"/>
                                  </p:stCondLst>
                                  <p:childTnLst>
                                    <p:anim calcmode="discrete" valueType="str">
                                      <p:cBhvr override="childStyle">
                                        <p:cTn id="88" dur="2000" fill="hold"/>
                                        <p:tgtEl>
                                          <p:spTgt spid="18"/>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89" presetID="10" presetClass="entr" presetSubtype="0" fill="hold" grpId="2" nodeType="withEffect">
                                  <p:stCondLst>
                                    <p:cond delay="14000"/>
                                  </p:stCondLst>
                                  <p:childTnLst>
                                    <p:set>
                                      <p:cBhvr>
                                        <p:cTn id="90" dur="1" fill="hold">
                                          <p:stCondLst>
                                            <p:cond delay="0"/>
                                          </p:stCondLst>
                                        </p:cTn>
                                        <p:tgtEl>
                                          <p:spTgt spid="10">
                                            <p:txEl>
                                              <p:pRg st="0" end="0"/>
                                            </p:txEl>
                                          </p:spTgt>
                                        </p:tgtEl>
                                        <p:attrNameLst>
                                          <p:attrName>style.visibility</p:attrName>
                                        </p:attrNameLst>
                                      </p:cBhvr>
                                      <p:to>
                                        <p:strVal val="visible"/>
                                      </p:to>
                                    </p:set>
                                    <p:animEffect transition="in" filter="fade">
                                      <p:cBhvr>
                                        <p:cTn id="91" dur="500"/>
                                        <p:tgtEl>
                                          <p:spTgt spid="10">
                                            <p:txEl>
                                              <p:pRg st="0" end="0"/>
                                            </p:txEl>
                                          </p:spTgt>
                                        </p:tgtEl>
                                      </p:cBhvr>
                                    </p:animEffect>
                                  </p:childTnLst>
                                </p:cTn>
                              </p:par>
                              <p:par>
                                <p:cTn id="92" presetID="10" presetClass="entr" presetSubtype="0" fill="hold" grpId="2" nodeType="withEffect">
                                  <p:stCondLst>
                                    <p:cond delay="14000"/>
                                  </p:stCondLst>
                                  <p:childTnLst>
                                    <p:set>
                                      <p:cBhvr>
                                        <p:cTn id="93" dur="1" fill="hold">
                                          <p:stCondLst>
                                            <p:cond delay="0"/>
                                          </p:stCondLst>
                                        </p:cTn>
                                        <p:tgtEl>
                                          <p:spTgt spid="18">
                                            <p:txEl>
                                              <p:pRg st="0" end="0"/>
                                            </p:txEl>
                                          </p:spTgt>
                                        </p:tgtEl>
                                        <p:attrNameLst>
                                          <p:attrName>style.visibility</p:attrName>
                                        </p:attrNameLst>
                                      </p:cBhvr>
                                      <p:to>
                                        <p:strVal val="visible"/>
                                      </p:to>
                                    </p:set>
                                    <p:animEffect transition="in" filter="fade">
                                      <p:cBhvr>
                                        <p:cTn id="94" dur="500"/>
                                        <p:tgtEl>
                                          <p:spTgt spid="18">
                                            <p:txEl>
                                              <p:pRg st="0" end="0"/>
                                            </p:txEl>
                                          </p:spTgt>
                                        </p:tgtEl>
                                      </p:cBhvr>
                                    </p:animEffect>
                                  </p:childTnLst>
                                </p:cTn>
                              </p:par>
                              <p:par>
                                <p:cTn id="95" presetID="10" presetClass="entr" presetSubtype="0" fill="hold" nodeType="withEffect">
                                  <p:stCondLst>
                                    <p:cond delay="14250"/>
                                  </p:stCondLst>
                                  <p:childTnLst>
                                    <p:set>
                                      <p:cBhvr>
                                        <p:cTn id="96" dur="1" fill="hold">
                                          <p:stCondLst>
                                            <p:cond delay="0"/>
                                          </p:stCondLst>
                                        </p:cTn>
                                        <p:tgtEl>
                                          <p:spTgt spid="19">
                                            <p:txEl>
                                              <p:pRg st="0" end="0"/>
                                            </p:txEl>
                                          </p:spTgt>
                                        </p:tgtEl>
                                        <p:attrNameLst>
                                          <p:attrName>style.visibility</p:attrName>
                                        </p:attrNameLst>
                                      </p:cBhvr>
                                      <p:to>
                                        <p:strVal val="visible"/>
                                      </p:to>
                                    </p:set>
                                    <p:animEffect transition="in" filter="fade">
                                      <p:cBhvr>
                                        <p:cTn id="97" dur="5250"/>
                                        <p:tgtEl>
                                          <p:spTgt spid="19">
                                            <p:txEl>
                                              <p:pRg st="0" end="0"/>
                                            </p:txEl>
                                          </p:spTgt>
                                        </p:tgtEl>
                                      </p:cBhvr>
                                    </p:animEffect>
                                  </p:childTnLst>
                                </p:cTn>
                              </p:par>
                              <p:par>
                                <p:cTn id="98" presetID="26" presetClass="emph" presetSubtype="0" repeatCount="indefinite" fill="hold" nodeType="withEffect">
                                  <p:stCondLst>
                                    <p:cond delay="14000"/>
                                  </p:stCondLst>
                                  <p:childTnLst>
                                    <p:animEffect transition="out" filter="fade">
                                      <p:cBhvr>
                                        <p:cTn id="99" dur="1000" tmFilter="0, 0; .2, .5; .8, .5; 1, 0"/>
                                        <p:tgtEl>
                                          <p:spTgt spid="10">
                                            <p:txEl>
                                              <p:pRg st="0" end="0"/>
                                            </p:txEl>
                                          </p:spTgt>
                                        </p:tgtEl>
                                      </p:cBhvr>
                                    </p:animEffect>
                                    <p:animScale>
                                      <p:cBhvr>
                                        <p:cTn id="100" dur="500" autoRev="1" fill="hold"/>
                                        <p:tgtEl>
                                          <p:spTgt spid="10">
                                            <p:txEl>
                                              <p:pRg st="0" end="0"/>
                                            </p:txEl>
                                          </p:spTgt>
                                        </p:tgtEl>
                                      </p:cBhvr>
                                      <p:by x="105000" y="105000"/>
                                    </p:animScale>
                                  </p:childTnLst>
                                </p:cTn>
                              </p:par>
                              <p:par>
                                <p:cTn id="101" presetID="10" presetClass="exit" presetSubtype="0" fill="hold" grpId="1" nodeType="withEffect">
                                  <p:stCondLst>
                                    <p:cond delay="14000"/>
                                  </p:stCondLst>
                                  <p:iterate type="lt">
                                    <p:tmPct val="0"/>
                                  </p:iterate>
                                  <p:childTnLst>
                                    <p:animEffect transition="out" filter="fade">
                                      <p:cBhvr>
                                        <p:cTn id="102" dur="5000"/>
                                        <p:tgtEl>
                                          <p:spTgt spid="8"/>
                                        </p:tgtEl>
                                      </p:cBhvr>
                                    </p:animEffect>
                                    <p:set>
                                      <p:cBhvr>
                                        <p:cTn id="103" dur="1" fill="hold">
                                          <p:stCondLst>
                                            <p:cond delay="4999"/>
                                          </p:stCondLst>
                                        </p:cTn>
                                        <p:tgtEl>
                                          <p:spTgt spid="8"/>
                                        </p:tgtEl>
                                        <p:attrNameLst>
                                          <p:attrName>style.visibility</p:attrName>
                                        </p:attrNameLst>
                                      </p:cBhvr>
                                      <p:to>
                                        <p:strVal val="hidden"/>
                                      </p:to>
                                    </p:set>
                                  </p:childTnLst>
                                </p:cTn>
                              </p:par>
                              <p:par>
                                <p:cTn id="104" presetID="6" presetClass="emph" presetSubtype="0" repeatCount="indefinite" fill="hold" nodeType="withEffect">
                                  <p:stCondLst>
                                    <p:cond delay="14000"/>
                                  </p:stCondLst>
                                  <p:childTnLst>
                                    <p:animScale>
                                      <p:cBhvr>
                                        <p:cTn id="105" dur="2000" fill="hold"/>
                                        <p:tgtEl>
                                          <p:spTgt spid="18">
                                            <p:txEl>
                                              <p:pRg st="0" end="0"/>
                                            </p:txEl>
                                          </p:spTgt>
                                        </p:tgtEl>
                                      </p:cBhvr>
                                      <p:by x="100000" y="150000"/>
                                    </p:animScale>
                                  </p:childTnLst>
                                </p:cTn>
                              </p:par>
                              <p:par>
                                <p:cTn id="106" presetID="32" presetClass="emph" presetSubtype="0" repeatCount="indefinite" fill="hold" grpId="3" nodeType="withEffect">
                                  <p:stCondLst>
                                    <p:cond delay="14000"/>
                                  </p:stCondLst>
                                  <p:childTnLst>
                                    <p:animRot by="120000">
                                      <p:cBhvr>
                                        <p:cTn id="107" dur="150" fill="hold">
                                          <p:stCondLst>
                                            <p:cond delay="0"/>
                                          </p:stCondLst>
                                        </p:cTn>
                                        <p:tgtEl>
                                          <p:spTgt spid="10">
                                            <p:txEl>
                                              <p:pRg st="0" end="0"/>
                                            </p:txEl>
                                          </p:spTgt>
                                        </p:tgtEl>
                                        <p:attrNameLst>
                                          <p:attrName>r</p:attrName>
                                        </p:attrNameLst>
                                      </p:cBhvr>
                                    </p:animRot>
                                    <p:animRot by="-240000">
                                      <p:cBhvr>
                                        <p:cTn id="108" dur="300" fill="hold">
                                          <p:stCondLst>
                                            <p:cond delay="300"/>
                                          </p:stCondLst>
                                        </p:cTn>
                                        <p:tgtEl>
                                          <p:spTgt spid="10">
                                            <p:txEl>
                                              <p:pRg st="0" end="0"/>
                                            </p:txEl>
                                          </p:spTgt>
                                        </p:tgtEl>
                                        <p:attrNameLst>
                                          <p:attrName>r</p:attrName>
                                        </p:attrNameLst>
                                      </p:cBhvr>
                                    </p:animRot>
                                    <p:animRot by="240000">
                                      <p:cBhvr>
                                        <p:cTn id="109" dur="300" fill="hold">
                                          <p:stCondLst>
                                            <p:cond delay="600"/>
                                          </p:stCondLst>
                                        </p:cTn>
                                        <p:tgtEl>
                                          <p:spTgt spid="10">
                                            <p:txEl>
                                              <p:pRg st="0" end="0"/>
                                            </p:txEl>
                                          </p:spTgt>
                                        </p:tgtEl>
                                        <p:attrNameLst>
                                          <p:attrName>r</p:attrName>
                                        </p:attrNameLst>
                                      </p:cBhvr>
                                    </p:animRot>
                                    <p:animRot by="-240000">
                                      <p:cBhvr>
                                        <p:cTn id="110" dur="300" fill="hold">
                                          <p:stCondLst>
                                            <p:cond delay="900"/>
                                          </p:stCondLst>
                                        </p:cTn>
                                        <p:tgtEl>
                                          <p:spTgt spid="10">
                                            <p:txEl>
                                              <p:pRg st="0" end="0"/>
                                            </p:txEl>
                                          </p:spTgt>
                                        </p:tgtEl>
                                        <p:attrNameLst>
                                          <p:attrName>r</p:attrName>
                                        </p:attrNameLst>
                                      </p:cBhvr>
                                    </p:animRot>
                                    <p:animRot by="120000">
                                      <p:cBhvr>
                                        <p:cTn id="111" dur="300" fill="hold">
                                          <p:stCondLst>
                                            <p:cond delay="1200"/>
                                          </p:stCondLst>
                                        </p:cTn>
                                        <p:tgtEl>
                                          <p:spTgt spid="1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2" repeatCount="3000" fill="hold" display="0">
                  <p:stCondLst>
                    <p:cond delay="indefinite"/>
                  </p:stCondLst>
                </p:cTn>
                <p:tgtEl>
                  <p:spTgt spid="20"/>
                </p:tgtEl>
              </p:cMediaNode>
            </p:video>
            <p:seq concurrent="1" nextAc="seek">
              <p:cTn id="113" restart="whenNotActive" fill="hold" evtFilter="cancelBubble" nodeType="interactiveSeq">
                <p:stCondLst>
                  <p:cond evt="onClick" delay="0">
                    <p:tgtEl>
                      <p:spTgt spid="20"/>
                    </p:tgtEl>
                  </p:cond>
                </p:stCondLst>
                <p:endSync evt="end" delay="0">
                  <p:rtn val="all"/>
                </p:endSync>
                <p:childTnLst>
                  <p:par>
                    <p:cTn id="114" fill="hold">
                      <p:stCondLst>
                        <p:cond delay="0"/>
                      </p:stCondLst>
                      <p:childTnLst>
                        <p:par>
                          <p:cTn id="115" fill="hold">
                            <p:stCondLst>
                              <p:cond delay="0"/>
                            </p:stCondLst>
                            <p:childTnLst>
                              <p:par>
                                <p:cTn id="116" presetID="2" presetClass="mediacall" presetSubtype="0" fill="hold" nodeType="clickEffect">
                                  <p:stCondLst>
                                    <p:cond delay="0"/>
                                  </p:stCondLst>
                                  <p:childTnLst>
                                    <p:cmd type="call" cmd="togglePause">
                                      <p:cBhvr>
                                        <p:cTn id="117" dur="1" fill="hold"/>
                                        <p:tgtEl>
                                          <p:spTgt spid="20"/>
                                        </p:tgtEl>
                                      </p:cBhvr>
                                    </p:cmd>
                                  </p:childTnLst>
                                </p:cTn>
                              </p:par>
                            </p:childTnLst>
                          </p:cTn>
                        </p:par>
                      </p:childTnLst>
                    </p:cTn>
                  </p:par>
                </p:childTnLst>
              </p:cTn>
              <p:nextCondLst>
                <p:cond evt="onClick" delay="0">
                  <p:tgtEl>
                    <p:spTgt spid="20"/>
                  </p:tgtEl>
                </p:cond>
              </p:nextCondLst>
            </p:seq>
          </p:childTnLst>
        </p:cTn>
      </p:par>
    </p:tnLst>
    <p:bldLst>
      <p:bldP spid="8" grpId="0"/>
      <p:bldP spid="8" grpId="1"/>
      <p:bldP spid="13" grpId="0" animBg="1"/>
      <p:bldP spid="17" grpId="0"/>
      <p:bldP spid="17" grpId="1"/>
      <p:bldP spid="10" grpId="0"/>
      <p:bldP spid="10" grpId="1"/>
      <p:bldP spid="10" grpId="2" build="allAtOnce"/>
      <p:bldP spid="10" grpId="3" build="allAtOnce"/>
      <p:bldP spid="18" grpId="0"/>
      <p:bldP spid="18" grpId="1"/>
      <p:bldP spid="18" grpId="2" build="allAtOnce"/>
      <p:bldP spid="5"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E651E81-1016-656A-DEE3-C42A430EA689}"/>
              </a:ext>
            </a:extLst>
          </p:cNvPr>
          <p:cNvSpPr/>
          <p:nvPr/>
        </p:nvSpPr>
        <p:spPr>
          <a:xfrm>
            <a:off x="-152400" y="-990600"/>
            <a:ext cx="13639800" cy="8458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A34117B-925E-EB60-2554-FB3928E6BD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760936" y="-425061"/>
            <a:ext cx="6670126" cy="97675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cxnSp>
        <p:nvCxnSpPr>
          <p:cNvPr id="8" name="Straight Connector 7"/>
          <p:cNvCxnSpPr/>
          <p:nvPr/>
        </p:nvCxnSpPr>
        <p:spPr>
          <a:xfrm>
            <a:off x="990600" y="4038600"/>
            <a:ext cx="7086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000937" y="4334256"/>
            <a:ext cx="7200461" cy="2779735"/>
          </a:xfrm>
          <a:prstGeom prst="rect">
            <a:avLst/>
          </a:prstGeom>
          <a:noFill/>
        </p:spPr>
        <p:txBody>
          <a:bodyPr wrap="square" rtlCol="0">
            <a:spAutoFit/>
          </a:bodyPr>
          <a:lstStyle/>
          <a:p>
            <a:pPr>
              <a:lnSpc>
                <a:spcPct val="95000"/>
              </a:lnSpc>
              <a:spcBef>
                <a:spcPts val="700"/>
              </a:spcBef>
              <a:spcAft>
                <a:spcPts val="700"/>
              </a:spcAft>
            </a:pPr>
            <a:r>
              <a:rPr lang="en-US" sz="4800" dirty="0">
                <a:ln>
                  <a:solidFill>
                    <a:schemeClr val="tx1"/>
                  </a:solidFill>
                </a:ln>
                <a:solidFill>
                  <a:schemeClr val="bg1"/>
                </a:solidFill>
                <a:effectLst>
                  <a:outerShdw blurRad="38100" dist="38100" dir="2700000" algn="tl">
                    <a:srgbClr val="000000">
                      <a:alpha val="43137"/>
                    </a:srgbClr>
                  </a:outerShdw>
                </a:effectLst>
              </a:rPr>
              <a:t>Arguably the most recognized astronomer in America in the 20</a:t>
            </a:r>
            <a:r>
              <a:rPr lang="en-US" sz="4800" baseline="30000" dirty="0">
                <a:ln>
                  <a:solidFill>
                    <a:schemeClr val="tx1"/>
                  </a:solidFill>
                </a:ln>
                <a:solidFill>
                  <a:schemeClr val="bg1"/>
                </a:solidFill>
                <a:effectLst>
                  <a:outerShdw blurRad="38100" dist="38100" dir="2700000" algn="tl">
                    <a:srgbClr val="000000">
                      <a:alpha val="43137"/>
                    </a:srgbClr>
                  </a:outerShdw>
                </a:effectLst>
              </a:rPr>
              <a:t>th</a:t>
            </a:r>
            <a:r>
              <a:rPr lang="en-US" sz="4800" dirty="0">
                <a:ln>
                  <a:solidFill>
                    <a:schemeClr val="tx1"/>
                  </a:solidFill>
                </a:ln>
                <a:solidFill>
                  <a:schemeClr val="bg1"/>
                </a:solidFill>
                <a:effectLst>
                  <a:outerShdw blurRad="38100" dist="38100" dir="2700000" algn="tl">
                    <a:srgbClr val="000000">
                      <a:alpha val="43137"/>
                    </a:srgbClr>
                  </a:outerShdw>
                </a:effectLst>
              </a:rPr>
              <a:t> century</a:t>
            </a:r>
            <a:endParaRPr lang="en-US" sz="4800" i="1" dirty="0">
              <a:ln>
                <a:solidFill>
                  <a:schemeClr val="tx1"/>
                </a:solidFill>
              </a:ln>
              <a:solidFill>
                <a:schemeClr val="bg1"/>
              </a:solidFill>
              <a:effectLst>
                <a:outerShdw blurRad="38100" dist="38100" dir="2700000" algn="tl">
                  <a:srgbClr val="000000">
                    <a:alpha val="43137"/>
                  </a:srgbClr>
                </a:outerShdw>
              </a:effectLst>
            </a:endParaRPr>
          </a:p>
          <a:p>
            <a:pPr>
              <a:tabLst>
                <a:tab pos="398463" algn="l"/>
              </a:tabLst>
            </a:pPr>
            <a:endParaRPr lang="en-US" sz="3200" dirty="0">
              <a:solidFill>
                <a:schemeClr val="bg1"/>
              </a:solidFill>
            </a:endParaRPr>
          </a:p>
        </p:txBody>
      </p:sp>
      <p:pic>
        <p:nvPicPr>
          <p:cNvPr id="5" name="Picture 2">
            <a:extLst>
              <a:ext uri="{FF2B5EF4-FFF2-40B4-BE49-F238E27FC236}">
                <a16:creationId xmlns:a16="http://schemas.microsoft.com/office/drawing/2014/main" id="{880DCC15-9141-9A00-256B-F5690A85F4C9}"/>
              </a:ext>
            </a:extLst>
          </p:cNvPr>
          <p:cNvPicPr>
            <a:picLocks noChangeAspect="1" noChangeArrowheads="1"/>
          </p:cNvPicPr>
          <p:nvPr/>
        </p:nvPicPr>
        <p:blipFill>
          <a:blip r:embed="rId3" cstate="print"/>
          <a:srcRect/>
          <a:stretch>
            <a:fillRect/>
          </a:stretch>
        </p:blipFill>
        <p:spPr bwMode="auto">
          <a:xfrm>
            <a:off x="1152144" y="4343400"/>
            <a:ext cx="2349612" cy="220781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Rectangle 9"/>
          <p:cNvSpPr/>
          <p:nvPr/>
        </p:nvSpPr>
        <p:spPr>
          <a:xfrm>
            <a:off x="4779368" y="4800600"/>
            <a:ext cx="6149312" cy="1200329"/>
          </a:xfrm>
          <a:prstGeom prst="rect">
            <a:avLst/>
          </a:prstGeom>
          <a:noFill/>
        </p:spPr>
        <p:txBody>
          <a:bodyPr wrap="none" lIns="91440" tIns="45720" rIns="91440" bIns="45720">
            <a:spAutoFit/>
          </a:bodyPr>
          <a:lstStyle/>
          <a:p>
            <a:pPr algn="ctr"/>
            <a:r>
              <a:rPr lang="en-US" sz="7200" b="1" dirty="0">
                <a:ln>
                  <a:solidFill>
                    <a:schemeClr val="tx1"/>
                  </a:solidFill>
                </a:ln>
                <a:solidFill>
                  <a:schemeClr val="bg1"/>
                </a:solidFill>
                <a:latin typeface="Amasis MT Pro Black" panose="02040A04050005020304" pitchFamily="18" charset="0"/>
              </a:rPr>
              <a:t>What origin?</a:t>
            </a:r>
            <a:endParaRPr lang="en-US" sz="7200" b="1" dirty="0">
              <a:ln>
                <a:solidFill>
                  <a:schemeClr val="tx1"/>
                </a:solidFill>
              </a:ln>
              <a:solidFill>
                <a:schemeClr val="bg1"/>
              </a:solidFill>
              <a:effectLst>
                <a:outerShdw blurRad="63500" dir="3600000" algn="tl" rotWithShape="0">
                  <a:srgbClr val="000000">
                    <a:alpha val="70000"/>
                  </a:srgbClr>
                </a:outerShdw>
              </a:effectLst>
              <a:latin typeface="Amasis MT Pro Black" panose="02040A04050005020304" pitchFamily="18" charset="0"/>
            </a:endParaRPr>
          </a:p>
        </p:txBody>
      </p:sp>
      <p:sp>
        <p:nvSpPr>
          <p:cNvPr id="12" name="TextBox 11">
            <a:extLst>
              <a:ext uri="{FF2B5EF4-FFF2-40B4-BE49-F238E27FC236}">
                <a16:creationId xmlns:a16="http://schemas.microsoft.com/office/drawing/2014/main" id="{6E65AE7E-554E-F14A-8DEC-E33E25CBF8A6}"/>
              </a:ext>
            </a:extLst>
          </p:cNvPr>
          <p:cNvSpPr txBox="1"/>
          <p:nvPr/>
        </p:nvSpPr>
        <p:spPr>
          <a:xfrm>
            <a:off x="3520440" y="4619080"/>
            <a:ext cx="8382000" cy="1754326"/>
          </a:xfrm>
          <a:prstGeom prst="rect">
            <a:avLst/>
          </a:prstGeom>
          <a:noFill/>
        </p:spPr>
        <p:txBody>
          <a:bodyPr wrap="square" rtlCol="0">
            <a:spAutoFit/>
          </a:bodyPr>
          <a:lstStyle/>
          <a:p>
            <a:pPr algn="ctr"/>
            <a:r>
              <a:rPr lang="en-US" sz="5400" i="1" dirty="0">
                <a:ln>
                  <a:solidFill>
                    <a:schemeClr val="tx1"/>
                  </a:solidFill>
                </a:ln>
                <a:solidFill>
                  <a:schemeClr val="bg1"/>
                </a:solidFill>
              </a:rPr>
              <a:t> “The cosmos is all that is or ever was or ever will be.”</a:t>
            </a:r>
          </a:p>
        </p:txBody>
      </p:sp>
      <p:sp>
        <p:nvSpPr>
          <p:cNvPr id="13" name="Rectangle 12">
            <a:extLst>
              <a:ext uri="{FF2B5EF4-FFF2-40B4-BE49-F238E27FC236}">
                <a16:creationId xmlns:a16="http://schemas.microsoft.com/office/drawing/2014/main" id="{EC37B81A-BB77-691E-5CDD-B34E6C90CA3A}"/>
              </a:ext>
            </a:extLst>
          </p:cNvPr>
          <p:cNvSpPr/>
          <p:nvPr/>
        </p:nvSpPr>
        <p:spPr>
          <a:xfrm>
            <a:off x="3843012" y="4385101"/>
            <a:ext cx="7401578" cy="2031325"/>
          </a:xfrm>
          <a:prstGeom prst="rect">
            <a:avLst/>
          </a:prstGeom>
          <a:noFill/>
        </p:spPr>
        <p:txBody>
          <a:bodyPr wrap="none" lIns="91440" tIns="45720" rIns="91440" bIns="45720">
            <a:spAutoFit/>
          </a:bodyPr>
          <a:lstStyle/>
          <a:p>
            <a:pPr algn="ctr"/>
            <a:r>
              <a:rPr lang="en-US" sz="7200" b="1" cap="none" spc="0" dirty="0">
                <a:ln w="9525">
                  <a:solidFill>
                    <a:schemeClr val="tx1"/>
                  </a:solidFill>
                  <a:prstDash val="solid"/>
                </a:ln>
                <a:solidFill>
                  <a:schemeClr val="bg1"/>
                </a:solidFill>
                <a:effectLst>
                  <a:outerShdw blurRad="12700" dist="38100" dir="2700000" algn="tl" rotWithShape="0">
                    <a:schemeClr val="bg1">
                      <a:lumMod val="50000"/>
                    </a:schemeClr>
                  </a:outerShdw>
                </a:effectLst>
              </a:rPr>
              <a:t>1. Eternal Universe</a:t>
            </a:r>
          </a:p>
          <a:p>
            <a:pPr algn="ctr"/>
            <a:r>
              <a:rPr lang="en-US" sz="5400" dirty="0">
                <a:ln w="9525">
                  <a:solidFill>
                    <a:schemeClr val="bg1"/>
                  </a:solidFill>
                  <a:prstDash val="solid"/>
                </a:ln>
                <a:solidFill>
                  <a:schemeClr val="bg1"/>
                </a:solidFill>
                <a:effectLst>
                  <a:outerShdw blurRad="12700" dist="38100" dir="2700000" algn="tl" rotWithShape="0">
                    <a:schemeClr val="bg1">
                      <a:lumMod val="50000"/>
                    </a:schemeClr>
                  </a:outerShdw>
                </a:effectLst>
              </a:rPr>
              <a:t>(</a:t>
            </a:r>
            <a:r>
              <a:rPr lang="en-US" sz="5000" dirty="0">
                <a:ln w="9525">
                  <a:solidFill>
                    <a:schemeClr val="bg1"/>
                  </a:solidFill>
                  <a:prstDash val="solid"/>
                </a:ln>
                <a:solidFill>
                  <a:schemeClr val="bg1"/>
                </a:solidFill>
                <a:effectLst>
                  <a:outerShdw blurRad="12700" dist="38100" dir="2700000" algn="tl" rotWithShape="0">
                    <a:schemeClr val="bg1">
                      <a:lumMod val="50000"/>
                    </a:schemeClr>
                  </a:outerShdw>
                </a:effectLst>
              </a:rPr>
              <a:t>without a beginning)</a:t>
            </a:r>
            <a:endParaRPr lang="en-US" sz="5000"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sp>
        <p:nvSpPr>
          <p:cNvPr id="2" name="TextBox 1">
            <a:extLst>
              <a:ext uri="{FF2B5EF4-FFF2-40B4-BE49-F238E27FC236}">
                <a16:creationId xmlns:a16="http://schemas.microsoft.com/office/drawing/2014/main" id="{921A5D95-F29C-AA15-AA93-3667BE0C9691}"/>
              </a:ext>
            </a:extLst>
          </p:cNvPr>
          <p:cNvSpPr txBox="1"/>
          <p:nvPr/>
        </p:nvSpPr>
        <p:spPr>
          <a:xfrm>
            <a:off x="4334256" y="5399157"/>
            <a:ext cx="7391400" cy="769441"/>
          </a:xfrm>
          <a:prstGeom prst="rect">
            <a:avLst/>
          </a:prstGeom>
          <a:noFill/>
        </p:spPr>
        <p:txBody>
          <a:bodyPr wrap="square" rtlCol="0">
            <a:spAutoFit/>
          </a:bodyPr>
          <a:lstStyle/>
          <a:p>
            <a:r>
              <a:rPr lang="en-US" sz="4400" dirty="0">
                <a:solidFill>
                  <a:schemeClr val="bg1"/>
                </a:solidFill>
              </a:rPr>
              <a:t>a.k.a., </a:t>
            </a:r>
            <a:r>
              <a:rPr lang="en-US" sz="4400" b="1" dirty="0">
                <a:solidFill>
                  <a:schemeClr val="bg1"/>
                </a:solidFill>
                <a:highlight>
                  <a:srgbClr val="1E1C11"/>
                </a:highlight>
              </a:rPr>
              <a:t>the</a:t>
            </a:r>
            <a:r>
              <a:rPr lang="en-US" sz="4400" b="1" dirty="0">
                <a:solidFill>
                  <a:schemeClr val="bg1"/>
                </a:solidFill>
              </a:rPr>
              <a:t> </a:t>
            </a:r>
            <a:r>
              <a:rPr lang="en-US" sz="4400" b="1" dirty="0">
                <a:solidFill>
                  <a:schemeClr val="bg1"/>
                </a:solidFill>
                <a:highlight>
                  <a:srgbClr val="1E1C11"/>
                </a:highlight>
              </a:rPr>
              <a:t>steady</a:t>
            </a:r>
            <a:r>
              <a:rPr lang="en-US" sz="4400" b="1" dirty="0">
                <a:solidFill>
                  <a:schemeClr val="bg1"/>
                </a:solidFill>
              </a:rPr>
              <a:t> </a:t>
            </a:r>
            <a:r>
              <a:rPr lang="en-US" sz="4400" b="1" dirty="0">
                <a:solidFill>
                  <a:schemeClr val="bg1"/>
                </a:solidFill>
                <a:highlight>
                  <a:srgbClr val="1E1C11"/>
                </a:highlight>
              </a:rPr>
              <a:t>state</a:t>
            </a:r>
            <a:r>
              <a:rPr lang="en-US" sz="4400" b="1" dirty="0">
                <a:solidFill>
                  <a:schemeClr val="bg1"/>
                </a:solidFill>
              </a:rPr>
              <a:t> </a:t>
            </a:r>
            <a:r>
              <a:rPr lang="en-US" sz="4400" b="1" dirty="0">
                <a:solidFill>
                  <a:schemeClr val="bg1"/>
                </a:solidFill>
                <a:highlight>
                  <a:srgbClr val="1E1C11"/>
                </a:highlight>
              </a:rPr>
              <a:t>theory</a:t>
            </a:r>
          </a:p>
        </p:txBody>
      </p:sp>
    </p:spTree>
    <p:extLst>
      <p:ext uri="{BB962C8B-B14F-4D97-AF65-F5344CB8AC3E}">
        <p14:creationId xmlns:p14="http://schemas.microsoft.com/office/powerpoint/2010/main" val="1297494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7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25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47" presetClass="entr" presetSubtype="0" fill="hold" nodeType="withEffect">
                                  <p:stCondLst>
                                    <p:cond delay="125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4" presetID="6" presetClass="emph" presetSubtype="0" repeatCount="indefinite" fill="hold" nodeType="withEffect">
                                  <p:stCondLst>
                                    <p:cond delay="0"/>
                                  </p:stCondLst>
                                  <p:childTnLst>
                                    <p:animScale>
                                      <p:cBhvr>
                                        <p:cTn id="25" dur="59000" fill="hold"/>
                                        <p:tgtEl>
                                          <p:spTgt spid="7"/>
                                        </p:tgtEl>
                                      </p:cBhvr>
                                      <p:by x="150000" y="150000"/>
                                    </p:animScale>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750"/>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0" dur="750"/>
                                        <p:tgtEl>
                                          <p:spTgt spid="4">
                                            <p:txEl>
                                              <p:pRg st="0" end="0"/>
                                            </p:txEl>
                                          </p:spTgt>
                                        </p:tgtEl>
                                        <p:attrNameLst>
                                          <p:attrName>ppt_y</p:attrName>
                                        </p:attrNameLst>
                                      </p:cBhvr>
                                      <p:tavLst>
                                        <p:tav tm="0">
                                          <p:val>
                                            <p:strVal val="ppt_y"/>
                                          </p:val>
                                        </p:tav>
                                        <p:tav tm="100000">
                                          <p:val>
                                            <p:strVal val="1+ppt_h/2"/>
                                          </p:val>
                                        </p:tav>
                                      </p:tavLst>
                                    </p:anim>
                                    <p:set>
                                      <p:cBhvr>
                                        <p:cTn id="31" dur="1" fill="hold">
                                          <p:stCondLst>
                                            <p:cond delay="749"/>
                                          </p:stCondLst>
                                        </p:cTn>
                                        <p:tgtEl>
                                          <p:spTgt spid="4">
                                            <p:txEl>
                                              <p:pRg st="0" end="0"/>
                                            </p:txEl>
                                          </p:spTgt>
                                        </p:tgtEl>
                                        <p:attrNameLst>
                                          <p:attrName>style.visibility</p:attrName>
                                        </p:attrNameLst>
                                      </p:cBhvr>
                                      <p:to>
                                        <p:strVal val="hidden"/>
                                      </p:to>
                                    </p:set>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8" presetClass="emph" presetSubtype="0" fill="hold" nodeType="withEffect">
                                  <p:stCondLst>
                                    <p:cond delay="0"/>
                                  </p:stCondLst>
                                  <p:childTnLst>
                                    <p:animRot by="21600000">
                                      <p:cBhvr>
                                        <p:cTn id="38" dur="2000" fill="hold"/>
                                        <p:tgtEl>
                                          <p:spTgt spid="5"/>
                                        </p:tgtEl>
                                        <p:attrNameLst>
                                          <p:attrName>r</p:attrName>
                                        </p:attrNameLst>
                                      </p:cBhvr>
                                    </p:animRot>
                                  </p:childTnLst>
                                </p:cTn>
                              </p:par>
                              <p:par>
                                <p:cTn id="39" presetID="6" presetClass="emph" presetSubtype="0" fill="hold" grpId="1" nodeType="withEffect">
                                  <p:stCondLst>
                                    <p:cond delay="750"/>
                                  </p:stCondLst>
                                  <p:childTnLst>
                                    <p:animScale>
                                      <p:cBhvr>
                                        <p:cTn id="40" dur="2000" fill="hold"/>
                                        <p:tgtEl>
                                          <p:spTgt spid="10"/>
                                        </p:tgtEl>
                                      </p:cBhvr>
                                      <p:by x="135000" y="135000"/>
                                    </p:animScale>
                                  </p:childTnLst>
                                </p:cTn>
                              </p:par>
                            </p:childTnLst>
                          </p:cTn>
                        </p:par>
                      </p:childTnLst>
                    </p:cTn>
                  </p:par>
                  <p:par>
                    <p:cTn id="41" fill="hold">
                      <p:stCondLst>
                        <p:cond delay="indefinite"/>
                      </p:stCondLst>
                      <p:childTnLst>
                        <p:par>
                          <p:cTn id="42" fill="hold">
                            <p:stCondLst>
                              <p:cond delay="0"/>
                            </p:stCondLst>
                            <p:childTnLst>
                              <p:par>
                                <p:cTn id="43" presetID="31" presetClass="exit" presetSubtype="0" fill="hold" grpId="2" nodeType="clickEffect">
                                  <p:stCondLst>
                                    <p:cond delay="0"/>
                                  </p:stCondLst>
                                  <p:childTnLst>
                                    <p:anim calcmode="lin" valueType="num">
                                      <p:cBhvr>
                                        <p:cTn id="44" dur="1000"/>
                                        <p:tgtEl>
                                          <p:spTgt spid="10"/>
                                        </p:tgtEl>
                                        <p:attrNameLst>
                                          <p:attrName>ppt_w</p:attrName>
                                        </p:attrNameLst>
                                      </p:cBhvr>
                                      <p:tavLst>
                                        <p:tav tm="0">
                                          <p:val>
                                            <p:strVal val="ppt_w"/>
                                          </p:val>
                                        </p:tav>
                                        <p:tav tm="100000">
                                          <p:val>
                                            <p:fltVal val="0"/>
                                          </p:val>
                                        </p:tav>
                                      </p:tavLst>
                                    </p:anim>
                                    <p:anim calcmode="lin" valueType="num">
                                      <p:cBhvr>
                                        <p:cTn id="45" dur="1000"/>
                                        <p:tgtEl>
                                          <p:spTgt spid="10"/>
                                        </p:tgtEl>
                                        <p:attrNameLst>
                                          <p:attrName>ppt_h</p:attrName>
                                        </p:attrNameLst>
                                      </p:cBhvr>
                                      <p:tavLst>
                                        <p:tav tm="0">
                                          <p:val>
                                            <p:strVal val="ppt_h"/>
                                          </p:val>
                                        </p:tav>
                                        <p:tav tm="100000">
                                          <p:val>
                                            <p:fltVal val="0"/>
                                          </p:val>
                                        </p:tav>
                                      </p:tavLst>
                                    </p:anim>
                                    <p:anim calcmode="lin" valueType="num">
                                      <p:cBhvr>
                                        <p:cTn id="46" dur="1000"/>
                                        <p:tgtEl>
                                          <p:spTgt spid="10"/>
                                        </p:tgtEl>
                                        <p:attrNameLst>
                                          <p:attrName>style.rotation</p:attrName>
                                        </p:attrNameLst>
                                      </p:cBhvr>
                                      <p:tavLst>
                                        <p:tav tm="0">
                                          <p:val>
                                            <p:fltVal val="0"/>
                                          </p:val>
                                        </p:tav>
                                        <p:tav tm="100000">
                                          <p:val>
                                            <p:fltVal val="90"/>
                                          </p:val>
                                        </p:tav>
                                      </p:tavLst>
                                    </p:anim>
                                    <p:animEffect transition="out" filter="fade">
                                      <p:cBhvr>
                                        <p:cTn id="47" dur="1000"/>
                                        <p:tgtEl>
                                          <p:spTgt spid="10"/>
                                        </p:tgtEl>
                                      </p:cBhvr>
                                    </p:animEffect>
                                    <p:set>
                                      <p:cBhvr>
                                        <p:cTn id="48" dur="1" fill="hold">
                                          <p:stCondLst>
                                            <p:cond delay="999"/>
                                          </p:stCondLst>
                                        </p:cTn>
                                        <p:tgtEl>
                                          <p:spTgt spid="10"/>
                                        </p:tgtEl>
                                        <p:attrNameLst>
                                          <p:attrName>style.visibility</p:attrName>
                                        </p:attrNameLst>
                                      </p:cBhvr>
                                      <p:to>
                                        <p:strVal val="hidden"/>
                                      </p:to>
                                    </p:set>
                                  </p:childTnLst>
                                </p:cTn>
                              </p:par>
                              <p:par>
                                <p:cTn id="49" presetID="10" presetClass="entr" presetSubtype="0" fill="hold" grpId="0" nodeType="withEffect">
                                  <p:stCondLst>
                                    <p:cond delay="0"/>
                                  </p:stCondLst>
                                  <p:iterate type="lt">
                                    <p:tmPct val="10000"/>
                                  </p:iterate>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5" presetClass="emph" presetSubtype="0" grpId="1" nodeType="withEffect">
                                  <p:stCondLst>
                                    <p:cond delay="750"/>
                                  </p:stCondLst>
                                  <p:iterate type="lt">
                                    <p:tmAbs val="40"/>
                                  </p:iterate>
                                  <p:childTnLst>
                                    <p:set>
                                      <p:cBhvr override="childStyle">
                                        <p:cTn id="53" dur="indefinite"/>
                                        <p:tgtEl>
                                          <p:spTgt spid="12"/>
                                        </p:tgtEl>
                                        <p:attrNameLst>
                                          <p:attrName>style.fontWeight</p:attrName>
                                        </p:attrNameLst>
                                      </p:cBhvr>
                                      <p:to>
                                        <p:strVal val="bold"/>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750"/>
                                        <p:tgtEl>
                                          <p:spTgt spid="13"/>
                                        </p:tgtEl>
                                      </p:cBhvr>
                                    </p:animEffect>
                                  </p:childTnLst>
                                </p:cTn>
                              </p:par>
                              <p:par>
                                <p:cTn id="59" presetID="10" presetClass="entr" presetSubtype="0" fill="hold" nodeType="withEffect">
                                  <p:stCondLst>
                                    <p:cond delay="0"/>
                                  </p:stCondLst>
                                  <p:iterate type="lt">
                                    <p:tmPct val="10000"/>
                                  </p:iterate>
                                  <p:childTnLst>
                                    <p:set>
                                      <p:cBhvr>
                                        <p:cTn id="60" dur="1" fill="hold">
                                          <p:stCondLst>
                                            <p:cond delay="0"/>
                                          </p:stCondLst>
                                        </p:cTn>
                                        <p:tgtEl>
                                          <p:spTgt spid="13">
                                            <p:txEl>
                                              <p:pRg st="0" end="0"/>
                                            </p:txEl>
                                          </p:spTgt>
                                        </p:tgtEl>
                                        <p:attrNameLst>
                                          <p:attrName>style.visibility</p:attrName>
                                        </p:attrNameLst>
                                      </p:cBhvr>
                                      <p:to>
                                        <p:strVal val="visible"/>
                                      </p:to>
                                    </p:set>
                                    <p:animEffect transition="in" filter="fade">
                                      <p:cBhvr>
                                        <p:cTn id="61" dur="500"/>
                                        <p:tgtEl>
                                          <p:spTgt spid="13">
                                            <p:txEl>
                                              <p:pRg st="0" end="0"/>
                                            </p:txEl>
                                          </p:spTgt>
                                        </p:tgtEl>
                                      </p:cBhvr>
                                    </p:animEffect>
                                  </p:childTnLst>
                                </p:cTn>
                              </p:par>
                              <p:par>
                                <p:cTn id="62" presetID="10" presetClass="entr" presetSubtype="0" fill="hold" nodeType="withEffect">
                                  <p:stCondLst>
                                    <p:cond delay="1000"/>
                                  </p:stCondLst>
                                  <p:iterate type="lt">
                                    <p:tmPct val="10000"/>
                                  </p:iterate>
                                  <p:childTnLst>
                                    <p:set>
                                      <p:cBhvr>
                                        <p:cTn id="63" dur="1" fill="hold">
                                          <p:stCondLst>
                                            <p:cond delay="0"/>
                                          </p:stCondLst>
                                        </p:cTn>
                                        <p:tgtEl>
                                          <p:spTgt spid="13">
                                            <p:txEl>
                                              <p:pRg st="1" end="1"/>
                                            </p:txEl>
                                          </p:spTgt>
                                        </p:tgtEl>
                                        <p:attrNameLst>
                                          <p:attrName>style.visibility</p:attrName>
                                        </p:attrNameLst>
                                      </p:cBhvr>
                                      <p:to>
                                        <p:strVal val="visible"/>
                                      </p:to>
                                    </p:set>
                                    <p:animEffect transition="in" filter="fade">
                                      <p:cBhvr>
                                        <p:cTn id="64" dur="500"/>
                                        <p:tgtEl>
                                          <p:spTgt spid="13">
                                            <p:txEl>
                                              <p:pRg st="1" end="1"/>
                                            </p:txEl>
                                          </p:spTgt>
                                        </p:tgtEl>
                                      </p:cBhvr>
                                    </p:animEffect>
                                  </p:childTnLst>
                                  <p:subTnLst>
                                    <p:set>
                                      <p:cBhvr override="childStyle">
                                        <p:cTn dur="1" fill="hold" display="0" masterRel="nextClick" afterEffect="1"/>
                                        <p:tgtEl>
                                          <p:spTgt spid="13">
                                            <p:txEl>
                                              <p:pRg st="1" end="1"/>
                                            </p:txEl>
                                          </p:spTgt>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
                                            <p:txEl>
                                              <p:pRg st="0" end="0"/>
                                            </p:txEl>
                                          </p:spTgt>
                                        </p:tgtEl>
                                        <p:attrNameLst>
                                          <p:attrName>style.visibility</p:attrName>
                                        </p:attrNameLst>
                                      </p:cBhvr>
                                      <p:to>
                                        <p:strVal val="visible"/>
                                      </p:to>
                                    </p:set>
                                    <p:animEffect transition="in" filter="fade">
                                      <p:cBhvr>
                                        <p:cTn id="6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2" grpId="0"/>
      <p:bldP spid="12" grpId="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695F69-7001-421E-98A8-E74156934A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D885B8DD-47C5-B0A5-A92B-7EE41C6AD6F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15289" b="-1"/>
          <a:stretch/>
        </p:blipFill>
        <p:spPr>
          <a:xfrm>
            <a:off x="6096010" y="10"/>
            <a:ext cx="6095999" cy="6857990"/>
          </a:xfrm>
          <a:custGeom>
            <a:avLst/>
            <a:gdLst/>
            <a:ahLst/>
            <a:cxnLst/>
            <a:rect l="l" t="t" r="r" b="b"/>
            <a:pathLst>
              <a:path w="6095999" h="6858000">
                <a:moveTo>
                  <a:pt x="0" y="0"/>
                </a:moveTo>
                <a:lnTo>
                  <a:pt x="6095999" y="0"/>
                </a:lnTo>
                <a:lnTo>
                  <a:pt x="6095999" y="6858000"/>
                </a:lnTo>
                <a:lnTo>
                  <a:pt x="0" y="6858000"/>
                </a:lnTo>
                <a:lnTo>
                  <a:pt x="0" y="6857999"/>
                </a:lnTo>
                <a:lnTo>
                  <a:pt x="4220980" y="6857999"/>
                </a:lnTo>
                <a:lnTo>
                  <a:pt x="4213164" y="6851010"/>
                </a:lnTo>
                <a:cubicBezTo>
                  <a:pt x="4181666" y="6825777"/>
                  <a:pt x="4066661" y="6744343"/>
                  <a:pt x="4062999" y="6737842"/>
                </a:cubicBezTo>
                <a:cubicBezTo>
                  <a:pt x="4024279" y="6693220"/>
                  <a:pt x="4060463" y="6731339"/>
                  <a:pt x="3994350" y="6686435"/>
                </a:cubicBezTo>
                <a:cubicBezTo>
                  <a:pt x="3947033" y="6670674"/>
                  <a:pt x="3899856" y="6566625"/>
                  <a:pt x="3859426" y="6512643"/>
                </a:cubicBezTo>
                <a:cubicBezTo>
                  <a:pt x="3843619" y="6494605"/>
                  <a:pt x="3819111" y="6476220"/>
                  <a:pt x="3795266" y="6469055"/>
                </a:cubicBezTo>
                <a:cubicBezTo>
                  <a:pt x="3772240" y="6479507"/>
                  <a:pt x="3769424" y="6446115"/>
                  <a:pt x="3752228" y="6440526"/>
                </a:cubicBezTo>
                <a:cubicBezTo>
                  <a:pt x="3742060" y="6447641"/>
                  <a:pt x="3719048" y="6424775"/>
                  <a:pt x="3716355" y="6414007"/>
                </a:cubicBezTo>
                <a:cubicBezTo>
                  <a:pt x="3729286" y="6392352"/>
                  <a:pt x="3629924" y="6387100"/>
                  <a:pt x="3629916" y="6370687"/>
                </a:cubicBezTo>
                <a:cubicBezTo>
                  <a:pt x="3600280" y="6362353"/>
                  <a:pt x="3495200" y="6368444"/>
                  <a:pt x="3479034" y="6339494"/>
                </a:cubicBezTo>
                <a:cubicBezTo>
                  <a:pt x="3420435" y="6317314"/>
                  <a:pt x="3345614" y="6290932"/>
                  <a:pt x="3319627" y="6285893"/>
                </a:cubicBezTo>
                <a:cubicBezTo>
                  <a:pt x="3282294" y="6327705"/>
                  <a:pt x="3185936" y="6185255"/>
                  <a:pt x="3075494" y="6164273"/>
                </a:cubicBezTo>
                <a:cubicBezTo>
                  <a:pt x="3059427" y="6166243"/>
                  <a:pt x="3051440" y="6164859"/>
                  <a:pt x="3050019" y="6153683"/>
                </a:cubicBezTo>
                <a:cubicBezTo>
                  <a:pt x="3016030" y="6146243"/>
                  <a:pt x="2991340" y="6114870"/>
                  <a:pt x="2963636" y="6123708"/>
                </a:cubicBezTo>
                <a:cubicBezTo>
                  <a:pt x="2928425" y="6105855"/>
                  <a:pt x="2947049" y="6092097"/>
                  <a:pt x="2914912" y="6078439"/>
                </a:cubicBezTo>
                <a:lnTo>
                  <a:pt x="2770812" y="6041758"/>
                </a:lnTo>
                <a:cubicBezTo>
                  <a:pt x="2750466" y="6034724"/>
                  <a:pt x="2729222" y="6014032"/>
                  <a:pt x="2708585" y="6007728"/>
                </a:cubicBezTo>
                <a:lnTo>
                  <a:pt x="2687072" y="6003931"/>
                </a:lnTo>
                <a:lnTo>
                  <a:pt x="2674457" y="5991515"/>
                </a:lnTo>
                <a:cubicBezTo>
                  <a:pt x="2668773" y="5988707"/>
                  <a:pt x="2661696" y="5988167"/>
                  <a:pt x="2652298" y="5991525"/>
                </a:cubicBezTo>
                <a:cubicBezTo>
                  <a:pt x="2634345" y="5986939"/>
                  <a:pt x="2583809" y="5969299"/>
                  <a:pt x="2566743" y="5963996"/>
                </a:cubicBezTo>
                <a:lnTo>
                  <a:pt x="2549903" y="5959709"/>
                </a:lnTo>
                <a:lnTo>
                  <a:pt x="2542177" y="5951723"/>
                </a:lnTo>
                <a:cubicBezTo>
                  <a:pt x="2529898" y="5945994"/>
                  <a:pt x="2498812" y="5935402"/>
                  <a:pt x="2476225" y="5925338"/>
                </a:cubicBezTo>
                <a:cubicBezTo>
                  <a:pt x="2457810" y="5911056"/>
                  <a:pt x="2433846" y="5899348"/>
                  <a:pt x="2406656" y="5891344"/>
                </a:cubicBezTo>
                <a:cubicBezTo>
                  <a:pt x="2400991" y="5896275"/>
                  <a:pt x="2393612" y="5885783"/>
                  <a:pt x="2389160" y="5883030"/>
                </a:cubicBezTo>
                <a:cubicBezTo>
                  <a:pt x="2387458" y="5886701"/>
                  <a:pt x="2375233" y="5885881"/>
                  <a:pt x="2372540" y="5881920"/>
                </a:cubicBezTo>
                <a:cubicBezTo>
                  <a:pt x="2293168" y="5849488"/>
                  <a:pt x="2325743" y="5894734"/>
                  <a:pt x="2283811" y="5862541"/>
                </a:cubicBezTo>
                <a:cubicBezTo>
                  <a:pt x="2275730" y="5859531"/>
                  <a:pt x="2268484" y="5859925"/>
                  <a:pt x="2261759" y="5861764"/>
                </a:cubicBezTo>
                <a:lnTo>
                  <a:pt x="2219265" y="5849327"/>
                </a:lnTo>
                <a:cubicBezTo>
                  <a:pt x="2203078" y="5842651"/>
                  <a:pt x="2185672" y="5837119"/>
                  <a:pt x="2167456" y="5832891"/>
                </a:cubicBezTo>
                <a:cubicBezTo>
                  <a:pt x="2161387" y="5839963"/>
                  <a:pt x="2149583" y="5826532"/>
                  <a:pt x="2143288" y="5823218"/>
                </a:cubicBezTo>
                <a:cubicBezTo>
                  <a:pt x="2141966" y="5828274"/>
                  <a:pt x="2126227" y="5828196"/>
                  <a:pt x="2121889" y="5823116"/>
                </a:cubicBezTo>
                <a:cubicBezTo>
                  <a:pt x="2013448" y="5786297"/>
                  <a:pt x="2065303" y="5844161"/>
                  <a:pt x="2004548" y="5804552"/>
                </a:cubicBezTo>
                <a:cubicBezTo>
                  <a:pt x="1993575" y="5801194"/>
                  <a:pt x="1984449" y="5802325"/>
                  <a:pt x="1976317" y="5805346"/>
                </a:cubicBezTo>
                <a:lnTo>
                  <a:pt x="1960968" y="5813703"/>
                </a:lnTo>
                <a:lnTo>
                  <a:pt x="1951886" y="5808313"/>
                </a:lnTo>
                <a:cubicBezTo>
                  <a:pt x="1914205" y="5801767"/>
                  <a:pt x="1900427" y="5810657"/>
                  <a:pt x="1881129" y="5796205"/>
                </a:cubicBezTo>
                <a:cubicBezTo>
                  <a:pt x="1847467" y="5788576"/>
                  <a:pt x="1808824" y="5783942"/>
                  <a:pt x="1778393" y="5776687"/>
                </a:cubicBezTo>
                <a:cubicBezTo>
                  <a:pt x="1764338" y="5756704"/>
                  <a:pt x="1721542" y="5761928"/>
                  <a:pt x="1698544" y="5752677"/>
                </a:cubicBezTo>
                <a:cubicBezTo>
                  <a:pt x="1688689" y="5744367"/>
                  <a:pt x="1680710" y="5741898"/>
                  <a:pt x="1667763" y="5746936"/>
                </a:cubicBezTo>
                <a:cubicBezTo>
                  <a:pt x="1622782" y="5706970"/>
                  <a:pt x="1636232" y="5740258"/>
                  <a:pt x="1589890" y="5720079"/>
                </a:cubicBezTo>
                <a:cubicBezTo>
                  <a:pt x="1550522" y="5700408"/>
                  <a:pt x="1504390" y="5684235"/>
                  <a:pt x="1470745" y="5647268"/>
                </a:cubicBezTo>
                <a:cubicBezTo>
                  <a:pt x="1465307" y="5637473"/>
                  <a:pt x="1447590" y="5631171"/>
                  <a:pt x="1431171" y="5633192"/>
                </a:cubicBezTo>
                <a:cubicBezTo>
                  <a:pt x="1428344" y="5633540"/>
                  <a:pt x="1425665" y="5634127"/>
                  <a:pt x="1423215" y="5634934"/>
                </a:cubicBezTo>
                <a:cubicBezTo>
                  <a:pt x="1404063" y="5609561"/>
                  <a:pt x="1384477" y="5616951"/>
                  <a:pt x="1377158" y="5600720"/>
                </a:cubicBezTo>
                <a:cubicBezTo>
                  <a:pt x="1337416" y="5587406"/>
                  <a:pt x="1299119" y="5594952"/>
                  <a:pt x="1292001" y="5580595"/>
                </a:cubicBezTo>
                <a:cubicBezTo>
                  <a:pt x="1270404" y="5577445"/>
                  <a:pt x="1236263" y="5586393"/>
                  <a:pt x="1224877" y="5570207"/>
                </a:cubicBezTo>
                <a:cubicBezTo>
                  <a:pt x="1218892" y="5580643"/>
                  <a:pt x="1203320" y="5557444"/>
                  <a:pt x="1188481" y="5562311"/>
                </a:cubicBezTo>
                <a:cubicBezTo>
                  <a:pt x="1177571" y="5566931"/>
                  <a:pt x="1170302" y="5560971"/>
                  <a:pt x="1160620" y="5558862"/>
                </a:cubicBezTo>
                <a:cubicBezTo>
                  <a:pt x="1146504" y="5561577"/>
                  <a:pt x="1106544" y="5545833"/>
                  <a:pt x="1097113" y="5537725"/>
                </a:cubicBezTo>
                <a:cubicBezTo>
                  <a:pt x="1076260" y="5511528"/>
                  <a:pt x="1012618" y="5517876"/>
                  <a:pt x="994944" y="5497522"/>
                </a:cubicBezTo>
                <a:cubicBezTo>
                  <a:pt x="987638" y="5493756"/>
                  <a:pt x="980141" y="5491480"/>
                  <a:pt x="972567" y="5490138"/>
                </a:cubicBezTo>
                <a:lnTo>
                  <a:pt x="927036" y="5488921"/>
                </a:lnTo>
                <a:lnTo>
                  <a:pt x="905198" y="5488488"/>
                </a:lnTo>
                <a:cubicBezTo>
                  <a:pt x="920127" y="5466532"/>
                  <a:pt x="847550" y="5479119"/>
                  <a:pt x="871473" y="5463326"/>
                </a:cubicBezTo>
                <a:cubicBezTo>
                  <a:pt x="835241" y="5455796"/>
                  <a:pt x="824844" y="5441869"/>
                  <a:pt x="787335" y="5431076"/>
                </a:cubicBezTo>
                <a:lnTo>
                  <a:pt x="646418" y="5398569"/>
                </a:lnTo>
                <a:cubicBezTo>
                  <a:pt x="594533" y="5378172"/>
                  <a:pt x="569175" y="5376706"/>
                  <a:pt x="522316" y="5365133"/>
                </a:cubicBezTo>
                <a:cubicBezTo>
                  <a:pt x="485699" y="5316148"/>
                  <a:pt x="451396" y="5327743"/>
                  <a:pt x="425051" y="5295085"/>
                </a:cubicBezTo>
                <a:cubicBezTo>
                  <a:pt x="373115" y="5280721"/>
                  <a:pt x="376598" y="5265782"/>
                  <a:pt x="318461" y="5265657"/>
                </a:cubicBezTo>
                <a:lnTo>
                  <a:pt x="266536" y="5232252"/>
                </a:lnTo>
                <a:cubicBezTo>
                  <a:pt x="254867" y="5225616"/>
                  <a:pt x="251642" y="5227516"/>
                  <a:pt x="248444" y="5225838"/>
                </a:cubicBezTo>
                <a:lnTo>
                  <a:pt x="247345" y="5222181"/>
                </a:lnTo>
                <a:lnTo>
                  <a:pt x="237345" y="5217023"/>
                </a:lnTo>
                <a:lnTo>
                  <a:pt x="219603" y="5204977"/>
                </a:lnTo>
                <a:lnTo>
                  <a:pt x="214443" y="5204489"/>
                </a:lnTo>
                <a:lnTo>
                  <a:pt x="184816" y="5189073"/>
                </a:lnTo>
                <a:lnTo>
                  <a:pt x="183534" y="5189699"/>
                </a:lnTo>
                <a:cubicBezTo>
                  <a:pt x="179981" y="5190754"/>
                  <a:pt x="176085" y="5190869"/>
                  <a:pt x="171363" y="5189023"/>
                </a:cubicBezTo>
                <a:cubicBezTo>
                  <a:pt x="165797" y="5204157"/>
                  <a:pt x="163531" y="5192594"/>
                  <a:pt x="150096" y="5185813"/>
                </a:cubicBezTo>
                <a:lnTo>
                  <a:pt x="59253" y="5172817"/>
                </a:lnTo>
                <a:lnTo>
                  <a:pt x="52526" y="5170052"/>
                </a:lnTo>
                <a:lnTo>
                  <a:pt x="52188" y="5170183"/>
                </a:lnTo>
                <a:cubicBezTo>
                  <a:pt x="50293" y="5169980"/>
                  <a:pt x="47917" y="5169219"/>
                  <a:pt x="44687" y="5167637"/>
                </a:cubicBezTo>
                <a:lnTo>
                  <a:pt x="40261" y="5165012"/>
                </a:lnTo>
                <a:lnTo>
                  <a:pt x="27209" y="5159648"/>
                </a:lnTo>
                <a:lnTo>
                  <a:pt x="21368" y="5159036"/>
                </a:lnTo>
                <a:lnTo>
                  <a:pt x="0" y="5158850"/>
                </a:lnTo>
                <a:close/>
              </a:path>
            </a:pathLst>
          </a:custGeom>
        </p:spPr>
      </p:pic>
      <p:sp>
        <p:nvSpPr>
          <p:cNvPr id="5" name="Rectangle 4">
            <a:extLst>
              <a:ext uri="{FF2B5EF4-FFF2-40B4-BE49-F238E27FC236}">
                <a16:creationId xmlns:a16="http://schemas.microsoft.com/office/drawing/2014/main" id="{E93401DB-C67B-50C2-433B-C367FBD9D7F1}"/>
              </a:ext>
            </a:extLst>
          </p:cNvPr>
          <p:cNvSpPr/>
          <p:nvPr/>
        </p:nvSpPr>
        <p:spPr>
          <a:xfrm>
            <a:off x="533400" y="5562600"/>
            <a:ext cx="6931319" cy="752217"/>
          </a:xfrm>
          <a:prstGeom prst="rect">
            <a:avLst/>
          </a:prstGeom>
        </p:spPr>
        <p:txBody>
          <a:bodyPr vert="horz" lIns="91440" tIns="45720" rIns="91440" bIns="45720" rtlCol="0" anchor="b">
            <a:noAutofit/>
          </a:bodyPr>
          <a:lstStyle/>
          <a:p>
            <a:pPr>
              <a:lnSpc>
                <a:spcPct val="90000"/>
              </a:lnSpc>
              <a:spcBef>
                <a:spcPct val="0"/>
              </a:spcBef>
              <a:spcAft>
                <a:spcPts val="600"/>
              </a:spcAft>
            </a:pPr>
            <a:r>
              <a:rPr lang="en-US" sz="5400" b="1" kern="1200" cap="none" spc="0" dirty="0">
                <a:ln w="0"/>
                <a:solidFill>
                  <a:schemeClr val="tx1">
                    <a:lumMod val="85000"/>
                    <a:lumOff val="15000"/>
                  </a:schemeClr>
                </a:solidFill>
                <a:effectLst>
                  <a:outerShdw blurRad="38100" dist="19050" dir="2700000" algn="tl" rotWithShape="0">
                    <a:schemeClr val="dk1">
                      <a:alpha val="40000"/>
                    </a:schemeClr>
                  </a:outerShdw>
                </a:effectLst>
                <a:latin typeface="+mj-lt"/>
                <a:ea typeface="+mj-ea"/>
                <a:cs typeface="+mj-cs"/>
              </a:rPr>
              <a:t>Eternal Universe</a:t>
            </a:r>
          </a:p>
        </p:txBody>
      </p:sp>
      <p:pic>
        <p:nvPicPr>
          <p:cNvPr id="4" name="Picture 4" descr="http://1.bp.blogspot.com/-zTYKmcB26qQ/Ts1Tyf4wjeI/AAAAAAAABrg/15p7wQiAsxQ/s1600/universe.jpg">
            <a:hlinkClick r:id="rId3"/>
            <a:extLst>
              <a:ext uri="{FF2B5EF4-FFF2-40B4-BE49-F238E27FC236}">
                <a16:creationId xmlns:a16="http://schemas.microsoft.com/office/drawing/2014/main" id="{60F337A7-66E4-B77B-79B9-8B935A90B68E}"/>
              </a:ext>
            </a:extLst>
          </p:cNvPr>
          <p:cNvPicPr>
            <a:picLocks noChangeAspect="1" noChangeArrowheads="1"/>
          </p:cNvPicPr>
          <p:nvPr/>
        </p:nvPicPr>
        <p:blipFill rotWithShape="1">
          <a:blip r:embed="rId4" cstate="print"/>
          <a:srcRect l="3772" r="17297"/>
          <a:stretch/>
        </p:blipFill>
        <p:spPr bwMode="auto">
          <a:xfrm>
            <a:off x="-5388" y="10"/>
            <a:ext cx="6169518" cy="5158840"/>
          </a:xfrm>
          <a:custGeom>
            <a:avLst/>
            <a:gdLst/>
            <a:ahLst/>
            <a:cxnLst/>
            <a:rect l="l" t="t" r="r" b="b"/>
            <a:pathLst>
              <a:path w="6096000" h="5158850">
                <a:moveTo>
                  <a:pt x="0" y="0"/>
                </a:moveTo>
                <a:lnTo>
                  <a:pt x="6096000" y="0"/>
                </a:lnTo>
                <a:lnTo>
                  <a:pt x="6096000" y="5158850"/>
                </a:lnTo>
                <a:lnTo>
                  <a:pt x="5957305" y="5157644"/>
                </a:lnTo>
                <a:cubicBezTo>
                  <a:pt x="5920540" y="5151975"/>
                  <a:pt x="5887096" y="5153588"/>
                  <a:pt x="5857259" y="5143603"/>
                </a:cubicBezTo>
                <a:cubicBezTo>
                  <a:pt x="5843335" y="5146861"/>
                  <a:pt x="5830921" y="5147051"/>
                  <a:pt x="5821375" y="5137142"/>
                </a:cubicBezTo>
                <a:cubicBezTo>
                  <a:pt x="5786501" y="5134144"/>
                  <a:pt x="5775399" y="5144200"/>
                  <a:pt x="5755916" y="5131695"/>
                </a:cubicBezTo>
                <a:cubicBezTo>
                  <a:pt x="5732132" y="5146996"/>
                  <a:pt x="5732735" y="5139753"/>
                  <a:pt x="5725007" y="5132964"/>
                </a:cubicBezTo>
                <a:lnTo>
                  <a:pt x="5723810" y="5132374"/>
                </a:lnTo>
                <a:lnTo>
                  <a:pt x="5720531" y="5134578"/>
                </a:lnTo>
                <a:lnTo>
                  <a:pt x="5714795" y="5134902"/>
                </a:lnTo>
                <a:lnTo>
                  <a:pt x="5700142" y="5131655"/>
                </a:lnTo>
                <a:lnTo>
                  <a:pt x="5694799" y="5129754"/>
                </a:lnTo>
                <a:cubicBezTo>
                  <a:pt x="5691058" y="5128696"/>
                  <a:pt x="5688491" y="5128320"/>
                  <a:pt x="5686627" y="5128420"/>
                </a:cubicBezTo>
                <a:lnTo>
                  <a:pt x="5686371" y="5128603"/>
                </a:lnTo>
                <a:lnTo>
                  <a:pt x="5678819" y="5126929"/>
                </a:lnTo>
                <a:cubicBezTo>
                  <a:pt x="5666199" y="5123608"/>
                  <a:pt x="5654035" y="5119908"/>
                  <a:pt x="5642547" y="5116000"/>
                </a:cubicBezTo>
                <a:cubicBezTo>
                  <a:pt x="5629445" y="5126457"/>
                  <a:pt x="5588783" y="5104807"/>
                  <a:pt x="5587979" y="5128480"/>
                </a:cubicBezTo>
                <a:cubicBezTo>
                  <a:pt x="5572317" y="5123886"/>
                  <a:pt x="5564904" y="5112774"/>
                  <a:pt x="5566635" y="5128675"/>
                </a:cubicBezTo>
                <a:cubicBezTo>
                  <a:pt x="5561375" y="5127594"/>
                  <a:pt x="5557787" y="5128327"/>
                  <a:pt x="5554953" y="5129937"/>
                </a:cubicBezTo>
                <a:lnTo>
                  <a:pt x="5554039" y="5130763"/>
                </a:lnTo>
                <a:lnTo>
                  <a:pt x="5514254" y="5120517"/>
                </a:lnTo>
                <a:lnTo>
                  <a:pt x="5492156" y="5111382"/>
                </a:lnTo>
                <a:lnTo>
                  <a:pt x="5480446" y="5107855"/>
                </a:lnTo>
                <a:lnTo>
                  <a:pt x="5477744" y="5104402"/>
                </a:lnTo>
                <a:cubicBezTo>
                  <a:pt x="5474490" y="5102038"/>
                  <a:pt x="5469391" y="5100405"/>
                  <a:pt x="5460150" y="5100442"/>
                </a:cubicBezTo>
                <a:lnTo>
                  <a:pt x="5457901" y="5100914"/>
                </a:lnTo>
                <a:lnTo>
                  <a:pt x="5444243" y="5094201"/>
                </a:lnTo>
                <a:cubicBezTo>
                  <a:pt x="5439994" y="5091441"/>
                  <a:pt x="5436419" y="5088231"/>
                  <a:pt x="5433825" y="5084410"/>
                </a:cubicBezTo>
                <a:cubicBezTo>
                  <a:pt x="5379443" y="5093528"/>
                  <a:pt x="5336110" y="5069767"/>
                  <a:pt x="5280996" y="5063773"/>
                </a:cubicBezTo>
                <a:cubicBezTo>
                  <a:pt x="5250806" y="5055129"/>
                  <a:pt x="5168599" y="5059471"/>
                  <a:pt x="5161582" y="5030966"/>
                </a:cubicBezTo>
                <a:cubicBezTo>
                  <a:pt x="5121870" y="5022662"/>
                  <a:pt x="5095637" y="5020496"/>
                  <a:pt x="5042717" y="5013952"/>
                </a:cubicBezTo>
                <a:cubicBezTo>
                  <a:pt x="4991136" y="4983679"/>
                  <a:pt x="4902283" y="4990567"/>
                  <a:pt x="4840514" y="4970468"/>
                </a:cubicBezTo>
                <a:cubicBezTo>
                  <a:pt x="4799904" y="4987615"/>
                  <a:pt x="4824087" y="4969531"/>
                  <a:pt x="4786778" y="4967817"/>
                </a:cubicBezTo>
                <a:cubicBezTo>
                  <a:pt x="4801901" y="4948343"/>
                  <a:pt x="4739845" y="4972374"/>
                  <a:pt x="4743741" y="4948216"/>
                </a:cubicBezTo>
                <a:cubicBezTo>
                  <a:pt x="4736829" y="4948670"/>
                  <a:pt x="4730010" y="4949869"/>
                  <a:pt x="4723136" y="4951257"/>
                </a:cubicBezTo>
                <a:lnTo>
                  <a:pt x="4719535" y="4951970"/>
                </a:lnTo>
                <a:lnTo>
                  <a:pt x="4706143" y="4950704"/>
                </a:lnTo>
                <a:lnTo>
                  <a:pt x="4701098" y="4955500"/>
                </a:lnTo>
                <a:lnTo>
                  <a:pt x="4680034" y="4957289"/>
                </a:lnTo>
                <a:cubicBezTo>
                  <a:pt x="4672339" y="4957161"/>
                  <a:pt x="4664292" y="4956094"/>
                  <a:pt x="4655741" y="4953520"/>
                </a:cubicBezTo>
                <a:cubicBezTo>
                  <a:pt x="4636359" y="4940479"/>
                  <a:pt x="4599701" y="4946454"/>
                  <a:pt x="4569298" y="4940691"/>
                </a:cubicBezTo>
                <a:lnTo>
                  <a:pt x="4555978" y="4935439"/>
                </a:lnTo>
                <a:lnTo>
                  <a:pt x="4508950" y="4932725"/>
                </a:lnTo>
                <a:cubicBezTo>
                  <a:pt x="4495669" y="4931511"/>
                  <a:pt x="4482007" y="4929765"/>
                  <a:pt x="4467838" y="4927057"/>
                </a:cubicBezTo>
                <a:lnTo>
                  <a:pt x="4441949" y="4920349"/>
                </a:lnTo>
                <a:lnTo>
                  <a:pt x="4394719" y="4912853"/>
                </a:lnTo>
                <a:lnTo>
                  <a:pt x="4356810" y="4916186"/>
                </a:lnTo>
                <a:lnTo>
                  <a:pt x="4222145" y="4920166"/>
                </a:lnTo>
                <a:cubicBezTo>
                  <a:pt x="4202488" y="4924963"/>
                  <a:pt x="4184742" y="4944595"/>
                  <a:pt x="4160481" y="4934555"/>
                </a:cubicBezTo>
                <a:cubicBezTo>
                  <a:pt x="4165854" y="4945670"/>
                  <a:pt x="4131661" y="4931019"/>
                  <a:pt x="4124879" y="4940397"/>
                </a:cubicBezTo>
                <a:cubicBezTo>
                  <a:pt x="4120895" y="4948198"/>
                  <a:pt x="4109593" y="4945570"/>
                  <a:pt x="4100114" y="4947117"/>
                </a:cubicBezTo>
                <a:cubicBezTo>
                  <a:pt x="4091835" y="4954382"/>
                  <a:pt x="4045978" y="4954676"/>
                  <a:pt x="4030957" y="4950944"/>
                </a:cubicBezTo>
                <a:cubicBezTo>
                  <a:pt x="3989825" y="4935537"/>
                  <a:pt x="3946860" y="4963196"/>
                  <a:pt x="3913764" y="4951738"/>
                </a:cubicBezTo>
                <a:cubicBezTo>
                  <a:pt x="3904534" y="4951024"/>
                  <a:pt x="3896577" y="4951663"/>
                  <a:pt x="3889457" y="4953140"/>
                </a:cubicBezTo>
                <a:lnTo>
                  <a:pt x="3871115" y="4959252"/>
                </a:lnTo>
                <a:lnTo>
                  <a:pt x="3869086" y="4964946"/>
                </a:lnTo>
                <a:lnTo>
                  <a:pt x="3856124" y="4966504"/>
                </a:lnTo>
                <a:lnTo>
                  <a:pt x="3835967" y="4975175"/>
                </a:lnTo>
                <a:cubicBezTo>
                  <a:pt x="3826465" y="4950975"/>
                  <a:pt x="3782586" y="4987146"/>
                  <a:pt x="3785910" y="4965148"/>
                </a:cubicBezTo>
                <a:cubicBezTo>
                  <a:pt x="3750785" y="4971249"/>
                  <a:pt x="3699033" y="4952693"/>
                  <a:pt x="3671085" y="4977741"/>
                </a:cubicBezTo>
                <a:cubicBezTo>
                  <a:pt x="3621255" y="4982620"/>
                  <a:pt x="3562637" y="4994206"/>
                  <a:pt x="3486928" y="4994420"/>
                </a:cubicBezTo>
                <a:cubicBezTo>
                  <a:pt x="3446030" y="4994640"/>
                  <a:pt x="3343460" y="4976299"/>
                  <a:pt x="3280956" y="4975036"/>
                </a:cubicBezTo>
                <a:cubicBezTo>
                  <a:pt x="3227193" y="4980695"/>
                  <a:pt x="3256481" y="4973778"/>
                  <a:pt x="3211563" y="4993919"/>
                </a:cubicBezTo>
                <a:cubicBezTo>
                  <a:pt x="3207119" y="4990757"/>
                  <a:pt x="3170070" y="4988394"/>
                  <a:pt x="3164681" y="4986606"/>
                </a:cubicBezTo>
                <a:lnTo>
                  <a:pt x="3127171" y="4979411"/>
                </a:lnTo>
                <a:lnTo>
                  <a:pt x="3096889" y="4976795"/>
                </a:lnTo>
                <a:cubicBezTo>
                  <a:pt x="3088441" y="4978753"/>
                  <a:pt x="3082883" y="4978233"/>
                  <a:pt x="3078620" y="4976620"/>
                </a:cubicBezTo>
                <a:lnTo>
                  <a:pt x="3074275" y="4973840"/>
                </a:lnTo>
                <a:lnTo>
                  <a:pt x="3036436" y="4968613"/>
                </a:lnTo>
                <a:lnTo>
                  <a:pt x="3031995" y="4969990"/>
                </a:lnTo>
                <a:lnTo>
                  <a:pt x="2994028" y="4967956"/>
                </a:lnTo>
                <a:cubicBezTo>
                  <a:pt x="2992299" y="4970105"/>
                  <a:pt x="2989407" y="4971561"/>
                  <a:pt x="2984001" y="4971609"/>
                </a:cubicBezTo>
                <a:cubicBezTo>
                  <a:pt x="2994191" y="4986644"/>
                  <a:pt x="2981386" y="4977427"/>
                  <a:pt x="2964542" y="4976237"/>
                </a:cubicBezTo>
                <a:cubicBezTo>
                  <a:pt x="2976613" y="4999323"/>
                  <a:pt x="2927627" y="4986817"/>
                  <a:pt x="2921274" y="4999668"/>
                </a:cubicBezTo>
                <a:cubicBezTo>
                  <a:pt x="2908629" y="4998274"/>
                  <a:pt x="2895476" y="4997220"/>
                  <a:pt x="2882111" y="4996632"/>
                </a:cubicBezTo>
                <a:lnTo>
                  <a:pt x="2874282" y="4996582"/>
                </a:lnTo>
                <a:cubicBezTo>
                  <a:pt x="2874237" y="4996658"/>
                  <a:pt x="2874193" y="4996735"/>
                  <a:pt x="2874147" y="4996812"/>
                </a:cubicBezTo>
                <a:cubicBezTo>
                  <a:pt x="2872492" y="4997296"/>
                  <a:pt x="2869935" y="4997466"/>
                  <a:pt x="2865932" y="4997221"/>
                </a:cubicBezTo>
                <a:lnTo>
                  <a:pt x="2860008" y="4996489"/>
                </a:lnTo>
                <a:lnTo>
                  <a:pt x="2844819" y="4996392"/>
                </a:lnTo>
                <a:lnTo>
                  <a:pt x="2839735" y="4997900"/>
                </a:lnTo>
                <a:lnTo>
                  <a:pt x="2837922" y="5000718"/>
                </a:lnTo>
                <a:lnTo>
                  <a:pt x="2836507" y="5000394"/>
                </a:lnTo>
                <a:cubicBezTo>
                  <a:pt x="2825749" y="4995427"/>
                  <a:pt x="2822382" y="4988291"/>
                  <a:pt x="2808859" y="5008050"/>
                </a:cubicBezTo>
                <a:cubicBezTo>
                  <a:pt x="2784233" y="4999995"/>
                  <a:pt x="2779499" y="5012041"/>
                  <a:pt x="2745907" y="5016391"/>
                </a:cubicBezTo>
                <a:cubicBezTo>
                  <a:pt x="2731796" y="5008784"/>
                  <a:pt x="2720518" y="5011549"/>
                  <a:pt x="2709519" y="5017601"/>
                </a:cubicBezTo>
                <a:cubicBezTo>
                  <a:pt x="2676766" y="5014138"/>
                  <a:pt x="2646981" y="5022656"/>
                  <a:pt x="2610212" y="5024813"/>
                </a:cubicBezTo>
                <a:cubicBezTo>
                  <a:pt x="2570359" y="5014992"/>
                  <a:pt x="2550109" y="5032793"/>
                  <a:pt x="2510814" y="5035020"/>
                </a:cubicBezTo>
                <a:cubicBezTo>
                  <a:pt x="2476639" y="5017991"/>
                  <a:pt x="2482834" y="5049980"/>
                  <a:pt x="2462736" y="5056754"/>
                </a:cubicBezTo>
                <a:lnTo>
                  <a:pt x="2457050" y="5057379"/>
                </a:lnTo>
                <a:lnTo>
                  <a:pt x="2442184" y="5054901"/>
                </a:lnTo>
                <a:lnTo>
                  <a:pt x="2436703" y="5053277"/>
                </a:lnTo>
                <a:cubicBezTo>
                  <a:pt x="2432888" y="5052418"/>
                  <a:pt x="2430299" y="5052175"/>
                  <a:pt x="2428451" y="5052373"/>
                </a:cubicBezTo>
                <a:lnTo>
                  <a:pt x="2420551" y="5051292"/>
                </a:lnTo>
                <a:cubicBezTo>
                  <a:pt x="2407700" y="5048633"/>
                  <a:pt x="2395274" y="5045570"/>
                  <a:pt x="2383501" y="5042264"/>
                </a:cubicBezTo>
                <a:cubicBezTo>
                  <a:pt x="2362992" y="5043848"/>
                  <a:pt x="2317884" y="5059023"/>
                  <a:pt x="2297493" y="5060796"/>
                </a:cubicBezTo>
                <a:lnTo>
                  <a:pt x="2261156" y="5052905"/>
                </a:lnTo>
                <a:lnTo>
                  <a:pt x="2200581" y="5036274"/>
                </a:lnTo>
                <a:lnTo>
                  <a:pt x="2198380" y="5036861"/>
                </a:lnTo>
                <a:lnTo>
                  <a:pt x="2116066" y="5030866"/>
                </a:lnTo>
                <a:cubicBezTo>
                  <a:pt x="2111600" y="5028328"/>
                  <a:pt x="2059664" y="5017338"/>
                  <a:pt x="2056754" y="5013653"/>
                </a:cubicBezTo>
                <a:cubicBezTo>
                  <a:pt x="2003393" y="5025622"/>
                  <a:pt x="1998298" y="5020073"/>
                  <a:pt x="1942916" y="5016969"/>
                </a:cubicBezTo>
                <a:cubicBezTo>
                  <a:pt x="1882138" y="5005950"/>
                  <a:pt x="1836966" y="4987831"/>
                  <a:pt x="1796717" y="4981610"/>
                </a:cubicBezTo>
                <a:cubicBezTo>
                  <a:pt x="1724075" y="4970499"/>
                  <a:pt x="1636218" y="4947449"/>
                  <a:pt x="1583222" y="4942334"/>
                </a:cubicBezTo>
                <a:cubicBezTo>
                  <a:pt x="1544265" y="4961611"/>
                  <a:pt x="1556109" y="4938719"/>
                  <a:pt x="1518821" y="4938963"/>
                </a:cubicBezTo>
                <a:cubicBezTo>
                  <a:pt x="1497291" y="4936197"/>
                  <a:pt x="1483221" y="4927794"/>
                  <a:pt x="1471837" y="4925740"/>
                </a:cubicBezTo>
                <a:lnTo>
                  <a:pt x="1450515" y="4926642"/>
                </a:lnTo>
                <a:lnTo>
                  <a:pt x="1437078" y="4926078"/>
                </a:lnTo>
                <a:lnTo>
                  <a:pt x="1432462" y="4931139"/>
                </a:lnTo>
                <a:lnTo>
                  <a:pt x="1411645" y="4934032"/>
                </a:lnTo>
                <a:cubicBezTo>
                  <a:pt x="1384856" y="4931153"/>
                  <a:pt x="1306656" y="4918434"/>
                  <a:pt x="1271729" y="4913863"/>
                </a:cubicBezTo>
                <a:cubicBezTo>
                  <a:pt x="1258697" y="4907976"/>
                  <a:pt x="1213546" y="4901042"/>
                  <a:pt x="1202076" y="4906608"/>
                </a:cubicBezTo>
                <a:cubicBezTo>
                  <a:pt x="1192059" y="4906580"/>
                  <a:pt x="1182171" y="4902320"/>
                  <a:pt x="1174670" y="4909064"/>
                </a:cubicBezTo>
                <a:cubicBezTo>
                  <a:pt x="1163701" y="4916862"/>
                  <a:pt x="1136874" y="4897641"/>
                  <a:pt x="1137035" y="4908989"/>
                </a:cubicBezTo>
                <a:cubicBezTo>
                  <a:pt x="1117838" y="4895687"/>
                  <a:pt x="1091386" y="4911450"/>
                  <a:pt x="1069882" y="4912892"/>
                </a:cubicBezTo>
                <a:cubicBezTo>
                  <a:pt x="1055589" y="4900472"/>
                  <a:pt x="1024570" y="4915744"/>
                  <a:pt x="980935" y="4911119"/>
                </a:cubicBezTo>
                <a:cubicBezTo>
                  <a:pt x="947614" y="4906556"/>
                  <a:pt x="913224" y="4897403"/>
                  <a:pt x="869960" y="4885518"/>
                </a:cubicBezTo>
                <a:cubicBezTo>
                  <a:pt x="819114" y="4856727"/>
                  <a:pt x="768074" y="4850663"/>
                  <a:pt x="721345" y="4839806"/>
                </a:cubicBezTo>
                <a:cubicBezTo>
                  <a:pt x="667944" y="4829906"/>
                  <a:pt x="698286" y="4859338"/>
                  <a:pt x="635428" y="4830000"/>
                </a:cubicBezTo>
                <a:cubicBezTo>
                  <a:pt x="626286" y="4837571"/>
                  <a:pt x="617638" y="4836842"/>
                  <a:pt x="604106" y="4830842"/>
                </a:cubicBezTo>
                <a:cubicBezTo>
                  <a:pt x="583276" y="4833091"/>
                  <a:pt x="539859" y="4845979"/>
                  <a:pt x="510451" y="4843485"/>
                </a:cubicBezTo>
                <a:cubicBezTo>
                  <a:pt x="489781" y="4840800"/>
                  <a:pt x="443867" y="4818678"/>
                  <a:pt x="427656" y="4815877"/>
                </a:cubicBezTo>
                <a:cubicBezTo>
                  <a:pt x="424088" y="4817297"/>
                  <a:pt x="419580" y="4820561"/>
                  <a:pt x="413184" y="4826676"/>
                </a:cubicBezTo>
                <a:cubicBezTo>
                  <a:pt x="387673" y="4816699"/>
                  <a:pt x="379855" y="4828170"/>
                  <a:pt x="341772" y="4829671"/>
                </a:cubicBezTo>
                <a:cubicBezTo>
                  <a:pt x="327795" y="4821005"/>
                  <a:pt x="314729" y="4822794"/>
                  <a:pt x="301266" y="4827842"/>
                </a:cubicBezTo>
                <a:cubicBezTo>
                  <a:pt x="265781" y="4821714"/>
                  <a:pt x="231017" y="4827635"/>
                  <a:pt x="189886" y="4826710"/>
                </a:cubicBezTo>
                <a:cubicBezTo>
                  <a:pt x="147910" y="4813727"/>
                  <a:pt x="121702" y="4829584"/>
                  <a:pt x="77762" y="4828518"/>
                </a:cubicBezTo>
                <a:cubicBezTo>
                  <a:pt x="38733" y="4806108"/>
                  <a:pt x="44308" y="4851138"/>
                  <a:pt x="8164" y="4846203"/>
                </a:cubicBezTo>
                <a:lnTo>
                  <a:pt x="0" y="4843648"/>
                </a:lnTo>
                <a:lnTo>
                  <a:pt x="0" y="4080681"/>
                </a:lnTo>
                <a:close/>
              </a:path>
            </a:pathLst>
          </a:custGeom>
          <a:noFill/>
        </p:spPr>
      </p:pic>
      <p:sp>
        <p:nvSpPr>
          <p:cNvPr id="8" name="Rectangle 7">
            <a:extLst>
              <a:ext uri="{FF2B5EF4-FFF2-40B4-BE49-F238E27FC236}">
                <a16:creationId xmlns:a16="http://schemas.microsoft.com/office/drawing/2014/main" id="{1321566B-E75F-FB6B-56BE-F45F36F39E44}"/>
              </a:ext>
            </a:extLst>
          </p:cNvPr>
          <p:cNvSpPr/>
          <p:nvPr/>
        </p:nvSpPr>
        <p:spPr>
          <a:xfrm>
            <a:off x="6934200" y="3254205"/>
            <a:ext cx="3789051" cy="1754326"/>
          </a:xfrm>
          <a:prstGeom prst="rect">
            <a:avLst/>
          </a:prstGeom>
          <a:noFill/>
        </p:spPr>
        <p:txBody>
          <a:bodyPr wrap="none" lIns="91440" tIns="45720" rIns="91440" bIns="45720">
            <a:spAutoFit/>
          </a:bodyPr>
          <a:lstStyle/>
          <a:p>
            <a:pPr algn="ctr"/>
            <a:r>
              <a:rPr lang="en-US" sz="5400" i="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How do you </a:t>
            </a:r>
          </a:p>
          <a:p>
            <a:pPr algn="ctr"/>
            <a:r>
              <a:rPr lang="en-US" sz="5400" i="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know that?</a:t>
            </a:r>
          </a:p>
        </p:txBody>
      </p:sp>
    </p:spTree>
    <p:extLst>
      <p:ext uri="{BB962C8B-B14F-4D97-AF65-F5344CB8AC3E}">
        <p14:creationId xmlns:p14="http://schemas.microsoft.com/office/powerpoint/2010/main" val="253684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Effect transition="in" filter="fade">
                                      <p:cBhvr>
                                        <p:cTn id="10" dur="1250"/>
                                        <p:tgtEl>
                                          <p:spTgt spid="5"/>
                                        </p:tgtEl>
                                      </p:cBhvr>
                                    </p:animEffect>
                                  </p:childTnLst>
                                </p:cTn>
                              </p:par>
                              <p:par>
                                <p:cTn id="11" presetID="26" presetClass="emph" presetSubtype="0" repeatCount="indefinite" fill="hold" nodeType="withEffect">
                                  <p:stCondLst>
                                    <p:cond delay="0"/>
                                  </p:stCondLst>
                                  <p:childTnLst>
                                    <p:animEffect transition="out" filter="fade">
                                      <p:cBhvr>
                                        <p:cTn id="12" dur="16000" tmFilter="0, 0; .2, .5; .8, .5; 1, 0"/>
                                        <p:tgtEl>
                                          <p:spTgt spid="4"/>
                                        </p:tgtEl>
                                      </p:cBhvr>
                                    </p:animEffect>
                                    <p:animScale>
                                      <p:cBhvr>
                                        <p:cTn id="13" dur="8000" autoRev="1" fill="hold"/>
                                        <p:tgtEl>
                                          <p:spTgt spid="4"/>
                                        </p:tgtEl>
                                      </p:cBhvr>
                                      <p:by x="105000" y="105000"/>
                                    </p:animScale>
                                  </p:childTnLst>
                                </p:cTn>
                              </p:par>
                              <p:par>
                                <p:cTn id="14" presetID="2" presetClass="entr" presetSubtype="2" fill="hold" nodeType="withEffect">
                                  <p:stCondLst>
                                    <p:cond delay="175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0" fill="hold"/>
                                        <p:tgtEl>
                                          <p:spTgt spid="7"/>
                                        </p:tgtEl>
                                        <p:attrNameLst>
                                          <p:attrName>ppt_x</p:attrName>
                                        </p:attrNameLst>
                                      </p:cBhvr>
                                      <p:tavLst>
                                        <p:tav tm="0">
                                          <p:val>
                                            <p:strVal val="1+#ppt_w/2"/>
                                          </p:val>
                                        </p:tav>
                                        <p:tav tm="100000">
                                          <p:val>
                                            <p:strVal val="#ppt_x"/>
                                          </p:val>
                                        </p:tav>
                                      </p:tavLst>
                                    </p:anim>
                                    <p:anim calcmode="lin" valueType="num">
                                      <p:cBhvr additive="base">
                                        <p:cTn id="17" dur="1000" fill="hold"/>
                                        <p:tgtEl>
                                          <p:spTgt spid="7"/>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2250"/>
                                  </p:stCondLst>
                                  <p:iterate type="lt">
                                    <p:tmPct val="10000"/>
                                  </p:iterate>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par>
                                <p:cTn id="21" presetID="10" presetClass="entr" presetSubtype="0" fill="hold" nodeType="withEffect">
                                  <p:stCondLst>
                                    <p:cond delay="2750"/>
                                  </p:stCondLst>
                                  <p:iterate type="lt">
                                    <p:tmPct val="10000"/>
                                  </p:iterate>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par>
                                <p:cTn id="24" presetID="32" presetClass="emph" presetSubtype="0" fill="hold" nodeType="withEffect">
                                  <p:stCondLst>
                                    <p:cond delay="3000"/>
                                  </p:stCondLst>
                                  <p:childTnLst>
                                    <p:animRot by="120000">
                                      <p:cBhvr>
                                        <p:cTn id="25" dur="200" fill="hold">
                                          <p:stCondLst>
                                            <p:cond delay="0"/>
                                          </p:stCondLst>
                                        </p:cTn>
                                        <p:tgtEl>
                                          <p:spTgt spid="7"/>
                                        </p:tgtEl>
                                        <p:attrNameLst>
                                          <p:attrName>r</p:attrName>
                                        </p:attrNameLst>
                                      </p:cBhvr>
                                    </p:animRot>
                                    <p:animRot by="-240000">
                                      <p:cBhvr>
                                        <p:cTn id="26" dur="400" fill="hold">
                                          <p:stCondLst>
                                            <p:cond delay="400"/>
                                          </p:stCondLst>
                                        </p:cTn>
                                        <p:tgtEl>
                                          <p:spTgt spid="7"/>
                                        </p:tgtEl>
                                        <p:attrNameLst>
                                          <p:attrName>r</p:attrName>
                                        </p:attrNameLst>
                                      </p:cBhvr>
                                    </p:animRot>
                                    <p:animRot by="240000">
                                      <p:cBhvr>
                                        <p:cTn id="27" dur="400" fill="hold">
                                          <p:stCondLst>
                                            <p:cond delay="800"/>
                                          </p:stCondLst>
                                        </p:cTn>
                                        <p:tgtEl>
                                          <p:spTgt spid="7"/>
                                        </p:tgtEl>
                                        <p:attrNameLst>
                                          <p:attrName>r</p:attrName>
                                        </p:attrNameLst>
                                      </p:cBhvr>
                                    </p:animRot>
                                    <p:animRot by="-240000">
                                      <p:cBhvr>
                                        <p:cTn id="28" dur="400" fill="hold">
                                          <p:stCondLst>
                                            <p:cond delay="1200"/>
                                          </p:stCondLst>
                                        </p:cTn>
                                        <p:tgtEl>
                                          <p:spTgt spid="7"/>
                                        </p:tgtEl>
                                        <p:attrNameLst>
                                          <p:attrName>r</p:attrName>
                                        </p:attrNameLst>
                                      </p:cBhvr>
                                    </p:animRot>
                                    <p:animRot by="120000">
                                      <p:cBhvr>
                                        <p:cTn id="29" dur="400" fill="hold">
                                          <p:stCondLst>
                                            <p:cond delay="16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67E5E2-3877-1961-6655-08B4870A9921}"/>
              </a:ext>
            </a:extLst>
          </p:cNvPr>
          <p:cNvSpPr/>
          <p:nvPr/>
        </p:nvSpPr>
        <p:spPr>
          <a:xfrm>
            <a:off x="-533400" y="0"/>
            <a:ext cx="16121743" cy="868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667000" y="445329"/>
            <a:ext cx="7086600"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dirty="0">
                <a:ln w="11430"/>
                <a:solidFill>
                  <a:schemeClr val="bg1"/>
                </a:solidFill>
                <a:effectLst>
                  <a:outerShdw blurRad="50800" dist="39000" dir="5460000" algn="tl">
                    <a:srgbClr val="000000">
                      <a:alpha val="38000"/>
                    </a:srgbClr>
                  </a:outerShdw>
                </a:effectLst>
                <a:highlight>
                  <a:srgbClr val="FF00FF"/>
                </a:highlight>
                <a:latin typeface="Papyrus" panose="03070502060502030205" pitchFamily="66" charset="0"/>
              </a:rPr>
              <a:t>The Beautiful Mind</a:t>
            </a:r>
          </a:p>
        </p:txBody>
      </p:sp>
      <p:sp>
        <p:nvSpPr>
          <p:cNvPr id="6" name="Rectangle 5"/>
          <p:cNvSpPr/>
          <p:nvPr/>
        </p:nvSpPr>
        <p:spPr>
          <a:xfrm>
            <a:off x="2200131" y="4945110"/>
            <a:ext cx="7791737" cy="1569660"/>
          </a:xfrm>
          <a:prstGeom prst="rect">
            <a:avLst/>
          </a:prstGeom>
          <a:noFill/>
        </p:spPr>
        <p:txBody>
          <a:bodyPr wrap="square" lIns="91440" tIns="45720" rIns="91440" bIns="45720">
            <a:spAutoFit/>
          </a:bodyPr>
          <a:lstStyle/>
          <a:p>
            <a:pPr algn="ctr"/>
            <a:r>
              <a:rPr lang="en-US" sz="4800" dirty="0">
                <a:ln w="0"/>
                <a:solidFill>
                  <a:schemeClr val="bg1"/>
                </a:solidFill>
                <a:effectLst>
                  <a:outerShdw blurRad="38100" dist="19050" dir="2700000" algn="tl" rotWithShape="0">
                    <a:schemeClr val="dk1">
                      <a:alpha val="40000"/>
                    </a:schemeClr>
                  </a:outerShdw>
                </a:effectLst>
              </a:rPr>
              <a:t>Before proposing, Nash needs a concrete evidence for love. </a:t>
            </a:r>
          </a:p>
        </p:txBody>
      </p:sp>
      <p:sp>
        <p:nvSpPr>
          <p:cNvPr id="7" name="Cloud Callout 6"/>
          <p:cNvSpPr/>
          <p:nvPr/>
        </p:nvSpPr>
        <p:spPr>
          <a:xfrm>
            <a:off x="0" y="445330"/>
            <a:ext cx="2943668" cy="2302260"/>
          </a:xfrm>
          <a:prstGeom prst="cloudCallout">
            <a:avLst>
              <a:gd name="adj1" fmla="val 94490"/>
              <a:gd name="adj2" fmla="val 15495"/>
            </a:avLst>
          </a:prstGeom>
          <a:solidFill>
            <a:srgbClr val="FF66FF"/>
          </a:solidFill>
          <a:ln>
            <a:solidFill>
              <a:srgbClr val="B80A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490" name="Picture 2" descr="C:\Users\Cryun22\Documents\Imagenes 1\Heart\Read Heart.jpg"/>
          <p:cNvPicPr>
            <a:picLocks noChangeAspect="1" noChangeArrowheads="1"/>
          </p:cNvPicPr>
          <p:nvPr/>
        </p:nvPicPr>
        <p:blipFill>
          <a:blip r:embed="rId2" cstate="print"/>
          <a:srcRect/>
          <a:stretch>
            <a:fillRect/>
          </a:stretch>
        </p:blipFill>
        <p:spPr bwMode="auto">
          <a:xfrm>
            <a:off x="689611" y="838200"/>
            <a:ext cx="1748789" cy="1639490"/>
          </a:xfrm>
          <a:prstGeom prst="heart">
            <a:avLst/>
          </a:prstGeom>
          <a:noFill/>
        </p:spPr>
      </p:pic>
      <p:sp>
        <p:nvSpPr>
          <p:cNvPr id="8" name="Rectangle 7"/>
          <p:cNvSpPr/>
          <p:nvPr/>
        </p:nvSpPr>
        <p:spPr>
          <a:xfrm>
            <a:off x="1608996" y="1371524"/>
            <a:ext cx="505267" cy="923330"/>
          </a:xfrm>
          <a:prstGeom prst="rect">
            <a:avLst/>
          </a:prstGeom>
          <a:noFill/>
        </p:spPr>
        <p:txBody>
          <a:bodyPr wrap="none" lIns="91440" tIns="45720" rIns="91440" bIns="45720">
            <a:spAutoFit/>
          </a:bodyPr>
          <a:lstStyle/>
          <a:p>
            <a:pPr algn="ct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rPr>
              <a:t>?</a:t>
            </a:r>
          </a:p>
        </p:txBody>
      </p:sp>
      <p:sp>
        <p:nvSpPr>
          <p:cNvPr id="3" name="Rectangle 2">
            <a:extLst>
              <a:ext uri="{FF2B5EF4-FFF2-40B4-BE49-F238E27FC236}">
                <a16:creationId xmlns:a16="http://schemas.microsoft.com/office/drawing/2014/main" id="{80856792-D163-2D15-7E72-B12CF7D2924A}"/>
              </a:ext>
            </a:extLst>
          </p:cNvPr>
          <p:cNvSpPr/>
          <p:nvPr/>
        </p:nvSpPr>
        <p:spPr>
          <a:xfrm>
            <a:off x="401308" y="1882381"/>
            <a:ext cx="3225894" cy="2554545"/>
          </a:xfrm>
          <a:prstGeom prst="rect">
            <a:avLst/>
          </a:prstGeom>
          <a:noFill/>
        </p:spPr>
        <p:txBody>
          <a:bodyPr wrap="square" lIns="91440" tIns="45720" rIns="91440" bIns="45720">
            <a:spAutoFit/>
          </a:bodyPr>
          <a:lstStyle/>
          <a:p>
            <a:r>
              <a:rPr lang="en-US" sz="4000" dirty="0">
                <a:ln w="0"/>
                <a:solidFill>
                  <a:schemeClr val="bg1"/>
                </a:solidFill>
                <a:effectLst>
                  <a:outerShdw blurRad="38100" dist="38100" dir="2700000" algn="tl">
                    <a:srgbClr val="000000">
                      <a:alpha val="43137"/>
                    </a:srgbClr>
                  </a:outerShdw>
                </a:effectLst>
              </a:rPr>
              <a:t>John Nash,              a brilliant </a:t>
            </a:r>
            <a:r>
              <a:rPr lang="en-US" sz="4000" dirty="0" err="1">
                <a:ln w="0"/>
                <a:solidFill>
                  <a:schemeClr val="bg1"/>
                </a:solidFill>
                <a:effectLst>
                  <a:outerShdw blurRad="38100" dist="38100" dir="2700000" algn="tl">
                    <a:srgbClr val="000000">
                      <a:alpha val="43137"/>
                    </a:srgbClr>
                  </a:outerShdw>
                </a:effectLst>
              </a:rPr>
              <a:t>mathe-matician</a:t>
            </a:r>
            <a:r>
              <a:rPr lang="en-US" sz="4000" dirty="0">
                <a:ln w="0"/>
                <a:solidFill>
                  <a:schemeClr val="bg1"/>
                </a:solidFill>
                <a:effectLst>
                  <a:outerShdw blurRad="38100" dist="38100" dir="2700000" algn="tl">
                    <a:srgbClr val="000000">
                      <a:alpha val="43137"/>
                    </a:srgbClr>
                  </a:outerShdw>
                </a:effectLst>
              </a:rPr>
              <a:t>                                      </a:t>
            </a:r>
          </a:p>
        </p:txBody>
      </p:sp>
      <p:sp>
        <p:nvSpPr>
          <p:cNvPr id="4" name="Rectangle 3">
            <a:extLst>
              <a:ext uri="{FF2B5EF4-FFF2-40B4-BE49-F238E27FC236}">
                <a16:creationId xmlns:a16="http://schemas.microsoft.com/office/drawing/2014/main" id="{52749CBA-32FA-B8BC-4F50-E1AD755555A7}"/>
              </a:ext>
            </a:extLst>
          </p:cNvPr>
          <p:cNvSpPr/>
          <p:nvPr/>
        </p:nvSpPr>
        <p:spPr>
          <a:xfrm>
            <a:off x="8991600" y="1880513"/>
            <a:ext cx="2819400" cy="2554545"/>
          </a:xfrm>
          <a:prstGeom prst="rect">
            <a:avLst/>
          </a:prstGeom>
          <a:noFill/>
        </p:spPr>
        <p:txBody>
          <a:bodyPr wrap="square" lIns="91440" tIns="45720" rIns="91440" bIns="45720">
            <a:spAutoFit/>
          </a:bodyPr>
          <a:lstStyle/>
          <a:p>
            <a:r>
              <a:rPr lang="en-US" sz="4000" dirty="0">
                <a:ln w="0"/>
                <a:solidFill>
                  <a:schemeClr val="bg1"/>
                </a:solidFill>
                <a:effectLst>
                  <a:outerShdw blurRad="38100" dist="19050" dir="2700000" algn="tl" rotWithShape="0">
                    <a:schemeClr val="dk1">
                      <a:alpha val="40000"/>
                    </a:schemeClr>
                  </a:outerShdw>
                </a:effectLst>
              </a:rPr>
              <a:t>A Nobel laureate in economics (1994)</a:t>
            </a:r>
          </a:p>
        </p:txBody>
      </p:sp>
      <p:pic>
        <p:nvPicPr>
          <p:cNvPr id="128002" name="Picture 2" descr="C:\Users\cryun2\Documents\Imagenes 1\Scientific Rationalism\John Nash.jp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Marker/>
                    </a14:imgEffect>
                  </a14:imgLayer>
                </a14:imgProps>
              </a:ext>
            </a:extLst>
          </a:blip>
          <a:srcRect/>
          <a:stretch>
            <a:fillRect/>
          </a:stretch>
        </p:blipFill>
        <p:spPr bwMode="auto">
          <a:xfrm>
            <a:off x="3033648" y="1143000"/>
            <a:ext cx="5880836" cy="3590369"/>
          </a:xfrm>
          <a:prstGeom prst="cloud">
            <a:avLst/>
          </a:prstGeom>
          <a:noFill/>
        </p:spPr>
      </p:pic>
      <p:sp>
        <p:nvSpPr>
          <p:cNvPr id="9" name="TextBox 8">
            <a:extLst>
              <a:ext uri="{FF2B5EF4-FFF2-40B4-BE49-F238E27FC236}">
                <a16:creationId xmlns:a16="http://schemas.microsoft.com/office/drawing/2014/main" id="{1F1A6611-7C22-0C5F-7898-851ECAB80B3C}"/>
              </a:ext>
            </a:extLst>
          </p:cNvPr>
          <p:cNvSpPr txBox="1"/>
          <p:nvPr/>
        </p:nvSpPr>
        <p:spPr>
          <a:xfrm>
            <a:off x="1830737" y="4927390"/>
            <a:ext cx="10777255" cy="1569660"/>
          </a:xfrm>
          <a:prstGeom prst="rect">
            <a:avLst/>
          </a:prstGeom>
          <a:noFill/>
        </p:spPr>
        <p:txBody>
          <a:bodyPr wrap="square" rtlCol="0">
            <a:spAutoFit/>
          </a:bodyPr>
          <a:lstStyle/>
          <a:p>
            <a:r>
              <a:rPr lang="en-US" sz="4800" dirty="0">
                <a:solidFill>
                  <a:schemeClr val="bg1"/>
                </a:solidFill>
                <a:effectLst>
                  <a:outerShdw blurRad="38100" dist="38100" dir="2700000" algn="tl">
                    <a:srgbClr val="000000">
                      <a:alpha val="43137"/>
                    </a:srgbClr>
                  </a:outerShdw>
                </a:effectLst>
                <a:latin typeface="Baguet Script" panose="00000500000000000000" pitchFamily="2" charset="0"/>
              </a:rPr>
              <a:t>A </a:t>
            </a:r>
            <a:r>
              <a:rPr lang="en-US" sz="4800" dirty="0">
                <a:solidFill>
                  <a:schemeClr val="bg1"/>
                </a:solidFill>
                <a:effectLst>
                  <a:outerShdw blurRad="38100" dist="38100" dir="2700000" algn="tl">
                    <a:srgbClr val="000000">
                      <a:alpha val="43137"/>
                    </a:srgbClr>
                  </a:outerShdw>
                </a:effectLst>
                <a:highlight>
                  <a:srgbClr val="FF66FF"/>
                </a:highlight>
                <a:latin typeface="Baguet Script" panose="00000500000000000000" pitchFamily="2" charset="0"/>
              </a:rPr>
              <a:t>fun</a:t>
            </a:r>
            <a:r>
              <a:rPr lang="en-US" sz="4800" dirty="0">
                <a:solidFill>
                  <a:schemeClr val="bg1"/>
                </a:solidFill>
                <a:effectLst>
                  <a:outerShdw blurRad="38100" dist="38100" dir="2700000" algn="tl">
                    <a:srgbClr val="000000">
                      <a:alpha val="43137"/>
                    </a:srgbClr>
                  </a:outerShdw>
                </a:effectLst>
                <a:latin typeface="Baguet Script" panose="00000500000000000000" pitchFamily="2" charset="0"/>
              </a:rPr>
              <a:t> version before we get serious</a:t>
            </a:r>
          </a:p>
          <a:p>
            <a:r>
              <a:rPr lang="en-US" sz="4800" dirty="0">
                <a:solidFill>
                  <a:schemeClr val="bg1"/>
                </a:solidFill>
                <a:effectLst>
                  <a:outerShdw blurRad="38100" dist="38100" dir="2700000" algn="tl">
                    <a:srgbClr val="000000">
                      <a:alpha val="43137"/>
                    </a:srgbClr>
                  </a:outerShdw>
                </a:effectLst>
                <a:latin typeface="Baguet Script" panose="00000500000000000000" pitchFamily="2" charset="0"/>
              </a:rPr>
              <a:t>but it makes a very pivotal point </a:t>
            </a:r>
          </a:p>
        </p:txBody>
      </p:sp>
    </p:spTree>
    <p:extLst>
      <p:ext uri="{BB962C8B-B14F-4D97-AF65-F5344CB8AC3E}">
        <p14:creationId xmlns:p14="http://schemas.microsoft.com/office/powerpoint/2010/main" val="1126768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28002"/>
                                        </p:tgtEl>
                                        <p:attrNameLst>
                                          <p:attrName>style.visibility</p:attrName>
                                        </p:attrNameLst>
                                      </p:cBhvr>
                                      <p:to>
                                        <p:strVal val="visible"/>
                                      </p:to>
                                    </p:set>
                                    <p:animEffect transition="in" filter="box(in)">
                                      <p:cBhvr>
                                        <p:cTn id="7" dur="1750"/>
                                        <p:tgtEl>
                                          <p:spTgt spid="128002"/>
                                        </p:tgtEl>
                                      </p:cBhvr>
                                    </p:animEffect>
                                  </p:childTnLst>
                                </p:cTn>
                              </p:par>
                            </p:childTnLst>
                          </p:cTn>
                        </p:par>
                        <p:par>
                          <p:cTn id="8" fill="hold">
                            <p:stCondLst>
                              <p:cond delay="1750"/>
                            </p:stCondLst>
                            <p:childTnLst>
                              <p:par>
                                <p:cTn id="9" presetID="42" presetClass="entr" presetSubtype="0" fill="hold" grpId="0" nodeType="afterEffect">
                                  <p:stCondLst>
                                    <p:cond delay="1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10" presetClass="exit" presetSubtype="0" fill="hold" grpId="0" nodeType="withEffect">
                                  <p:stCondLst>
                                    <p:cond delay="4000"/>
                                  </p:stCondLst>
                                  <p:childTnLst>
                                    <p:animEffect transition="out" filter="fade">
                                      <p:cBhvr>
                                        <p:cTn id="15" dur="3000"/>
                                        <p:tgtEl>
                                          <p:spTgt spid="9"/>
                                        </p:tgtEl>
                                      </p:cBhvr>
                                    </p:animEffect>
                                    <p:set>
                                      <p:cBhvr>
                                        <p:cTn id="16" dur="1" fill="hold">
                                          <p:stCondLst>
                                            <p:cond delay="2999"/>
                                          </p:stCondLst>
                                        </p:cTn>
                                        <p:tgtEl>
                                          <p:spTgt spid="9"/>
                                        </p:tgtEl>
                                        <p:attrNameLst>
                                          <p:attrName>style.visibility</p:attrName>
                                        </p:attrNameLst>
                                      </p:cBhvr>
                                      <p:to>
                                        <p:strVal val="hidden"/>
                                      </p:to>
                                    </p:set>
                                  </p:childTnLst>
                                </p:cTn>
                              </p:par>
                              <p:par>
                                <p:cTn id="17" presetID="2" presetClass="entr" presetSubtype="8" fill="hold" nodeType="withEffect">
                                  <p:stCondLst>
                                    <p:cond delay="225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4000"/>
                                  </p:stCondLst>
                                  <p:childTnLst>
                                    <p:set>
                                      <p:cBhvr>
                                        <p:cTn id="22" dur="1" fill="hold">
                                          <p:stCondLst>
                                            <p:cond delay="0"/>
                                          </p:stCondLst>
                                        </p:cTn>
                                        <p:tgtEl>
                                          <p:spTgt spid="4">
                                            <p:txEl>
                                              <p:pRg st="0" end="0"/>
                                            </p:txEl>
                                          </p:spTgt>
                                        </p:tgtEl>
                                        <p:attrNameLst>
                                          <p:attrName>style.visibility</p:attrName>
                                        </p:attrNameLst>
                                      </p:cBhvr>
                                      <p:to>
                                        <p:strVal val="visible"/>
                                      </p:to>
                                    </p:set>
                                    <p:anim calcmode="lin" valueType="num">
                                      <p:cBhvr additive="base">
                                        <p:cTn id="23" dur="75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4" dur="75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
                                            <p:txEl>
                                              <p:pRg st="0" end="0"/>
                                            </p:txEl>
                                          </p:spTgt>
                                        </p:tgtEl>
                                      </p:cBhvr>
                                    </p:animEffect>
                                    <p:set>
                                      <p:cBhvr>
                                        <p:cTn id="29" dur="1" fill="hold">
                                          <p:stCondLst>
                                            <p:cond delay="499"/>
                                          </p:stCondLst>
                                        </p:cTn>
                                        <p:tgtEl>
                                          <p:spTgt spid="3">
                                            <p:txEl>
                                              <p:pRg st="0" end="0"/>
                                            </p:txEl>
                                          </p:spTgt>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4">
                                            <p:txEl>
                                              <p:pRg st="0" end="0"/>
                                            </p:txEl>
                                          </p:spTgt>
                                        </p:tgtEl>
                                      </p:cBhvr>
                                    </p:animEffect>
                                    <p:set>
                                      <p:cBhvr>
                                        <p:cTn id="32" dur="1" fill="hold">
                                          <p:stCondLst>
                                            <p:cond delay="499"/>
                                          </p:stCondLst>
                                        </p:cTn>
                                        <p:tgtEl>
                                          <p:spTgt spid="4">
                                            <p:txEl>
                                              <p:pRg st="0" end="0"/>
                                            </p:txEl>
                                          </p:spTgt>
                                        </p:tgtEl>
                                        <p:attrNameLst>
                                          <p:attrName>style.visibility</p:attrName>
                                        </p:attrNameLst>
                                      </p:cBhvr>
                                      <p:to>
                                        <p:strVal val="hidden"/>
                                      </p:to>
                                    </p:set>
                                  </p:childTnLst>
                                </p:cTn>
                              </p:par>
                              <p:par>
                                <p:cTn id="33" presetID="47"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6"/>
                                        </p:tgtEl>
                                        <p:attrNameLst>
                                          <p:attrName>ppt_c</p:attrName>
                                        </p:attrNameLst>
                                      </p:cBhvr>
                                      <p:to>
                                        <a:srgbClr val="808080"/>
                                      </p:to>
                                    </p:animClr>
                                  </p:subTnLst>
                                </p:cTn>
                              </p:par>
                              <p:par>
                                <p:cTn id="38" presetID="10" presetClass="entr" presetSubtype="0" fill="hold" nodeType="withEffect">
                                  <p:stCondLst>
                                    <p:cond delay="0"/>
                                  </p:stCondLst>
                                  <p:childTnLst>
                                    <p:set>
                                      <p:cBhvr>
                                        <p:cTn id="39" dur="1" fill="hold">
                                          <p:stCondLst>
                                            <p:cond delay="0"/>
                                          </p:stCondLst>
                                        </p:cTn>
                                        <p:tgtEl>
                                          <p:spTgt spid="6">
                                            <p:txEl>
                                              <p:pRg st="0" end="0"/>
                                            </p:txEl>
                                          </p:spTgt>
                                        </p:tgtEl>
                                        <p:attrNameLst>
                                          <p:attrName>style.visibility</p:attrName>
                                        </p:attrNameLst>
                                      </p:cBhvr>
                                      <p:to>
                                        <p:strVal val="visible"/>
                                      </p:to>
                                    </p:set>
                                    <p:animEffect transition="in" filter="fade">
                                      <p:cBhvr>
                                        <p:cTn id="40" dur="500"/>
                                        <p:tgtEl>
                                          <p:spTgt spid="6">
                                            <p:txEl>
                                              <p:pRg st="0" end="0"/>
                                            </p:txEl>
                                          </p:spTgt>
                                        </p:tgtEl>
                                      </p:cBhvr>
                                    </p:animEffect>
                                  </p:childTnLst>
                                </p:cTn>
                              </p:par>
                              <p:par>
                                <p:cTn id="41" presetID="26" presetClass="emph" presetSubtype="0" fill="hold" nodeType="withEffect">
                                  <p:stCondLst>
                                    <p:cond delay="0"/>
                                  </p:stCondLst>
                                  <p:childTnLst>
                                    <p:animEffect transition="out" filter="fade">
                                      <p:cBhvr>
                                        <p:cTn id="42" dur="750" tmFilter="0, 0; .2, .5; .8, .5; 1, 0"/>
                                        <p:tgtEl>
                                          <p:spTgt spid="128002"/>
                                        </p:tgtEl>
                                      </p:cBhvr>
                                    </p:animEffect>
                                    <p:animScale>
                                      <p:cBhvr>
                                        <p:cTn id="43" dur="375" autoRev="1" fill="hold"/>
                                        <p:tgtEl>
                                          <p:spTgt spid="128002"/>
                                        </p:tgtEl>
                                      </p:cBhvr>
                                      <p:by x="105000" y="105000"/>
                                    </p:animScale>
                                  </p:childTnLst>
                                </p:cTn>
                              </p:par>
                            </p:childTnLst>
                          </p:cTn>
                        </p:par>
                        <p:par>
                          <p:cTn id="44" fill="hold">
                            <p:stCondLst>
                              <p:cond delay="1000"/>
                            </p:stCondLst>
                            <p:childTnLst>
                              <p:par>
                                <p:cTn id="45" presetID="10" presetClass="entr" presetSubtype="0" fill="hold" nodeType="afterEffect">
                                  <p:stCondLst>
                                    <p:cond delay="750"/>
                                  </p:stCondLst>
                                  <p:childTnLst>
                                    <p:set>
                                      <p:cBhvr>
                                        <p:cTn id="46" dur="1" fill="hold">
                                          <p:stCondLst>
                                            <p:cond delay="0"/>
                                          </p:stCondLst>
                                        </p:cTn>
                                        <p:tgtEl>
                                          <p:spTgt spid="63490"/>
                                        </p:tgtEl>
                                        <p:attrNameLst>
                                          <p:attrName>style.visibility</p:attrName>
                                        </p:attrNameLst>
                                      </p:cBhvr>
                                      <p:to>
                                        <p:strVal val="visible"/>
                                      </p:to>
                                    </p:set>
                                    <p:animEffect transition="in" filter="fade">
                                      <p:cBhvr>
                                        <p:cTn id="47" dur="1500"/>
                                        <p:tgtEl>
                                          <p:spTgt spid="63490"/>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par>
                                <p:cTn id="51" presetID="47" presetClass="entr" presetSubtype="0" fill="hold" grpId="0" nodeType="withEffect">
                                  <p:stCondLst>
                                    <p:cond delay="75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anim calcmode="lin" valueType="num">
                                      <p:cBhvr>
                                        <p:cTn id="54" dur="1000" fill="hold"/>
                                        <p:tgtEl>
                                          <p:spTgt spid="8"/>
                                        </p:tgtEl>
                                        <p:attrNameLst>
                                          <p:attrName>ppt_x</p:attrName>
                                        </p:attrNameLst>
                                      </p:cBhvr>
                                      <p:tavLst>
                                        <p:tav tm="0">
                                          <p:val>
                                            <p:strVal val="#ppt_x"/>
                                          </p:val>
                                        </p:tav>
                                        <p:tav tm="100000">
                                          <p:val>
                                            <p:strVal val="#ppt_x"/>
                                          </p:val>
                                        </p:tav>
                                      </p:tavLst>
                                    </p:anim>
                                    <p:anim calcmode="lin" valueType="num">
                                      <p:cBhvr>
                                        <p:cTn id="55" dur="1000" fill="hold"/>
                                        <p:tgtEl>
                                          <p:spTgt spid="8"/>
                                        </p:tgtEl>
                                        <p:attrNameLst>
                                          <p:attrName>ppt_y</p:attrName>
                                        </p:attrNameLst>
                                      </p:cBhvr>
                                      <p:tavLst>
                                        <p:tav tm="0">
                                          <p:val>
                                            <p:strVal val="#ppt_y-.1"/>
                                          </p:val>
                                        </p:tav>
                                        <p:tav tm="100000">
                                          <p:val>
                                            <p:strVal val="#ppt_y"/>
                                          </p:val>
                                        </p:tav>
                                      </p:tavLst>
                                    </p:anim>
                                  </p:childTnLst>
                                </p:cTn>
                              </p:par>
                              <p:par>
                                <p:cTn id="56" presetID="26" presetClass="emph" presetSubtype="0" repeatCount="5000" fill="hold" nodeType="withEffect">
                                  <p:stCondLst>
                                    <p:cond delay="750"/>
                                  </p:stCondLst>
                                  <p:childTnLst>
                                    <p:animEffect transition="out" filter="fade">
                                      <p:cBhvr>
                                        <p:cTn id="57" dur="2500" tmFilter="0, 0; .2, .5; .8, .5; 1, 0"/>
                                        <p:tgtEl>
                                          <p:spTgt spid="63490"/>
                                        </p:tgtEl>
                                      </p:cBhvr>
                                    </p:animEffect>
                                    <p:animScale>
                                      <p:cBhvr>
                                        <p:cTn id="58" dur="1250" autoRev="1" fill="hold"/>
                                        <p:tgtEl>
                                          <p:spTgt spid="6349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3" grpId="0" build="allAtOnce"/>
      <p:bldP spid="4" grpId="0" build="allAtOnce"/>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A9C9B5-053D-C6AD-D931-2426C642A9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309401"/>
            <a:ext cx="14325600" cy="9680117"/>
          </a:xfrm>
          <a:prstGeom prst="rect">
            <a:avLst/>
          </a:prstGeom>
        </p:spPr>
      </p:pic>
      <p:sp>
        <p:nvSpPr>
          <p:cNvPr id="4" name="TextBox 3"/>
          <p:cNvSpPr txBox="1"/>
          <p:nvPr/>
        </p:nvSpPr>
        <p:spPr>
          <a:xfrm>
            <a:off x="381000" y="304800"/>
            <a:ext cx="12268200" cy="7083991"/>
          </a:xfrm>
          <a:prstGeom prst="rect">
            <a:avLst/>
          </a:prstGeom>
          <a:noFill/>
        </p:spPr>
        <p:txBody>
          <a:bodyPr wrap="square" rtlCol="0">
            <a:spAutoFit/>
          </a:bodyPr>
          <a:lstStyle/>
          <a:p>
            <a:pPr eaLnBrk="0" hangingPunct="0">
              <a:spcBef>
                <a:spcPts val="500"/>
              </a:spcBef>
              <a:spcAft>
                <a:spcPts val="500"/>
              </a:spcAft>
            </a:pPr>
            <a:r>
              <a:rPr lang="en-US" sz="4400" b="1" dirty="0">
                <a:solidFill>
                  <a:schemeClr val="bg1"/>
                </a:solidFill>
                <a:effectLst>
                  <a:outerShdw blurRad="38100" dist="38100" dir="2700000" algn="tl">
                    <a:srgbClr val="000000">
                      <a:alpha val="43137"/>
                    </a:srgbClr>
                  </a:outerShdw>
                </a:effectLst>
              </a:rPr>
              <a:t>Alicia:</a:t>
            </a:r>
            <a:r>
              <a:rPr lang="en-US" sz="4400" b="1" i="1" dirty="0">
                <a:solidFill>
                  <a:schemeClr val="bg1"/>
                </a:solidFill>
                <a:effectLst>
                  <a:outerShdw blurRad="38100" dist="38100" dir="2700000" algn="tl">
                    <a:srgbClr val="000000">
                      <a:alpha val="43137"/>
                    </a:srgbClr>
                  </a:outerShdw>
                </a:effectLst>
              </a:rPr>
              <a:t> How big is the universe?</a:t>
            </a:r>
          </a:p>
          <a:p>
            <a:pPr eaLnBrk="0" hangingPunct="0">
              <a:spcBef>
                <a:spcPts val="500"/>
              </a:spcBef>
              <a:spcAft>
                <a:spcPts val="500"/>
              </a:spcAft>
            </a:pPr>
            <a:r>
              <a:rPr lang="en-US" sz="4400" b="1" dirty="0">
                <a:solidFill>
                  <a:schemeClr val="bg1"/>
                </a:solidFill>
                <a:effectLst>
                  <a:outerShdw blurRad="38100" dist="38100" dir="2700000" algn="tl">
                    <a:srgbClr val="000000">
                      <a:alpha val="43137"/>
                    </a:srgbClr>
                  </a:outerShdw>
                </a:effectLst>
              </a:rPr>
              <a:t>Nash: </a:t>
            </a:r>
            <a:r>
              <a:rPr lang="en-US" sz="4400" b="1" i="1" dirty="0">
                <a:solidFill>
                  <a:schemeClr val="bg1"/>
                </a:solidFill>
                <a:effectLst>
                  <a:outerShdw blurRad="38100" dist="38100" dir="2700000" algn="tl">
                    <a:srgbClr val="000000">
                      <a:alpha val="43137"/>
                    </a:srgbClr>
                  </a:outerShdw>
                </a:effectLst>
              </a:rPr>
              <a:t>Infinite</a:t>
            </a:r>
          </a:p>
          <a:p>
            <a:pPr eaLnBrk="0" hangingPunct="0">
              <a:spcBef>
                <a:spcPts val="500"/>
              </a:spcBef>
              <a:spcAft>
                <a:spcPts val="500"/>
              </a:spcAft>
            </a:pPr>
            <a:r>
              <a:rPr lang="en-US" sz="4400" b="1" dirty="0">
                <a:solidFill>
                  <a:schemeClr val="bg1"/>
                </a:solidFill>
                <a:effectLst>
                  <a:outerShdw blurRad="38100" dist="38100" dir="2700000" algn="tl">
                    <a:srgbClr val="000000">
                      <a:alpha val="43137"/>
                    </a:srgbClr>
                  </a:outerShdw>
                </a:effectLst>
              </a:rPr>
              <a:t>Alicia: </a:t>
            </a:r>
            <a:r>
              <a:rPr lang="en-US" sz="4400" b="1" i="1" dirty="0">
                <a:solidFill>
                  <a:schemeClr val="bg1"/>
                </a:solidFill>
                <a:effectLst>
                  <a:outerShdw blurRad="38100" dist="38100" dir="2700000" algn="tl">
                    <a:srgbClr val="000000">
                      <a:alpha val="43137"/>
                    </a:srgbClr>
                  </a:outerShdw>
                </a:effectLst>
              </a:rPr>
              <a:t>How do you know that?</a:t>
            </a:r>
          </a:p>
          <a:p>
            <a:pPr eaLnBrk="0" hangingPunct="0">
              <a:spcBef>
                <a:spcPts val="500"/>
              </a:spcBef>
              <a:spcAft>
                <a:spcPts val="500"/>
              </a:spcAft>
            </a:pPr>
            <a:r>
              <a:rPr lang="en-US" sz="4400" b="1" dirty="0">
                <a:solidFill>
                  <a:schemeClr val="bg1"/>
                </a:solidFill>
                <a:effectLst>
                  <a:outerShdw blurRad="38100" dist="38100" dir="2700000" algn="tl">
                    <a:srgbClr val="000000">
                      <a:alpha val="43137"/>
                    </a:srgbClr>
                  </a:outerShdw>
                </a:effectLst>
              </a:rPr>
              <a:t>Nash: </a:t>
            </a:r>
            <a:r>
              <a:rPr lang="en-US" sz="4400" b="1" i="1" dirty="0">
                <a:solidFill>
                  <a:schemeClr val="bg1"/>
                </a:solidFill>
                <a:effectLst>
                  <a:outerShdw blurRad="38100" dist="38100" dir="2700000" algn="tl">
                    <a:srgbClr val="000000">
                      <a:alpha val="43137"/>
                    </a:srgbClr>
                  </a:outerShdw>
                </a:effectLst>
              </a:rPr>
              <a:t>Because all the verifiable data indicate it.</a:t>
            </a:r>
          </a:p>
          <a:p>
            <a:pPr eaLnBrk="0" hangingPunct="0">
              <a:spcBef>
                <a:spcPts val="500"/>
              </a:spcBef>
              <a:spcAft>
                <a:spcPts val="500"/>
              </a:spcAft>
            </a:pPr>
            <a:r>
              <a:rPr lang="en-US" sz="4400" b="1" dirty="0">
                <a:solidFill>
                  <a:schemeClr val="bg1"/>
                </a:solidFill>
                <a:effectLst>
                  <a:outerShdw blurRad="38100" dist="38100" dir="2700000" algn="tl">
                    <a:srgbClr val="000000">
                      <a:alpha val="43137"/>
                    </a:srgbClr>
                  </a:outerShdw>
                </a:effectLst>
              </a:rPr>
              <a:t>Alicia: </a:t>
            </a:r>
            <a:r>
              <a:rPr lang="en-US" sz="4400" b="1" i="1" dirty="0">
                <a:solidFill>
                  <a:schemeClr val="bg1"/>
                </a:solidFill>
                <a:effectLst>
                  <a:outerShdw blurRad="38100" dist="38100" dir="2700000" algn="tl">
                    <a:srgbClr val="000000">
                      <a:alpha val="43137"/>
                    </a:srgbClr>
                  </a:outerShdw>
                </a:effectLst>
              </a:rPr>
              <a:t>Have you seen it with your own eyes?</a:t>
            </a:r>
          </a:p>
          <a:p>
            <a:pPr eaLnBrk="0" hangingPunct="0">
              <a:spcBef>
                <a:spcPts val="500"/>
              </a:spcBef>
              <a:spcAft>
                <a:spcPts val="500"/>
              </a:spcAft>
            </a:pPr>
            <a:r>
              <a:rPr lang="en-US" sz="4400" b="1" dirty="0">
                <a:solidFill>
                  <a:schemeClr val="bg1"/>
                </a:solidFill>
                <a:effectLst>
                  <a:outerShdw blurRad="38100" dist="38100" dir="2700000" algn="tl">
                    <a:srgbClr val="000000">
                      <a:alpha val="43137"/>
                    </a:srgbClr>
                  </a:outerShdw>
                </a:effectLst>
              </a:rPr>
              <a:t>Nash: </a:t>
            </a:r>
            <a:r>
              <a:rPr lang="en-US" sz="4400" dirty="0">
                <a:solidFill>
                  <a:schemeClr val="bg1"/>
                </a:solidFill>
                <a:effectLst>
                  <a:outerShdw blurRad="38100" dist="38100" dir="2700000" algn="tl">
                    <a:srgbClr val="000000">
                      <a:alpha val="43137"/>
                    </a:srgbClr>
                  </a:outerShdw>
                </a:effectLst>
              </a:rPr>
              <a:t>[After a brief pause]                                              </a:t>
            </a:r>
            <a:r>
              <a:rPr lang="en-US" sz="4400" b="1" i="1" dirty="0">
                <a:solidFill>
                  <a:schemeClr val="bg1"/>
                </a:solidFill>
                <a:effectLst>
                  <a:outerShdw blurRad="38100" dist="38100" dir="2700000" algn="tl">
                    <a:srgbClr val="000000">
                      <a:alpha val="43137"/>
                    </a:srgbClr>
                  </a:outerShdw>
                </a:effectLst>
              </a:rPr>
              <a:t>No, I simply believe it.</a:t>
            </a:r>
          </a:p>
          <a:p>
            <a:pPr eaLnBrk="0" hangingPunct="0">
              <a:spcBef>
                <a:spcPts val="500"/>
              </a:spcBef>
              <a:spcAft>
                <a:spcPts val="500"/>
              </a:spcAft>
            </a:pPr>
            <a:r>
              <a:rPr lang="en-US" sz="4400" b="1" dirty="0">
                <a:solidFill>
                  <a:schemeClr val="bg1"/>
                </a:solidFill>
                <a:effectLst>
                  <a:outerShdw blurRad="38100" dist="38100" dir="2700000" algn="tl">
                    <a:srgbClr val="000000">
                      <a:alpha val="43137"/>
                    </a:srgbClr>
                  </a:outerShdw>
                </a:effectLst>
              </a:rPr>
              <a:t>Alicia: </a:t>
            </a:r>
            <a:r>
              <a:rPr lang="en-US" sz="4400" b="1" i="1" dirty="0">
                <a:solidFill>
                  <a:schemeClr val="bg1"/>
                </a:solidFill>
                <a:effectLst>
                  <a:outerShdw blurRad="38100" dist="38100" dir="2700000" algn="tl">
                    <a:srgbClr val="000000">
                      <a:alpha val="43137"/>
                    </a:srgbClr>
                  </a:outerShdw>
                </a:effectLst>
              </a:rPr>
              <a:t>I guess that’s how love works.</a:t>
            </a:r>
          </a:p>
          <a:p>
            <a:pPr>
              <a:spcBef>
                <a:spcPts val="500"/>
              </a:spcBef>
              <a:spcAft>
                <a:spcPts val="500"/>
              </a:spcAft>
            </a:pPr>
            <a:endParaRPr lang="en-US" sz="4400" dirty="0"/>
          </a:p>
        </p:txBody>
      </p:sp>
      <p:pic>
        <p:nvPicPr>
          <p:cNvPr id="64514" name="Picture 2" descr="C:\Users\Cryun22\Documents\Imagenes 1\Body Parts\Eye.jp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FilmGrain/>
                    </a14:imgEffect>
                  </a14:imgLayer>
                </a14:imgProps>
              </a:ext>
            </a:extLst>
          </a:blip>
          <a:srcRect/>
          <a:stretch>
            <a:fillRect/>
          </a:stretch>
        </p:blipFill>
        <p:spPr bwMode="auto">
          <a:xfrm>
            <a:off x="2362200" y="228600"/>
            <a:ext cx="6520543" cy="330517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descr="C:\Users\cryun2\Documents\Imagenes 1\Scientific Rationalism\John Nash.jpg"/>
          <p:cNvPicPr preferRelativeResize="0">
            <a:picLocks noChangeArrowheads="1"/>
          </p:cNvPicPr>
          <p:nvPr/>
        </p:nvPicPr>
        <p:blipFill>
          <a:blip r:embed="rId5" cstate="print">
            <a:duotone>
              <a:prstClr val="black"/>
              <a:srgbClr val="D9C3A5">
                <a:tint val="50000"/>
                <a:satMod val="180000"/>
              </a:srgbClr>
            </a:duotone>
            <a:lum bright="37000" contrast="50000"/>
            <a:extLst>
              <a:ext uri="{BEBA8EAE-BF5A-486C-A8C5-ECC9F3942E4B}">
                <a14:imgProps xmlns:a14="http://schemas.microsoft.com/office/drawing/2010/main">
                  <a14:imgLayer r:embed="rId6">
                    <a14:imgEffect>
                      <a14:artisticPaintStrokes/>
                    </a14:imgEffect>
                    <a14:imgEffect>
                      <a14:colorTemperature colorTemp="8800"/>
                    </a14:imgEffect>
                  </a14:imgLayer>
                </a14:imgProps>
              </a:ext>
            </a:extLst>
          </a:blip>
          <a:srcRect/>
          <a:stretch>
            <a:fillRect/>
          </a:stretch>
        </p:blipFill>
        <p:spPr bwMode="auto">
          <a:xfrm>
            <a:off x="-533400" y="-777240"/>
            <a:ext cx="12746736" cy="6781800"/>
          </a:xfrm>
          <a:prstGeom prst="flowChartDocument">
            <a:avLst/>
          </a:prstGeom>
          <a:noFill/>
        </p:spPr>
      </p:pic>
      <p:sp>
        <p:nvSpPr>
          <p:cNvPr id="6" name="Rectangle 5"/>
          <p:cNvSpPr/>
          <p:nvPr/>
        </p:nvSpPr>
        <p:spPr>
          <a:xfrm>
            <a:off x="1872343" y="1524000"/>
            <a:ext cx="8262257" cy="2554545"/>
          </a:xfrm>
          <a:prstGeom prst="rect">
            <a:avLst/>
          </a:prstGeom>
          <a:noFill/>
        </p:spPr>
        <p:txBody>
          <a:bodyPr wrap="square" lIns="91440" tIns="45720" rIns="91440" bIns="45720">
            <a:spAutoFit/>
          </a:bodyPr>
          <a:lstStyle/>
          <a:p>
            <a:pPr algn="ctr"/>
            <a:r>
              <a:rPr lang="en-US" sz="6000" i="1" dirty="0">
                <a:ln w="0"/>
                <a:solidFill>
                  <a:srgbClr val="00FFFF"/>
                </a:solidFill>
                <a:effectLst>
                  <a:outerShdw blurRad="38100" dist="38100" dir="2700000" algn="tl">
                    <a:srgbClr val="000000">
                      <a:alpha val="43137"/>
                    </a:srgbClr>
                  </a:outerShdw>
                </a:effectLst>
              </a:rPr>
              <a:t>Faith is being . . . certain of what you do not see</a:t>
            </a:r>
          </a:p>
          <a:p>
            <a:pPr algn="ctr"/>
            <a:r>
              <a:rPr lang="en-US" sz="4000" dirty="0">
                <a:ln w="0"/>
                <a:solidFill>
                  <a:srgbClr val="00FFFF"/>
                </a:solidFill>
                <a:effectLst>
                  <a:outerShdw blurRad="38100" dist="38100" dir="2700000" algn="tl">
                    <a:srgbClr val="000000">
                      <a:alpha val="43137"/>
                    </a:srgbClr>
                  </a:outerShdw>
                </a:effectLst>
              </a:rPr>
              <a:t>(Heb.11:1</a:t>
            </a:r>
            <a:r>
              <a:rPr lang="en-US" sz="4000" baseline="30000" dirty="0">
                <a:ln w="0"/>
                <a:solidFill>
                  <a:srgbClr val="00FFFF"/>
                </a:solidFill>
                <a:effectLst>
                  <a:outerShdw blurRad="38100" dist="38100" dir="2700000" algn="tl">
                    <a:srgbClr val="000000">
                      <a:alpha val="43137"/>
                    </a:srgbClr>
                  </a:outerShdw>
                </a:effectLst>
              </a:rPr>
              <a:t>b</a:t>
            </a:r>
            <a:r>
              <a:rPr lang="en-US" sz="4000" dirty="0">
                <a:ln w="0"/>
                <a:solidFill>
                  <a:srgbClr val="00FFFF"/>
                </a:solidFill>
                <a:effectLst>
                  <a:outerShdw blurRad="38100" dist="38100" dir="2700000" algn="tl">
                    <a:srgbClr val="000000">
                      <a:alpha val="43137"/>
                    </a:srgbClr>
                  </a:outerShdw>
                </a:effectLst>
              </a:rPr>
              <a:t>)</a:t>
            </a:r>
          </a:p>
        </p:txBody>
      </p:sp>
      <p:pic>
        <p:nvPicPr>
          <p:cNvPr id="64516" name="Picture 4" descr="http://smithsonianscience.org/wordpress/wp-content/uploads/2011/01/telescope..jpg"/>
          <p:cNvPicPr>
            <a:picLocks noChangeAspect="1" noChangeArrowheads="1"/>
          </p:cNvPicPr>
          <p:nvPr/>
        </p:nvPicPr>
        <p:blipFill>
          <a:blip r:embed="rId7" cstate="print"/>
          <a:srcRect/>
          <a:stretch>
            <a:fillRect/>
          </a:stretch>
        </p:blipFill>
        <p:spPr bwMode="auto">
          <a:xfrm>
            <a:off x="3724002" y="3697021"/>
            <a:ext cx="4267200" cy="2856179"/>
          </a:xfrm>
          <a:prstGeom prst="flowChartMultidocument">
            <a:avLst/>
          </a:prstGeom>
          <a:noFill/>
        </p:spPr>
      </p:pic>
      <p:sp>
        <p:nvSpPr>
          <p:cNvPr id="2" name="Rectangle 1">
            <a:extLst>
              <a:ext uri="{FF2B5EF4-FFF2-40B4-BE49-F238E27FC236}">
                <a16:creationId xmlns:a16="http://schemas.microsoft.com/office/drawing/2014/main" id="{B7FC0F52-25B0-2C72-DADC-083B53E50162}"/>
              </a:ext>
            </a:extLst>
          </p:cNvPr>
          <p:cNvSpPr/>
          <p:nvPr/>
        </p:nvSpPr>
        <p:spPr>
          <a:xfrm>
            <a:off x="6658316" y="5401604"/>
            <a:ext cx="5396221" cy="1323439"/>
          </a:xfrm>
          <a:prstGeom prst="rect">
            <a:avLst/>
          </a:prstGeom>
          <a:noFill/>
        </p:spPr>
        <p:txBody>
          <a:bodyPr wrap="none" lIns="91440" tIns="45720" rIns="91440" bIns="45720">
            <a:spAutoFit/>
          </a:bodyPr>
          <a:lstStyle/>
          <a:p>
            <a:pPr lvl="0">
              <a:defRPr/>
            </a:pPr>
            <a:r>
              <a:rPr lang="en-US" sz="4000" dirty="0"/>
              <a:t>Here is a concise excerpt</a:t>
            </a:r>
          </a:p>
          <a:p>
            <a:pPr lvl="0">
              <a:defRPr/>
            </a:pPr>
            <a:r>
              <a:rPr lang="en-US" sz="4000" dirty="0"/>
              <a:t>from their exchange.</a:t>
            </a:r>
            <a:endParaRPr lang="en-US" sz="4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4196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500"/>
                                        <p:tgtEl>
                                          <p:spTgt spid="5"/>
                                        </p:tgtEl>
                                      </p:cBhvr>
                                    </p:animEffect>
                                  </p:childTnLst>
                                </p:cTn>
                              </p:par>
                              <p:par>
                                <p:cTn id="8" presetID="26" presetClass="emph" presetSubtype="0" fill="hold" nodeType="withEffect">
                                  <p:stCondLst>
                                    <p:cond delay="1500"/>
                                  </p:stCondLst>
                                  <p:childTnLst>
                                    <p:animEffect transition="out" filter="fade">
                                      <p:cBhvr>
                                        <p:cTn id="9" dur="1250" tmFilter="0, 0; .2, .5; .8, .5; 1, 0"/>
                                        <p:tgtEl>
                                          <p:spTgt spid="5"/>
                                        </p:tgtEl>
                                      </p:cBhvr>
                                    </p:animEffect>
                                    <p:animScale>
                                      <p:cBhvr>
                                        <p:cTn id="10" dur="625" autoRev="1" fill="hold"/>
                                        <p:tgtEl>
                                          <p:spTgt spid="5"/>
                                        </p:tgtEl>
                                      </p:cBhvr>
                                      <p:by x="105000" y="105000"/>
                                    </p:animScale>
                                  </p:childTnLst>
                                  <p:subTnLst>
                                    <p:set>
                                      <p:cBhvr override="childStyle">
                                        <p:cTn dur="1" fill="hold" display="0" masterRel="nextClick" afterEffect="1"/>
                                        <p:tgtEl>
                                          <p:spTgt spid="5"/>
                                        </p:tgtEl>
                                        <p:attrNameLst>
                                          <p:attrName>style.visibility</p:attrName>
                                        </p:attrNameLst>
                                      </p:cBhvr>
                                      <p:to>
                                        <p:strVal val="hidden"/>
                                      </p:to>
                                    </p:set>
                                  </p:sub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iterate type="lt">
                                    <p:tmPct val="12000"/>
                                  </p:iterate>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808080"/>
                                      </p:to>
                                    </p:animClr>
                                  </p:sub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childTnLst>
                                </p:cTn>
                              </p:par>
                              <p:par>
                                <p:cTn id="22" presetID="6" presetClass="emph" presetSubtype="0" repeatCount="indefinite" fill="hold" nodeType="withEffect">
                                  <p:stCondLst>
                                    <p:cond delay="0"/>
                                  </p:stCondLst>
                                  <p:childTnLst>
                                    <p:animScale>
                                      <p:cBhvr>
                                        <p:cTn id="23" dur="39000" fill="hold"/>
                                        <p:tgtEl>
                                          <p:spTgt spid="3"/>
                                        </p:tgtEl>
                                      </p:cBhvr>
                                      <p:by x="150000" y="150000"/>
                                    </p:animScale>
                                  </p:childTnLst>
                                </p:cTn>
                              </p:par>
                              <p:par>
                                <p:cTn id="24" presetID="10" presetClass="entr" presetSubtype="0" fill="hold" nodeType="withEffect">
                                  <p:stCondLst>
                                    <p:cond delay="2750"/>
                                  </p:stCondLst>
                                  <p:iterate type="lt">
                                    <p:tmPct val="12000"/>
                                  </p:iterate>
                                  <p:childTnLst>
                                    <p:set>
                                      <p:cBhvr>
                                        <p:cTn id="25" dur="1" fill="hold">
                                          <p:stCondLst>
                                            <p:cond delay="0"/>
                                          </p:stCondLst>
                                        </p:cTn>
                                        <p:tgtEl>
                                          <p:spTgt spid="4">
                                            <p:txEl>
                                              <p:pRg st="1" end="1"/>
                                            </p:txEl>
                                          </p:spTgt>
                                        </p:tgtEl>
                                        <p:attrNameLst>
                                          <p:attrName>style.visibility</p:attrName>
                                        </p:attrNameLst>
                                      </p:cBhvr>
                                      <p:to>
                                        <p:strVal val="visible"/>
                                      </p:to>
                                    </p:set>
                                    <p:animEffect transition="in" filter="fade">
                                      <p:cBhvr>
                                        <p:cTn id="26"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808080"/>
                                      </p:to>
                                    </p:animClr>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iterate type="lt">
                                    <p:tmPct val="12000"/>
                                  </p:iterate>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500"/>
                                        <p:tgtEl>
                                          <p:spTgt spid="4">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iterate type="lt">
                                    <p:tmPct val="12000"/>
                                  </p:iterate>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6" presetClass="entr" presetSubtype="21" fill="hold" nodeType="withEffect">
                                  <p:stCondLst>
                                    <p:cond delay="1000"/>
                                  </p:stCondLst>
                                  <p:childTnLst>
                                    <p:set>
                                      <p:cBhvr>
                                        <p:cTn id="38" dur="1" fill="hold">
                                          <p:stCondLst>
                                            <p:cond delay="0"/>
                                          </p:stCondLst>
                                        </p:cTn>
                                        <p:tgtEl>
                                          <p:spTgt spid="64516"/>
                                        </p:tgtEl>
                                        <p:attrNameLst>
                                          <p:attrName>style.visibility</p:attrName>
                                        </p:attrNameLst>
                                      </p:cBhvr>
                                      <p:to>
                                        <p:strVal val="visible"/>
                                      </p:to>
                                    </p:set>
                                    <p:animEffect transition="in" filter="barn(inVertical)">
                                      <p:cBhvr>
                                        <p:cTn id="39" dur="1250"/>
                                        <p:tgtEl>
                                          <p:spTgt spid="64516"/>
                                        </p:tgtEl>
                                      </p:cBhvr>
                                    </p:animEffect>
                                  </p:childTnLst>
                                  <p:subTnLst>
                                    <p:set>
                                      <p:cBhvr override="childStyle">
                                        <p:cTn dur="1" fill="hold" display="0" masterRel="nextClick" afterEffect="1"/>
                                        <p:tgtEl>
                                          <p:spTgt spid="64516"/>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iterate type="lt">
                                    <p:tmPct val="12000"/>
                                  </p:iterate>
                                  <p:childTnLst>
                                    <p:set>
                                      <p:cBhvr>
                                        <p:cTn id="43" dur="1" fill="hold">
                                          <p:stCondLst>
                                            <p:cond delay="0"/>
                                          </p:stCondLst>
                                        </p:cTn>
                                        <p:tgtEl>
                                          <p:spTgt spid="4">
                                            <p:txEl>
                                              <p:pRg st="4" end="4"/>
                                            </p:txEl>
                                          </p:spTgt>
                                        </p:tgtEl>
                                        <p:attrNameLst>
                                          <p:attrName>style.visibility</p:attrName>
                                        </p:attrNameLst>
                                      </p:cBhvr>
                                      <p:to>
                                        <p:strVal val="visible"/>
                                      </p:to>
                                    </p:set>
                                    <p:animEffect transition="in" filter="fade">
                                      <p:cBhvr>
                                        <p:cTn id="44" dur="500"/>
                                        <p:tgtEl>
                                          <p:spTgt spid="4">
                                            <p:txEl>
                                              <p:pRg st="4" end="4"/>
                                            </p:txEl>
                                          </p:spTgt>
                                        </p:tgtEl>
                                      </p:cBhvr>
                                    </p:animEffect>
                                  </p:childTnLst>
                                </p:cTn>
                              </p:par>
                            </p:childTnLst>
                          </p:cTn>
                        </p:par>
                        <p:par>
                          <p:cTn id="45" fill="hold">
                            <p:stCondLst>
                              <p:cond delay="2600"/>
                            </p:stCondLst>
                            <p:childTnLst>
                              <p:par>
                                <p:cTn id="46" presetID="42" presetClass="entr" presetSubtype="0" fill="hold" nodeType="afterEffect">
                                  <p:stCondLst>
                                    <p:cond delay="0"/>
                                  </p:stCondLst>
                                  <p:childTnLst>
                                    <p:set>
                                      <p:cBhvr>
                                        <p:cTn id="47" dur="1" fill="hold">
                                          <p:stCondLst>
                                            <p:cond delay="0"/>
                                          </p:stCondLst>
                                        </p:cTn>
                                        <p:tgtEl>
                                          <p:spTgt spid="64514"/>
                                        </p:tgtEl>
                                        <p:attrNameLst>
                                          <p:attrName>style.visibility</p:attrName>
                                        </p:attrNameLst>
                                      </p:cBhvr>
                                      <p:to>
                                        <p:strVal val="visible"/>
                                      </p:to>
                                    </p:set>
                                    <p:animEffect transition="in" filter="fade">
                                      <p:cBhvr>
                                        <p:cTn id="48" dur="1000"/>
                                        <p:tgtEl>
                                          <p:spTgt spid="64514"/>
                                        </p:tgtEl>
                                      </p:cBhvr>
                                    </p:animEffect>
                                    <p:anim calcmode="lin" valueType="num">
                                      <p:cBhvr>
                                        <p:cTn id="49" dur="1000" fill="hold"/>
                                        <p:tgtEl>
                                          <p:spTgt spid="64514"/>
                                        </p:tgtEl>
                                        <p:attrNameLst>
                                          <p:attrName>ppt_x</p:attrName>
                                        </p:attrNameLst>
                                      </p:cBhvr>
                                      <p:tavLst>
                                        <p:tav tm="0">
                                          <p:val>
                                            <p:strVal val="#ppt_x"/>
                                          </p:val>
                                        </p:tav>
                                        <p:tav tm="100000">
                                          <p:val>
                                            <p:strVal val="#ppt_x"/>
                                          </p:val>
                                        </p:tav>
                                      </p:tavLst>
                                    </p:anim>
                                    <p:anim calcmode="lin" valueType="num">
                                      <p:cBhvr>
                                        <p:cTn id="50" dur="1000" fill="hold"/>
                                        <p:tgtEl>
                                          <p:spTgt spid="64514"/>
                                        </p:tgtEl>
                                        <p:attrNameLst>
                                          <p:attrName>ppt_y</p:attrName>
                                        </p:attrNameLst>
                                      </p:cBhvr>
                                      <p:tavLst>
                                        <p:tav tm="0">
                                          <p:val>
                                            <p:strVal val="#ppt_y+.1"/>
                                          </p:val>
                                        </p:tav>
                                        <p:tav tm="100000">
                                          <p:val>
                                            <p:strVal val="#ppt_y"/>
                                          </p:val>
                                        </p:tav>
                                      </p:tavLst>
                                    </p:anim>
                                  </p:childTnLst>
                                </p:cTn>
                              </p:par>
                              <p:par>
                                <p:cTn id="51" presetID="26" presetClass="emph" presetSubtype="0" repeatCount="indefinite" fill="hold" nodeType="withEffect">
                                  <p:stCondLst>
                                    <p:cond delay="500"/>
                                  </p:stCondLst>
                                  <p:childTnLst>
                                    <p:animEffect transition="out" filter="fade">
                                      <p:cBhvr>
                                        <p:cTn id="52" dur="500" tmFilter="0, 0; .2, .5; .8, .5; 1, 0"/>
                                        <p:tgtEl>
                                          <p:spTgt spid="64514"/>
                                        </p:tgtEl>
                                      </p:cBhvr>
                                    </p:animEffect>
                                    <p:animScale>
                                      <p:cBhvr>
                                        <p:cTn id="53" dur="250" autoRev="1" fill="hold"/>
                                        <p:tgtEl>
                                          <p:spTgt spid="64514"/>
                                        </p:tgtEl>
                                      </p:cBhvr>
                                      <p:by x="105000" y="105000"/>
                                    </p:animScale>
                                  </p:childTnLst>
                                </p:cTn>
                              </p:par>
                              <p:par>
                                <p:cTn id="54" presetID="10" presetClass="exit" presetSubtype="0" fill="hold" nodeType="withEffect">
                                  <p:stCondLst>
                                    <p:cond delay="0"/>
                                  </p:stCondLst>
                                  <p:iterate type="lt">
                                    <p:tmPct val="0"/>
                                  </p:iterate>
                                  <p:childTnLst>
                                    <p:animEffect transition="out" filter="fade">
                                      <p:cBhvr>
                                        <p:cTn id="55" dur="500"/>
                                        <p:tgtEl>
                                          <p:spTgt spid="4">
                                            <p:txEl>
                                              <p:pRg st="0" end="0"/>
                                            </p:txEl>
                                          </p:spTgt>
                                        </p:tgtEl>
                                      </p:cBhvr>
                                    </p:animEffect>
                                    <p:set>
                                      <p:cBhvr>
                                        <p:cTn id="56" dur="1" fill="hold">
                                          <p:stCondLst>
                                            <p:cond delay="499"/>
                                          </p:stCondLst>
                                        </p:cTn>
                                        <p:tgtEl>
                                          <p:spTgt spid="4">
                                            <p:txEl>
                                              <p:pRg st="0" end="0"/>
                                            </p:txEl>
                                          </p:spTgt>
                                        </p:tgtEl>
                                        <p:attrNameLst>
                                          <p:attrName>style.visibility</p:attrName>
                                        </p:attrNameLst>
                                      </p:cBhvr>
                                      <p:to>
                                        <p:strVal val="hidden"/>
                                      </p:to>
                                    </p:set>
                                  </p:childTnLst>
                                </p:cTn>
                              </p:par>
                              <p:par>
                                <p:cTn id="57" presetID="10" presetClass="exit" presetSubtype="0" fill="hold" nodeType="withEffect">
                                  <p:stCondLst>
                                    <p:cond delay="0"/>
                                  </p:stCondLst>
                                  <p:iterate type="lt">
                                    <p:tmPct val="0"/>
                                  </p:iterate>
                                  <p:childTnLst>
                                    <p:animEffect transition="out" filter="fade">
                                      <p:cBhvr>
                                        <p:cTn id="58" dur="500"/>
                                        <p:tgtEl>
                                          <p:spTgt spid="4">
                                            <p:txEl>
                                              <p:pRg st="1" end="1"/>
                                            </p:txEl>
                                          </p:spTgt>
                                        </p:tgtEl>
                                      </p:cBhvr>
                                    </p:animEffect>
                                    <p:set>
                                      <p:cBhvr>
                                        <p:cTn id="59" dur="1" fill="hold">
                                          <p:stCondLst>
                                            <p:cond delay="499"/>
                                          </p:stCondLst>
                                        </p:cTn>
                                        <p:tgtEl>
                                          <p:spTgt spid="4">
                                            <p:txEl>
                                              <p:pRg st="1" end="1"/>
                                            </p:txEl>
                                          </p:spTgt>
                                        </p:tgtEl>
                                        <p:attrNameLst>
                                          <p:attrName>style.visibility</p:attrName>
                                        </p:attrNameLst>
                                      </p:cBhvr>
                                      <p:to>
                                        <p:strVal val="hidden"/>
                                      </p:to>
                                    </p:set>
                                  </p:childTnLst>
                                </p:cTn>
                              </p:par>
                              <p:par>
                                <p:cTn id="60" presetID="10" presetClass="exit" presetSubtype="0" fill="hold" nodeType="withEffect">
                                  <p:stCondLst>
                                    <p:cond delay="0"/>
                                  </p:stCondLst>
                                  <p:iterate type="lt">
                                    <p:tmPct val="0"/>
                                  </p:iterate>
                                  <p:childTnLst>
                                    <p:animEffect transition="out" filter="fade">
                                      <p:cBhvr>
                                        <p:cTn id="61" dur="500"/>
                                        <p:tgtEl>
                                          <p:spTgt spid="4">
                                            <p:txEl>
                                              <p:pRg st="2" end="2"/>
                                            </p:txEl>
                                          </p:spTgt>
                                        </p:tgtEl>
                                      </p:cBhvr>
                                    </p:animEffect>
                                    <p:set>
                                      <p:cBhvr>
                                        <p:cTn id="62" dur="1" fill="hold">
                                          <p:stCondLst>
                                            <p:cond delay="499"/>
                                          </p:stCondLst>
                                        </p:cTn>
                                        <p:tgtEl>
                                          <p:spTgt spid="4">
                                            <p:txEl>
                                              <p:pRg st="2" end="2"/>
                                            </p:txEl>
                                          </p:spTgt>
                                        </p:tgtEl>
                                        <p:attrNameLst>
                                          <p:attrName>style.visibility</p:attrName>
                                        </p:attrNameLst>
                                      </p:cBhvr>
                                      <p:to>
                                        <p:strVal val="hidden"/>
                                      </p:to>
                                    </p:set>
                                  </p:childTnLst>
                                </p:cTn>
                              </p:par>
                              <p:par>
                                <p:cTn id="63" presetID="10" presetClass="exit" presetSubtype="0" fill="hold" nodeType="withEffect">
                                  <p:stCondLst>
                                    <p:cond delay="0"/>
                                  </p:stCondLst>
                                  <p:iterate type="lt">
                                    <p:tmPct val="0"/>
                                  </p:iterate>
                                  <p:childTnLst>
                                    <p:animEffect transition="out" filter="fade">
                                      <p:cBhvr>
                                        <p:cTn id="64" dur="500"/>
                                        <p:tgtEl>
                                          <p:spTgt spid="4">
                                            <p:txEl>
                                              <p:pRg st="3" end="3"/>
                                            </p:txEl>
                                          </p:spTgt>
                                        </p:tgtEl>
                                      </p:cBhvr>
                                    </p:animEffect>
                                    <p:set>
                                      <p:cBhvr>
                                        <p:cTn id="65"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iterate type="lt">
                                    <p:tmPct val="12000"/>
                                  </p:iterate>
                                  <p:childTnLst>
                                    <p:set>
                                      <p:cBhvr>
                                        <p:cTn id="69" dur="1" fill="hold">
                                          <p:stCondLst>
                                            <p:cond delay="0"/>
                                          </p:stCondLst>
                                        </p:cTn>
                                        <p:tgtEl>
                                          <p:spTgt spid="4">
                                            <p:txEl>
                                              <p:pRg st="5" end="5"/>
                                            </p:txEl>
                                          </p:spTgt>
                                        </p:tgtEl>
                                        <p:attrNameLst>
                                          <p:attrName>style.visibility</p:attrName>
                                        </p:attrNameLst>
                                      </p:cBhvr>
                                      <p:to>
                                        <p:strVal val="visible"/>
                                      </p:to>
                                    </p:set>
                                    <p:animEffect transition="in" filter="fade">
                                      <p:cBhvr>
                                        <p:cTn id="70" dur="500"/>
                                        <p:tgtEl>
                                          <p:spTgt spid="4">
                                            <p:txEl>
                                              <p:pRg st="5" end="5"/>
                                            </p:txEl>
                                          </p:spTgt>
                                        </p:tgtEl>
                                      </p:cBhvr>
                                    </p:animEffect>
                                  </p:childTnLst>
                                </p:cTn>
                              </p:par>
                              <p:par>
                                <p:cTn id="71" presetID="35" presetClass="emph" presetSubtype="0" fill="hold" nodeType="withEffect">
                                  <p:stCondLst>
                                    <p:cond delay="3000"/>
                                  </p:stCondLst>
                                  <p:childTnLst>
                                    <p:anim calcmode="discrete" valueType="str">
                                      <p:cBhvr>
                                        <p:cTn id="72" dur="2000" fill="hold"/>
                                        <p:tgtEl>
                                          <p:spTgt spid="64514"/>
                                        </p:tgtEl>
                                        <p:attrNameLst>
                                          <p:attrName>style.visibility</p:attrName>
                                        </p:attrNameLst>
                                      </p:cBhvr>
                                      <p:tavLst>
                                        <p:tav tm="0">
                                          <p:val>
                                            <p:strVal val="hidden"/>
                                          </p:val>
                                        </p:tav>
                                        <p:tav tm="50000">
                                          <p:val>
                                            <p:strVal val="visible"/>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iterate type="lt">
                                    <p:tmPct val="12000"/>
                                  </p:iterate>
                                  <p:childTnLst>
                                    <p:set>
                                      <p:cBhvr>
                                        <p:cTn id="76" dur="1" fill="hold">
                                          <p:stCondLst>
                                            <p:cond delay="0"/>
                                          </p:stCondLst>
                                        </p:cTn>
                                        <p:tgtEl>
                                          <p:spTgt spid="4">
                                            <p:txEl>
                                              <p:pRg st="6" end="6"/>
                                            </p:txEl>
                                          </p:spTgt>
                                        </p:tgtEl>
                                        <p:attrNameLst>
                                          <p:attrName>style.visibility</p:attrName>
                                        </p:attrNameLst>
                                      </p:cBhvr>
                                      <p:to>
                                        <p:strVal val="visible"/>
                                      </p:to>
                                    </p:set>
                                    <p:animEffect transition="in" filter="fade">
                                      <p:cBhvr>
                                        <p:cTn id="77" dur="500"/>
                                        <p:tgtEl>
                                          <p:spTgt spid="4">
                                            <p:txEl>
                                              <p:pRg st="6" end="6"/>
                                            </p:txEl>
                                          </p:spTgt>
                                        </p:tgtEl>
                                      </p:cBhvr>
                                    </p:animEffect>
                                  </p:childTnLst>
                                </p:cTn>
                              </p:par>
                              <p:par>
                                <p:cTn id="78" presetID="3" presetClass="exit" presetSubtype="10" fill="hold" nodeType="withEffect">
                                  <p:stCondLst>
                                    <p:cond delay="0"/>
                                  </p:stCondLst>
                                  <p:childTnLst>
                                    <p:animEffect transition="out" filter="blinds(horizontal)">
                                      <p:cBhvr>
                                        <p:cTn id="79" dur="500"/>
                                        <p:tgtEl>
                                          <p:spTgt spid="64514"/>
                                        </p:tgtEl>
                                      </p:cBhvr>
                                    </p:animEffect>
                                    <p:set>
                                      <p:cBhvr>
                                        <p:cTn id="80" dur="1" fill="hold">
                                          <p:stCondLst>
                                            <p:cond delay="499"/>
                                          </p:stCondLst>
                                        </p:cTn>
                                        <p:tgtEl>
                                          <p:spTgt spid="64514"/>
                                        </p:tgtEl>
                                        <p:attrNameLst>
                                          <p:attrName>style.visibility</p:attrName>
                                        </p:attrNameLst>
                                      </p:cBhvr>
                                      <p:to>
                                        <p:strVal val="hidden"/>
                                      </p:to>
                                    </p:set>
                                  </p:childTnLst>
                                </p:cTn>
                              </p:par>
                              <p:par>
                                <p:cTn id="81" presetID="10" presetClass="entr" presetSubtype="0" fill="hold"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500"/>
                                        <p:tgtEl>
                                          <p:spTgt spid="5"/>
                                        </p:tgtEl>
                                      </p:cBhvr>
                                    </p:animEffect>
                                  </p:childTnLst>
                                </p:cTn>
                              </p:par>
                              <p:par>
                                <p:cTn id="84" presetID="47" presetClass="entr" presetSubtype="0" fill="hold" grpId="0" nodeType="withEffect">
                                  <p:stCondLst>
                                    <p:cond delay="1000"/>
                                  </p:stCondLst>
                                  <p:childTnLst>
                                    <p:set>
                                      <p:cBhvr>
                                        <p:cTn id="85" dur="1" fill="hold">
                                          <p:stCondLst>
                                            <p:cond delay="0"/>
                                          </p:stCondLst>
                                        </p:cTn>
                                        <p:tgtEl>
                                          <p:spTgt spid="6">
                                            <p:txEl>
                                              <p:pRg st="0" end="0"/>
                                            </p:txEl>
                                          </p:spTgt>
                                        </p:tgtEl>
                                        <p:attrNameLst>
                                          <p:attrName>style.visibility</p:attrName>
                                        </p:attrNameLst>
                                      </p:cBhvr>
                                      <p:to>
                                        <p:strVal val="visible"/>
                                      </p:to>
                                    </p:set>
                                    <p:animEffect transition="in" filter="fade">
                                      <p:cBhvr>
                                        <p:cTn id="86" dur="1250"/>
                                        <p:tgtEl>
                                          <p:spTgt spid="6">
                                            <p:txEl>
                                              <p:pRg st="0" end="0"/>
                                            </p:txEl>
                                          </p:spTgt>
                                        </p:tgtEl>
                                      </p:cBhvr>
                                    </p:animEffect>
                                    <p:anim calcmode="lin" valueType="num">
                                      <p:cBhvr>
                                        <p:cTn id="87" dur="12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88" dur="1250" fill="hold"/>
                                        <p:tgtEl>
                                          <p:spTgt spid="6">
                                            <p:txEl>
                                              <p:pRg st="0" end="0"/>
                                            </p:txEl>
                                          </p:spTgt>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1000"/>
                                  </p:stCondLst>
                                  <p:childTnLst>
                                    <p:set>
                                      <p:cBhvr>
                                        <p:cTn id="90" dur="1" fill="hold">
                                          <p:stCondLst>
                                            <p:cond delay="0"/>
                                          </p:stCondLst>
                                        </p:cTn>
                                        <p:tgtEl>
                                          <p:spTgt spid="6">
                                            <p:txEl>
                                              <p:pRg st="1" end="1"/>
                                            </p:txEl>
                                          </p:spTgt>
                                        </p:tgtEl>
                                        <p:attrNameLst>
                                          <p:attrName>style.visibility</p:attrName>
                                        </p:attrNameLst>
                                      </p:cBhvr>
                                      <p:to>
                                        <p:strVal val="visible"/>
                                      </p:to>
                                    </p:set>
                                    <p:animEffect transition="in" filter="fade">
                                      <p:cBhvr>
                                        <p:cTn id="91" dur="1250"/>
                                        <p:tgtEl>
                                          <p:spTgt spid="6">
                                            <p:txEl>
                                              <p:pRg st="1" end="1"/>
                                            </p:txEl>
                                          </p:spTgt>
                                        </p:tgtEl>
                                      </p:cBhvr>
                                    </p:animEffect>
                                    <p:anim calcmode="lin" valueType="num">
                                      <p:cBhvr>
                                        <p:cTn id="92" dur="12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3" dur="12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E651E81-1016-656A-DEE3-C42A430EA689}"/>
              </a:ext>
            </a:extLst>
          </p:cNvPr>
          <p:cNvSpPr/>
          <p:nvPr/>
        </p:nvSpPr>
        <p:spPr>
          <a:xfrm>
            <a:off x="-152400" y="-990600"/>
            <a:ext cx="13639800" cy="8458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A34117B-925E-EB60-2554-FB3928E6BD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760936" y="-425061"/>
            <a:ext cx="6670126" cy="97675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Picture 2">
            <a:extLst>
              <a:ext uri="{FF2B5EF4-FFF2-40B4-BE49-F238E27FC236}">
                <a16:creationId xmlns:a16="http://schemas.microsoft.com/office/drawing/2014/main" id="{880DCC15-9141-9A00-256B-F5690A85F4C9}"/>
              </a:ext>
            </a:extLst>
          </p:cNvPr>
          <p:cNvPicPr>
            <a:picLocks noChangeAspect="1" noChangeArrowheads="1"/>
          </p:cNvPicPr>
          <p:nvPr/>
        </p:nvPicPr>
        <p:blipFill>
          <a:blip r:embed="rId3" cstate="print"/>
          <a:srcRect/>
          <a:stretch>
            <a:fillRect/>
          </a:stretch>
        </p:blipFill>
        <p:spPr bwMode="auto">
          <a:xfrm>
            <a:off x="1107718" y="4392334"/>
            <a:ext cx="2349612" cy="220781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TextBox 11">
            <a:extLst>
              <a:ext uri="{FF2B5EF4-FFF2-40B4-BE49-F238E27FC236}">
                <a16:creationId xmlns:a16="http://schemas.microsoft.com/office/drawing/2014/main" id="{6E65AE7E-554E-F14A-8DEC-E33E25CBF8A6}"/>
              </a:ext>
            </a:extLst>
          </p:cNvPr>
          <p:cNvSpPr txBox="1"/>
          <p:nvPr/>
        </p:nvSpPr>
        <p:spPr>
          <a:xfrm>
            <a:off x="3520440" y="4619080"/>
            <a:ext cx="8077200" cy="1754326"/>
          </a:xfrm>
          <a:prstGeom prst="rect">
            <a:avLst/>
          </a:prstGeom>
          <a:noFill/>
        </p:spPr>
        <p:txBody>
          <a:bodyPr wrap="square" rtlCol="0">
            <a:spAutoFit/>
          </a:bodyPr>
          <a:lstStyle/>
          <a:p>
            <a:pPr algn="ctr"/>
            <a:r>
              <a:rPr lang="en-US" sz="5400" i="1" dirty="0">
                <a:ln>
                  <a:solidFill>
                    <a:schemeClr val="tx1"/>
                  </a:solidFill>
                </a:ln>
                <a:solidFill>
                  <a:schemeClr val="bg1"/>
                </a:solidFill>
              </a:rPr>
              <a:t> </a:t>
            </a:r>
            <a:r>
              <a:rPr lang="en-US" sz="5400" b="1" i="1" dirty="0">
                <a:ln>
                  <a:solidFill>
                    <a:schemeClr val="tx1"/>
                  </a:solidFill>
                </a:ln>
                <a:solidFill>
                  <a:schemeClr val="bg1"/>
                </a:solidFill>
              </a:rPr>
              <a:t>“The cosmos is all that is or ever was or ever will be.”</a:t>
            </a:r>
          </a:p>
        </p:txBody>
      </p:sp>
      <p:sp>
        <p:nvSpPr>
          <p:cNvPr id="3" name="TextBox 2">
            <a:extLst>
              <a:ext uri="{FF2B5EF4-FFF2-40B4-BE49-F238E27FC236}">
                <a16:creationId xmlns:a16="http://schemas.microsoft.com/office/drawing/2014/main" id="{7C487ED4-735B-E1F5-2DDD-CAE4EB3E717B}"/>
              </a:ext>
            </a:extLst>
          </p:cNvPr>
          <p:cNvSpPr txBox="1"/>
          <p:nvPr/>
        </p:nvSpPr>
        <p:spPr>
          <a:xfrm>
            <a:off x="3886200" y="3524886"/>
            <a:ext cx="8153400" cy="923330"/>
          </a:xfrm>
          <a:prstGeom prst="rect">
            <a:avLst/>
          </a:prstGeom>
          <a:noFill/>
        </p:spPr>
        <p:txBody>
          <a:bodyPr wrap="square" rtlCol="0">
            <a:spAutoFit/>
          </a:bodyPr>
          <a:lstStyle/>
          <a:p>
            <a:r>
              <a:rPr lang="en-US" sz="5400" b="1" dirty="0">
                <a:ln>
                  <a:solidFill>
                    <a:schemeClr val="tx1"/>
                  </a:solidFill>
                </a:ln>
                <a:solidFill>
                  <a:srgbClr val="00FFFF"/>
                </a:solidFill>
                <a:effectLst>
                  <a:outerShdw blurRad="38100" dist="38100" dir="2700000" algn="tl">
                    <a:srgbClr val="000000">
                      <a:alpha val="43137"/>
                    </a:srgbClr>
                  </a:outerShdw>
                </a:effectLst>
              </a:rPr>
              <a:t>By FAITH, I BELIEVE that . . .  </a:t>
            </a:r>
          </a:p>
        </p:txBody>
      </p:sp>
    </p:spTree>
    <p:extLst>
      <p:ext uri="{BB962C8B-B14F-4D97-AF65-F5344CB8AC3E}">
        <p14:creationId xmlns:p14="http://schemas.microsoft.com/office/powerpoint/2010/main" val="377120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6" presetClass="emph" presetSubtype="0" repeatCount="indefinite" fill="hold" nodeType="withEffect">
                                  <p:stCondLst>
                                    <p:cond delay="0"/>
                                  </p:stCondLst>
                                  <p:childTnLst>
                                    <p:animScale>
                                      <p:cBhvr>
                                        <p:cTn id="9" dur="59000" fill="hold"/>
                                        <p:tgtEl>
                                          <p:spTgt spid="7"/>
                                        </p:tgtEl>
                                      </p:cBhvr>
                                      <p:by x="150000" y="150000"/>
                                    </p:animScale>
                                  </p:childTnLst>
                                </p:cTn>
                              </p:par>
                              <p:par>
                                <p:cTn id="10" presetID="32" presetClass="emph" presetSubtype="0" fill="hold" grpId="0" nodeType="withEffect">
                                  <p:stCondLst>
                                    <p:cond delay="1750"/>
                                  </p:stCondLst>
                                  <p:childTnLst>
                                    <p:animRot by="120000">
                                      <p:cBhvr>
                                        <p:cTn id="11" dur="100" fill="hold">
                                          <p:stCondLst>
                                            <p:cond delay="0"/>
                                          </p:stCondLst>
                                        </p:cTn>
                                        <p:tgtEl>
                                          <p:spTgt spid="12"/>
                                        </p:tgtEl>
                                        <p:attrNameLst>
                                          <p:attrName>r</p:attrName>
                                        </p:attrNameLst>
                                      </p:cBhvr>
                                    </p:animRot>
                                    <p:animRot by="-240000">
                                      <p:cBhvr>
                                        <p:cTn id="12" dur="200" fill="hold">
                                          <p:stCondLst>
                                            <p:cond delay="200"/>
                                          </p:stCondLst>
                                        </p:cTn>
                                        <p:tgtEl>
                                          <p:spTgt spid="12"/>
                                        </p:tgtEl>
                                        <p:attrNameLst>
                                          <p:attrName>r</p:attrName>
                                        </p:attrNameLst>
                                      </p:cBhvr>
                                    </p:animRot>
                                    <p:animRot by="240000">
                                      <p:cBhvr>
                                        <p:cTn id="13" dur="200" fill="hold">
                                          <p:stCondLst>
                                            <p:cond delay="400"/>
                                          </p:stCondLst>
                                        </p:cTn>
                                        <p:tgtEl>
                                          <p:spTgt spid="12"/>
                                        </p:tgtEl>
                                        <p:attrNameLst>
                                          <p:attrName>r</p:attrName>
                                        </p:attrNameLst>
                                      </p:cBhvr>
                                    </p:animRot>
                                    <p:animRot by="-240000">
                                      <p:cBhvr>
                                        <p:cTn id="14" dur="200" fill="hold">
                                          <p:stCondLst>
                                            <p:cond delay="600"/>
                                          </p:stCondLst>
                                        </p:cTn>
                                        <p:tgtEl>
                                          <p:spTgt spid="12"/>
                                        </p:tgtEl>
                                        <p:attrNameLst>
                                          <p:attrName>r</p:attrName>
                                        </p:attrNameLst>
                                      </p:cBhvr>
                                    </p:animRot>
                                    <p:animRot by="120000">
                                      <p:cBhvr>
                                        <p:cTn id="15" dur="200" fill="hold">
                                          <p:stCondLst>
                                            <p:cond delay="800"/>
                                          </p:stCondLst>
                                        </p:cTn>
                                        <p:tgtEl>
                                          <p:spTgt spid="12"/>
                                        </p:tgtEl>
                                        <p:attrNameLst>
                                          <p:attrName>r</p:attrName>
                                        </p:attrNameLst>
                                      </p:cBhvr>
                                    </p:animRot>
                                  </p:childTnLst>
                                </p:cTn>
                              </p:par>
                              <p:par>
                                <p:cTn id="16" presetID="15" presetClass="emph" presetSubtype="0" nodeType="withEffect">
                                  <p:stCondLst>
                                    <p:cond delay="1750"/>
                                  </p:stCondLst>
                                  <p:iterate type="lt">
                                    <p:tmAbs val="25"/>
                                  </p:iterate>
                                  <p:childTnLst>
                                    <p:set>
                                      <p:cBhvr override="childStyle">
                                        <p:cTn id="17" dur="indefinite"/>
                                        <p:tgtEl>
                                          <p:spTgt spid="12">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AE6269E-1222-6F30-66F9-38122A6FF5B4}"/>
              </a:ext>
            </a:extLst>
          </p:cNvPr>
          <p:cNvSpPr/>
          <p:nvPr/>
        </p:nvSpPr>
        <p:spPr>
          <a:xfrm>
            <a:off x="-288720" y="-81772"/>
            <a:ext cx="12557183" cy="71628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F08815F-7B25-C22D-BE6B-937C7785285F}"/>
              </a:ext>
            </a:extLst>
          </p:cNvPr>
          <p:cNvSpPr/>
          <p:nvPr/>
        </p:nvSpPr>
        <p:spPr>
          <a:xfrm>
            <a:off x="4648200" y="4209622"/>
            <a:ext cx="3274744" cy="2123658"/>
          </a:xfrm>
          <a:prstGeom prst="rect">
            <a:avLst/>
          </a:prstGeom>
          <a:solidFill>
            <a:schemeClr val="tx1"/>
          </a:solidFill>
        </p:spPr>
        <p:txBody>
          <a:bodyPr wrap="none" lIns="91440" tIns="45720" rIns="91440" bIns="45720">
            <a:spAutoFit/>
          </a:bodyPr>
          <a:lstStyle/>
          <a:p>
            <a:pPr algn="ctr"/>
            <a:r>
              <a:rPr lang="en-US" sz="6600" b="1" dirty="0">
                <a:ln w="0"/>
                <a:solidFill>
                  <a:srgbClr val="FF0000"/>
                </a:solidFill>
                <a:effectLst>
                  <a:outerShdw blurRad="38100" dist="19050" dir="2700000" algn="tl" rotWithShape="0">
                    <a:schemeClr val="dk1">
                      <a:alpha val="40000"/>
                    </a:schemeClr>
                  </a:outerShdw>
                </a:effectLst>
              </a:rPr>
              <a:t>Eternal </a:t>
            </a:r>
          </a:p>
          <a:p>
            <a:pPr algn="ctr"/>
            <a:r>
              <a:rPr lang="en-US" sz="6600" b="1" dirty="0">
                <a:ln w="0"/>
                <a:solidFill>
                  <a:srgbClr val="FF0000"/>
                </a:solidFill>
                <a:effectLst>
                  <a:outerShdw blurRad="38100" dist="19050" dir="2700000" algn="tl" rotWithShape="0">
                    <a:schemeClr val="dk1">
                      <a:alpha val="40000"/>
                    </a:schemeClr>
                  </a:outerShdw>
                </a:effectLst>
              </a:rPr>
              <a:t>Universe</a:t>
            </a:r>
          </a:p>
        </p:txBody>
      </p:sp>
      <p:pic>
        <p:nvPicPr>
          <p:cNvPr id="6" name="Picture 5">
            <a:extLst>
              <a:ext uri="{FF2B5EF4-FFF2-40B4-BE49-F238E27FC236}">
                <a16:creationId xmlns:a16="http://schemas.microsoft.com/office/drawing/2014/main" id="{3656283E-F3B2-970B-62B1-4AEFD85C7A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4091" y="2611152"/>
            <a:ext cx="3919728" cy="3468624"/>
          </a:xfrm>
          <a:prstGeom prst="rect">
            <a:avLst/>
          </a:prstGeom>
        </p:spPr>
      </p:pic>
      <p:sp>
        <p:nvSpPr>
          <p:cNvPr id="8" name="TextBox 7">
            <a:extLst>
              <a:ext uri="{FF2B5EF4-FFF2-40B4-BE49-F238E27FC236}">
                <a16:creationId xmlns:a16="http://schemas.microsoft.com/office/drawing/2014/main" id="{998C3E38-78B3-6CAB-1BC9-25C45B91B14A}"/>
              </a:ext>
            </a:extLst>
          </p:cNvPr>
          <p:cNvSpPr txBox="1"/>
          <p:nvPr/>
        </p:nvSpPr>
        <p:spPr>
          <a:xfrm>
            <a:off x="4648200" y="3408916"/>
            <a:ext cx="3200400" cy="830997"/>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rPr>
              <a:t>I believe in </a:t>
            </a:r>
          </a:p>
        </p:txBody>
      </p:sp>
      <p:sp>
        <p:nvSpPr>
          <p:cNvPr id="9" name="Rectangle 8">
            <a:extLst>
              <a:ext uri="{FF2B5EF4-FFF2-40B4-BE49-F238E27FC236}">
                <a16:creationId xmlns:a16="http://schemas.microsoft.com/office/drawing/2014/main" id="{A235D860-1618-1FB9-1DE4-EA7955EFF4DF}"/>
              </a:ext>
            </a:extLst>
          </p:cNvPr>
          <p:cNvSpPr/>
          <p:nvPr/>
        </p:nvSpPr>
        <p:spPr>
          <a:xfrm>
            <a:off x="261947" y="192271"/>
            <a:ext cx="7166942" cy="1754326"/>
          </a:xfrm>
          <a:prstGeom prst="rect">
            <a:avLst/>
          </a:prstGeom>
          <a:noFill/>
        </p:spPr>
        <p:txBody>
          <a:bodyPr wrap="square" lIns="91440" tIns="45720" rIns="91440" bIns="45720">
            <a:spAutoFit/>
          </a:bodyPr>
          <a:lstStyle/>
          <a:p>
            <a:r>
              <a:rPr lang="en-US" sz="5400" b="1" cap="none" spc="0" dirty="0">
                <a:ln w="0"/>
                <a:solidFill>
                  <a:schemeClr val="tx1"/>
                </a:solidFill>
                <a:effectLst>
                  <a:outerShdw blurRad="38100" dist="19050" dir="2700000" algn="tl" rotWithShape="0">
                    <a:schemeClr val="dk1">
                      <a:alpha val="40000"/>
                    </a:schemeClr>
                  </a:outerShdw>
                </a:effectLst>
                <a:highlight>
                  <a:srgbClr val="FF0000"/>
                </a:highlight>
              </a:rPr>
              <a:t>Hubble’s</a:t>
            </a:r>
            <a:r>
              <a:rPr lang="en-US" sz="5400" b="1" cap="none" spc="0" dirty="0">
                <a:ln w="0"/>
                <a:solidFill>
                  <a:schemeClr val="tx1"/>
                </a:solidFill>
                <a:effectLst>
                  <a:outerShdw blurRad="38100" dist="19050" dir="2700000" algn="tl" rotWithShape="0">
                    <a:schemeClr val="dk1">
                      <a:alpha val="40000"/>
                    </a:schemeClr>
                  </a:outerShdw>
                </a:effectLst>
              </a:rPr>
              <a:t> </a:t>
            </a:r>
            <a:r>
              <a:rPr lang="en-US" sz="5400" b="1" cap="none" spc="0" dirty="0">
                <a:ln w="0"/>
                <a:solidFill>
                  <a:schemeClr val="tx1"/>
                </a:solidFill>
                <a:effectLst>
                  <a:outerShdw blurRad="38100" dist="19050" dir="2700000" algn="tl" rotWithShape="0">
                    <a:schemeClr val="dk1">
                      <a:alpha val="40000"/>
                    </a:schemeClr>
                  </a:outerShdw>
                </a:effectLst>
                <a:highlight>
                  <a:srgbClr val="FF0000"/>
                </a:highlight>
              </a:rPr>
              <a:t>discovery</a:t>
            </a:r>
            <a:r>
              <a:rPr lang="en-US" sz="5400" b="1" cap="none" spc="0" dirty="0">
                <a:ln w="0"/>
                <a:solidFill>
                  <a:schemeClr val="tx1"/>
                </a:solidFill>
                <a:effectLst>
                  <a:outerShdw blurRad="38100" dist="19050" dir="2700000" algn="tl" rotWithShape="0">
                    <a:schemeClr val="dk1">
                      <a:alpha val="40000"/>
                    </a:schemeClr>
                  </a:outerShdw>
                </a:effectLst>
              </a:rPr>
              <a:t>  </a:t>
            </a:r>
            <a:r>
              <a:rPr lang="en-US" sz="5400" b="1" cap="none" spc="0" dirty="0">
                <a:ln w="0"/>
                <a:solidFill>
                  <a:schemeClr val="tx1"/>
                </a:solidFill>
                <a:effectLst>
                  <a:outerShdw blurRad="38100" dist="19050" dir="2700000" algn="tl" rotWithShape="0">
                    <a:schemeClr val="dk1">
                      <a:alpha val="40000"/>
                    </a:schemeClr>
                  </a:outerShdw>
                </a:effectLst>
                <a:highlight>
                  <a:srgbClr val="FF0000"/>
                </a:highlight>
              </a:rPr>
              <a:t>of</a:t>
            </a:r>
            <a:r>
              <a:rPr lang="en-US" sz="5400" b="1" cap="none" spc="0" dirty="0">
                <a:ln w="0"/>
                <a:solidFill>
                  <a:schemeClr val="tx1"/>
                </a:solidFill>
                <a:effectLst>
                  <a:outerShdw blurRad="38100" dist="19050" dir="2700000" algn="tl" rotWithShape="0">
                    <a:schemeClr val="dk1">
                      <a:alpha val="40000"/>
                    </a:schemeClr>
                  </a:outerShdw>
                </a:effectLst>
              </a:rPr>
              <a:t> </a:t>
            </a:r>
            <a:r>
              <a:rPr lang="en-US" sz="5400" b="1" cap="none" spc="0" dirty="0">
                <a:ln w="0"/>
                <a:solidFill>
                  <a:schemeClr val="tx1"/>
                </a:solidFill>
                <a:effectLst>
                  <a:outerShdw blurRad="38100" dist="19050" dir="2700000" algn="tl" rotWithShape="0">
                    <a:schemeClr val="dk1">
                      <a:alpha val="40000"/>
                    </a:schemeClr>
                  </a:outerShdw>
                </a:effectLst>
                <a:highlight>
                  <a:srgbClr val="FF0000"/>
                </a:highlight>
              </a:rPr>
              <a:t>an</a:t>
            </a:r>
            <a:r>
              <a:rPr lang="en-US" sz="5400" b="1" cap="none" spc="0" dirty="0">
                <a:ln w="0"/>
                <a:solidFill>
                  <a:schemeClr val="tx1"/>
                </a:solidFill>
                <a:effectLst>
                  <a:outerShdw blurRad="38100" dist="19050" dir="2700000" algn="tl" rotWithShape="0">
                    <a:schemeClr val="dk1">
                      <a:alpha val="40000"/>
                    </a:schemeClr>
                  </a:outerShdw>
                </a:effectLst>
              </a:rPr>
              <a:t> </a:t>
            </a:r>
            <a:r>
              <a:rPr lang="en-US" sz="5400" b="1" cap="none" spc="0" dirty="0">
                <a:ln w="0"/>
                <a:solidFill>
                  <a:schemeClr val="tx1"/>
                </a:solidFill>
                <a:effectLst>
                  <a:outerShdw blurRad="38100" dist="19050" dir="2700000" algn="tl" rotWithShape="0">
                    <a:schemeClr val="dk1">
                      <a:alpha val="40000"/>
                    </a:schemeClr>
                  </a:outerShdw>
                </a:effectLst>
                <a:highlight>
                  <a:srgbClr val="FF0000"/>
                </a:highlight>
              </a:rPr>
              <a:t>expanding</a:t>
            </a:r>
            <a:r>
              <a:rPr lang="en-US" sz="5400" b="1" cap="none" spc="0" dirty="0">
                <a:ln w="0"/>
                <a:solidFill>
                  <a:schemeClr val="tx1"/>
                </a:solidFill>
                <a:effectLst>
                  <a:outerShdw blurRad="38100" dist="19050" dir="2700000" algn="tl" rotWithShape="0">
                    <a:schemeClr val="dk1">
                      <a:alpha val="40000"/>
                    </a:schemeClr>
                  </a:outerShdw>
                </a:effectLst>
              </a:rPr>
              <a:t> </a:t>
            </a:r>
            <a:r>
              <a:rPr lang="en-US" sz="5400" b="1" cap="none" spc="0" dirty="0">
                <a:ln w="0"/>
                <a:solidFill>
                  <a:schemeClr val="tx1"/>
                </a:solidFill>
                <a:effectLst>
                  <a:outerShdw blurRad="38100" dist="19050" dir="2700000" algn="tl" rotWithShape="0">
                    <a:schemeClr val="dk1">
                      <a:alpha val="40000"/>
                    </a:schemeClr>
                  </a:outerShdw>
                </a:effectLst>
                <a:highlight>
                  <a:srgbClr val="FF0000"/>
                </a:highlight>
              </a:rPr>
              <a:t>universe</a:t>
            </a:r>
          </a:p>
        </p:txBody>
      </p:sp>
      <p:sp>
        <p:nvSpPr>
          <p:cNvPr id="19" name="Rectangle 18">
            <a:extLst>
              <a:ext uri="{FF2B5EF4-FFF2-40B4-BE49-F238E27FC236}">
                <a16:creationId xmlns:a16="http://schemas.microsoft.com/office/drawing/2014/main" id="{6B3254E5-1A17-876A-E842-91B0AC277083}"/>
              </a:ext>
            </a:extLst>
          </p:cNvPr>
          <p:cNvSpPr/>
          <p:nvPr/>
        </p:nvSpPr>
        <p:spPr>
          <a:xfrm>
            <a:off x="2743201" y="716778"/>
            <a:ext cx="6294222" cy="923330"/>
          </a:xfrm>
          <a:prstGeom prst="rect">
            <a:avLst/>
          </a:prstGeom>
          <a:noFill/>
        </p:spPr>
        <p:txBody>
          <a:bodyPr wrap="square" lIns="91440" tIns="45720" rIns="91440" bIns="45720">
            <a:spAutoFit/>
          </a:bodyPr>
          <a:lstStyle/>
          <a:p>
            <a:pPr algn="dist"/>
            <a:r>
              <a:rPr lang="en-US" sz="5400" b="1" dirty="0">
                <a:ln w="0"/>
                <a:solidFill>
                  <a:schemeClr val="bg1"/>
                </a:solidFill>
                <a:effectLst>
                  <a:outerShdw blurRad="38100" dist="19050" dir="2700000" algn="tl" rotWithShape="0">
                    <a:schemeClr val="dk1">
                      <a:alpha val="40000"/>
                    </a:schemeClr>
                  </a:outerShdw>
                </a:effectLst>
                <a:highlight>
                  <a:srgbClr val="000000"/>
                </a:highlight>
                <a:latin typeface="Amasis MT Pro Black" panose="02040A04050005020304" pitchFamily="18" charset="0"/>
              </a:rPr>
              <a:t>THE BIG BANG</a:t>
            </a:r>
          </a:p>
        </p:txBody>
      </p:sp>
      <p:pic>
        <p:nvPicPr>
          <p:cNvPr id="23" name="Picture 22">
            <a:extLst>
              <a:ext uri="{FF2B5EF4-FFF2-40B4-BE49-F238E27FC236}">
                <a16:creationId xmlns:a16="http://schemas.microsoft.com/office/drawing/2014/main" id="{313C3CB2-EA62-6672-8A97-7575907F12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9563" y="3197884"/>
            <a:ext cx="1854402" cy="1253059"/>
          </a:xfrm>
          <a:prstGeom prst="cloud">
            <a:avLst/>
          </a:prstGeom>
          <a:ln>
            <a:noFill/>
          </a:ln>
          <a:effectLst>
            <a:softEdge rad="112500"/>
          </a:effectLst>
        </p:spPr>
      </p:pic>
      <p:sp>
        <p:nvSpPr>
          <p:cNvPr id="3" name="Rectangle 2">
            <a:extLst>
              <a:ext uri="{FF2B5EF4-FFF2-40B4-BE49-F238E27FC236}">
                <a16:creationId xmlns:a16="http://schemas.microsoft.com/office/drawing/2014/main" id="{ED1016F0-73E0-A3D9-1E60-2C2A68099DBA}"/>
              </a:ext>
            </a:extLst>
          </p:cNvPr>
          <p:cNvSpPr/>
          <p:nvPr/>
        </p:nvSpPr>
        <p:spPr>
          <a:xfrm>
            <a:off x="12489451" y="4809786"/>
            <a:ext cx="9920473" cy="923330"/>
          </a:xfrm>
          <a:prstGeom prst="rect">
            <a:avLst/>
          </a:prstGeom>
          <a:noFill/>
        </p:spPr>
        <p:txBody>
          <a:bodyPr wrap="none" lIns="91440" tIns="45720" rIns="91440" bIns="45720">
            <a:spAutoFit/>
          </a:bodyPr>
          <a:lstStyle/>
          <a:p>
            <a:pPr algn="ct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The</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UNIVERSE</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had</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a</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BEGINNING.</a:t>
            </a:r>
          </a:p>
        </p:txBody>
      </p:sp>
      <p:sp>
        <p:nvSpPr>
          <p:cNvPr id="5" name="Rectangle 4">
            <a:extLst>
              <a:ext uri="{FF2B5EF4-FFF2-40B4-BE49-F238E27FC236}">
                <a16:creationId xmlns:a16="http://schemas.microsoft.com/office/drawing/2014/main" id="{391DA6FA-46F1-E6D5-29D4-82AEA30DEE7B}"/>
              </a:ext>
            </a:extLst>
          </p:cNvPr>
          <p:cNvSpPr/>
          <p:nvPr/>
        </p:nvSpPr>
        <p:spPr>
          <a:xfrm>
            <a:off x="12561534" y="5871615"/>
            <a:ext cx="9428479" cy="923330"/>
          </a:xfrm>
          <a:prstGeom prst="rect">
            <a:avLst/>
          </a:prstGeom>
          <a:noFill/>
        </p:spPr>
        <p:txBody>
          <a:bodyPr wrap="none" lIns="91440" tIns="45720" rIns="91440" bIns="45720">
            <a:spAutoFit/>
          </a:bodyPr>
          <a:lstStyle/>
          <a:p>
            <a:pPr algn="ct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The</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UNIVERSE</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is</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strike="sngStrike"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eternal</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rPr>
              <a:t> </a:t>
            </a:r>
            <a:r>
              <a:rPr lang="en-US" sz="5400" b="1"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F</a:t>
            </a:r>
            <a:r>
              <a:rPr lang="en-US" sz="5400" b="1" cap="none" spc="0" dirty="0">
                <a:ln w="9525">
                  <a:solidFill>
                    <a:schemeClr val="tx1"/>
                  </a:solidFill>
                  <a:prstDash val="solid"/>
                </a:ln>
                <a:solidFill>
                  <a:schemeClr val="bg1"/>
                </a:solidFill>
                <a:effectLst>
                  <a:outerShdw blurRad="38100" dist="38100" dir="2700000" algn="tl">
                    <a:srgbClr val="000000">
                      <a:alpha val="43137"/>
                    </a:srgbClr>
                  </a:outerShdw>
                </a:effectLst>
                <a:highlight>
                  <a:srgbClr val="00FFFF"/>
                </a:highlight>
              </a:rPr>
              <a:t>INITE. </a:t>
            </a:r>
          </a:p>
        </p:txBody>
      </p:sp>
      <p:sp>
        <p:nvSpPr>
          <p:cNvPr id="2" name="Title 1">
            <a:extLst>
              <a:ext uri="{FF2B5EF4-FFF2-40B4-BE49-F238E27FC236}">
                <a16:creationId xmlns:a16="http://schemas.microsoft.com/office/drawing/2014/main" id="{BF83406E-3419-734F-AEB8-5C33C8469E0A}"/>
              </a:ext>
            </a:extLst>
          </p:cNvPr>
          <p:cNvSpPr>
            <a:spLocks noGrp="1"/>
          </p:cNvSpPr>
          <p:nvPr>
            <p:ph type="title"/>
          </p:nvPr>
        </p:nvSpPr>
        <p:spPr>
          <a:xfrm>
            <a:off x="1326390" y="716777"/>
            <a:ext cx="8523186" cy="1009771"/>
          </a:xfrm>
          <a:noFill/>
        </p:spPr>
        <p:txBody>
          <a:bodyPr>
            <a:noAutofit/>
          </a:bodyPr>
          <a:lstStyle/>
          <a:p>
            <a:r>
              <a:rPr lang="en-US" sz="5400" b="1" i="1" dirty="0">
                <a:solidFill>
                  <a:schemeClr val="bg1"/>
                </a:solidFill>
              </a:rPr>
              <a:t>That</a:t>
            </a:r>
            <a:r>
              <a:rPr lang="en-US" sz="5400" b="1" dirty="0">
                <a:solidFill>
                  <a:schemeClr val="bg1"/>
                </a:solidFill>
              </a:rPr>
              <a:t> </a:t>
            </a:r>
            <a:r>
              <a:rPr lang="en-US" sz="5400" i="1" dirty="0">
                <a:solidFill>
                  <a:schemeClr val="bg1"/>
                </a:solidFill>
              </a:rPr>
              <a:t>faith</a:t>
            </a:r>
            <a:r>
              <a:rPr lang="en-US" sz="5400" dirty="0">
                <a:solidFill>
                  <a:schemeClr val="bg1"/>
                </a:solidFill>
              </a:rPr>
              <a:t> was dealt a big blow during the 1920s . . .</a:t>
            </a:r>
            <a:r>
              <a:rPr lang="en-US" dirty="0">
                <a:solidFill>
                  <a:schemeClr val="bg1"/>
                </a:solidFill>
              </a:rPr>
              <a:t>. </a:t>
            </a:r>
          </a:p>
        </p:txBody>
      </p:sp>
      <p:sp>
        <p:nvSpPr>
          <p:cNvPr id="22" name="Rectangle 21">
            <a:extLst>
              <a:ext uri="{FF2B5EF4-FFF2-40B4-BE49-F238E27FC236}">
                <a16:creationId xmlns:a16="http://schemas.microsoft.com/office/drawing/2014/main" id="{9F9F61E9-578F-8224-F5C7-34047011DE31}"/>
              </a:ext>
            </a:extLst>
          </p:cNvPr>
          <p:cNvSpPr/>
          <p:nvPr/>
        </p:nvSpPr>
        <p:spPr>
          <a:xfrm>
            <a:off x="2095238" y="731520"/>
            <a:ext cx="710452"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2.</a:t>
            </a:r>
          </a:p>
        </p:txBody>
      </p:sp>
      <p:sp>
        <p:nvSpPr>
          <p:cNvPr id="27" name="Rectangle 26">
            <a:extLst>
              <a:ext uri="{FF2B5EF4-FFF2-40B4-BE49-F238E27FC236}">
                <a16:creationId xmlns:a16="http://schemas.microsoft.com/office/drawing/2014/main" id="{6F25F7B4-9F83-7681-000F-ADED74441D7C}"/>
              </a:ext>
            </a:extLst>
          </p:cNvPr>
          <p:cNvSpPr/>
          <p:nvPr/>
        </p:nvSpPr>
        <p:spPr>
          <a:xfrm>
            <a:off x="1855388" y="557858"/>
            <a:ext cx="8515665" cy="1754326"/>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rgbClr val="000000"/>
                </a:solidFill>
                <a:effectLst>
                  <a:outerShdw blurRad="38100" dist="38100" dir="2700000" algn="tl">
                    <a:srgbClr val="000000">
                      <a:alpha val="43137"/>
                    </a:srgbClr>
                  </a:outerShdw>
                </a:effectLst>
              </a:rPr>
              <a:t>When it was discovered that </a:t>
            </a:r>
          </a:p>
          <a:p>
            <a:pPr algn="ctr"/>
            <a:r>
              <a:rPr lang="en-US" sz="5400" b="1" cap="none" spc="0" dirty="0">
                <a:ln w="9525">
                  <a:solidFill>
                    <a:schemeClr val="bg1"/>
                  </a:solidFill>
                  <a:prstDash val="solid"/>
                </a:ln>
                <a:solidFill>
                  <a:srgbClr val="000000"/>
                </a:solidFill>
                <a:effectLst>
                  <a:outerShdw blurRad="38100" dist="38100" dir="2700000" algn="tl">
                    <a:srgbClr val="000000">
                      <a:alpha val="43137"/>
                    </a:srgbClr>
                  </a:outerShdw>
                </a:effectLst>
              </a:rPr>
              <a:t>the universe is expanding</a:t>
            </a:r>
          </a:p>
        </p:txBody>
      </p:sp>
      <p:pic>
        <p:nvPicPr>
          <p:cNvPr id="7" name="Picture 2">
            <a:extLst>
              <a:ext uri="{FF2B5EF4-FFF2-40B4-BE49-F238E27FC236}">
                <a16:creationId xmlns:a16="http://schemas.microsoft.com/office/drawing/2014/main" id="{992EDD28-7BE9-BAF2-250C-F936809E2E6F}"/>
              </a:ext>
            </a:extLst>
          </p:cNvPr>
          <p:cNvPicPr>
            <a:picLocks noChangeAspect="1" noChangeArrowheads="1"/>
          </p:cNvPicPr>
          <p:nvPr/>
        </p:nvPicPr>
        <p:blipFill>
          <a:blip r:embed="rId6" cstate="print"/>
          <a:srcRect/>
          <a:stretch>
            <a:fillRect/>
          </a:stretch>
        </p:blipFill>
        <p:spPr bwMode="auto">
          <a:xfrm>
            <a:off x="5477256" y="2203704"/>
            <a:ext cx="1509657" cy="1418552"/>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Arrow: Curved Right 12">
            <a:extLst>
              <a:ext uri="{FF2B5EF4-FFF2-40B4-BE49-F238E27FC236}">
                <a16:creationId xmlns:a16="http://schemas.microsoft.com/office/drawing/2014/main" id="{0EE4F690-4FE5-DE40-F097-F0C0F7EEC4FB}"/>
              </a:ext>
            </a:extLst>
          </p:cNvPr>
          <p:cNvSpPr/>
          <p:nvPr/>
        </p:nvSpPr>
        <p:spPr>
          <a:xfrm rot="19556711">
            <a:off x="8879979" y="1794624"/>
            <a:ext cx="1423314" cy="1754326"/>
          </a:xfrm>
          <a:prstGeom prst="curvedRightArrow">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Galaxy</a:t>
            </a:r>
          </a:p>
        </p:txBody>
      </p:sp>
      <p:sp>
        <p:nvSpPr>
          <p:cNvPr id="31" name="Arrow: Curved Right 30">
            <a:extLst>
              <a:ext uri="{FF2B5EF4-FFF2-40B4-BE49-F238E27FC236}">
                <a16:creationId xmlns:a16="http://schemas.microsoft.com/office/drawing/2014/main" id="{88B33D69-2F75-F371-57D8-AD1ED67D257B}"/>
              </a:ext>
            </a:extLst>
          </p:cNvPr>
          <p:cNvSpPr/>
          <p:nvPr/>
        </p:nvSpPr>
        <p:spPr>
          <a:xfrm rot="15856474" flipV="1">
            <a:off x="7186525" y="1069434"/>
            <a:ext cx="1413744" cy="1755648"/>
          </a:xfrm>
          <a:prstGeom prst="curvedRightArrow">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Galaxy</a:t>
            </a:r>
          </a:p>
        </p:txBody>
      </p:sp>
      <p:sp>
        <p:nvSpPr>
          <p:cNvPr id="32" name="Rectangle 31">
            <a:extLst>
              <a:ext uri="{FF2B5EF4-FFF2-40B4-BE49-F238E27FC236}">
                <a16:creationId xmlns:a16="http://schemas.microsoft.com/office/drawing/2014/main" id="{136FBC72-9085-1DFC-3C0C-8D29930D1E99}"/>
              </a:ext>
            </a:extLst>
          </p:cNvPr>
          <p:cNvSpPr/>
          <p:nvPr/>
        </p:nvSpPr>
        <p:spPr>
          <a:xfrm>
            <a:off x="3697170" y="1855197"/>
            <a:ext cx="4866317" cy="2308324"/>
          </a:xfrm>
          <a:prstGeom prst="rect">
            <a:avLst/>
          </a:prstGeom>
          <a:noFill/>
        </p:spPr>
        <p:txBody>
          <a:bodyPr wrap="square" lIns="91440" tIns="45720" rIns="91440" bIns="45720">
            <a:spAutoFit/>
          </a:bodyPr>
          <a:lstStyle/>
          <a:p>
            <a:pPr algn="ctr"/>
            <a:r>
              <a:rPr lang="en-US" sz="7200" i="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How do you </a:t>
            </a:r>
          </a:p>
          <a:p>
            <a:pPr algn="ctr"/>
            <a:r>
              <a:rPr lang="en-US" sz="7200" i="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know that?</a:t>
            </a:r>
          </a:p>
        </p:txBody>
      </p:sp>
      <p:pic>
        <p:nvPicPr>
          <p:cNvPr id="50" name="Graphic 49">
            <a:extLst>
              <a:ext uri="{FF2B5EF4-FFF2-40B4-BE49-F238E27FC236}">
                <a16:creationId xmlns:a16="http://schemas.microsoft.com/office/drawing/2014/main" id="{E82BB90E-8AD2-1EC8-C26C-D7F8F90F2C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2196" y="3796220"/>
            <a:ext cx="5754159" cy="4509580"/>
          </a:xfrm>
          <a:prstGeom prst="rect">
            <a:avLst/>
          </a:prstGeom>
        </p:spPr>
      </p:pic>
      <p:pic>
        <p:nvPicPr>
          <p:cNvPr id="1026" name="Picture 2" descr="Hubble's Other Telescope And The Day It Rocked Our World | WCBE 90.5 FM">
            <a:extLst>
              <a:ext uri="{FF2B5EF4-FFF2-40B4-BE49-F238E27FC236}">
                <a16:creationId xmlns:a16="http://schemas.microsoft.com/office/drawing/2014/main" id="{6F93474C-B0FB-7A0B-D76D-FC5AC8380B8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6794" y="3499628"/>
            <a:ext cx="2057400" cy="1674210"/>
          </a:xfrm>
          <a:prstGeom prst="cloud">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1E82F89F-E53D-DDBF-3355-A9F6EE26C5B2}"/>
              </a:ext>
            </a:extLst>
          </p:cNvPr>
          <p:cNvSpPr txBox="1"/>
          <p:nvPr/>
        </p:nvSpPr>
        <p:spPr>
          <a:xfrm>
            <a:off x="297542" y="65146"/>
            <a:ext cx="6741988" cy="4247317"/>
          </a:xfrm>
          <a:prstGeom prst="rect">
            <a:avLst/>
          </a:prstGeom>
          <a:noFill/>
        </p:spPr>
        <p:txBody>
          <a:bodyPr wrap="square" rtlCol="0">
            <a:spAutoFit/>
          </a:bodyPr>
          <a:lstStyle/>
          <a:p>
            <a:pPr marL="571500" indent="-571500">
              <a:spcBef>
                <a:spcPts val="1800"/>
              </a:spcBef>
              <a:spcAft>
                <a:spcPts val="1800"/>
              </a:spcAft>
              <a:buFont typeface="Arial" panose="020B0604020202020204" pitchFamily="34" charset="0"/>
              <a:buChar char="•"/>
            </a:pPr>
            <a:r>
              <a:rPr lang="en-US" sz="4000" dirty="0">
                <a:solidFill>
                  <a:schemeClr val="bg1"/>
                </a:solidFill>
              </a:rPr>
              <a:t>“Distant galaxies are moving away from each other and from the earth.”</a:t>
            </a:r>
          </a:p>
          <a:p>
            <a:pPr marL="571500" indent="-571500">
              <a:spcBef>
                <a:spcPts val="1800"/>
              </a:spcBef>
              <a:spcAft>
                <a:spcPts val="1800"/>
              </a:spcAft>
              <a:buFont typeface="Arial" panose="020B0604020202020204" pitchFamily="34" charset="0"/>
              <a:buChar char="•"/>
            </a:pPr>
            <a:r>
              <a:rPr lang="en-US" sz="4000" dirty="0">
                <a:solidFill>
                  <a:schemeClr val="bg1"/>
                </a:solidFill>
              </a:rPr>
              <a:t>“Light emitted … from distant stars will appear       to be … ‘</a:t>
            </a:r>
            <a:r>
              <a:rPr lang="en-US" sz="4000" dirty="0">
                <a:solidFill>
                  <a:schemeClr val="bg1"/>
                </a:solidFill>
                <a:highlight>
                  <a:srgbClr val="FF0000"/>
                </a:highlight>
              </a:rPr>
              <a:t>red</a:t>
            </a:r>
            <a:r>
              <a:rPr lang="en-US" sz="4000" dirty="0">
                <a:solidFill>
                  <a:schemeClr val="bg1"/>
                </a:solidFill>
              </a:rPr>
              <a:t> shifted.’”</a:t>
            </a:r>
          </a:p>
        </p:txBody>
      </p:sp>
    </p:spTree>
    <p:extLst>
      <p:ext uri="{BB962C8B-B14F-4D97-AF65-F5344CB8AC3E}">
        <p14:creationId xmlns:p14="http://schemas.microsoft.com/office/powerpoint/2010/main" val="766983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026"/>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hidden"/>
                                      </p:to>
                                    </p:set>
                                  </p:childTnLst>
                                  <p:subTnLst>
                                    <p:set>
                                      <p:cBhvr override="childStyle">
                                        <p:cTn dur="1" fill="hold" display="0" masterRel="nextClick" afterEffect="1"/>
                                        <p:tgtEl>
                                          <p:spTgt spid="29"/>
                                        </p:tgtEl>
                                        <p:attrNameLst>
                                          <p:attrName>style.visibility</p:attrName>
                                        </p:attrNameLst>
                                      </p:cBhvr>
                                      <p:to>
                                        <p:strVal val="hidden"/>
                                      </p:to>
                                    </p:set>
                                  </p:subTnLst>
                                </p:cTn>
                              </p:par>
                              <p:par>
                                <p:cTn id="13" presetID="1" presetClass="exit" presetSubtype="0" fill="hold" nodeType="withEffect">
                                  <p:stCondLst>
                                    <p:cond delay="0"/>
                                  </p:stCondLst>
                                  <p:childTnLst>
                                    <p:set>
                                      <p:cBhvr>
                                        <p:cTn id="14" dur="1" fill="hold">
                                          <p:stCondLst>
                                            <p:cond delay="0"/>
                                          </p:stCondLst>
                                        </p:cTn>
                                        <p:tgtEl>
                                          <p:spTgt spid="1026"/>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hidden"/>
                                      </p:to>
                                    </p:set>
                                  </p:childTnLst>
                                  <p:subTnLst>
                                    <p:set>
                                      <p:cBhvr override="childStyle">
                                        <p:cTn dur="1" fill="hold" display="0" masterRel="nextClick" afterEffect="1"/>
                                        <p:tgtEl>
                                          <p:spTgt spid="22"/>
                                        </p:tgtEl>
                                        <p:attrNameLst>
                                          <p:attrName>style.visibility</p:attrName>
                                        </p:attrNameLst>
                                      </p:cBhvr>
                                      <p:to>
                                        <p:strVal val="hidden"/>
                                      </p:to>
                                    </p:set>
                                  </p:subTnLst>
                                </p:cTn>
                              </p:par>
                              <p:par>
                                <p:cTn id="19" presetID="1" presetClass="exit" presetSubtype="0" fill="hold" nodeType="withEffect">
                                  <p:stCondLst>
                                    <p:cond delay="0"/>
                                  </p:stCondLst>
                                  <p:childTnLst>
                                    <p:set>
                                      <p:cBhvr>
                                        <p:cTn id="20" dur="1" fill="hold">
                                          <p:stCondLst>
                                            <p:cond delay="0"/>
                                          </p:stCondLst>
                                        </p:cTn>
                                        <p:tgtEl>
                                          <p:spTgt spid="1026"/>
                                        </p:tgtEl>
                                        <p:attrNameLst>
                                          <p:attrName>style.visibility</p:attrName>
                                        </p:attrNameLst>
                                      </p:cBhvr>
                                      <p:to>
                                        <p:strVal val="hidden"/>
                                      </p:to>
                                    </p:set>
                                  </p:childTnLst>
                                </p:cTn>
                              </p:par>
                              <p:par>
                                <p:cTn id="21" presetID="10" presetClass="entr" presetSubtype="0" fill="hold" grpId="0" nodeType="withEffect">
                                  <p:stCondLst>
                                    <p:cond delay="500"/>
                                  </p:stCondLst>
                                  <p:iterate type="lt">
                                    <p:tmPct val="12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3520"/>
                            </p:stCondLst>
                            <p:childTnLst>
                              <p:par>
                                <p:cTn id="25" presetID="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0-#ppt_w/2"/>
                                          </p:val>
                                        </p:tav>
                                        <p:tav tm="100000">
                                          <p:val>
                                            <p:strVal val="#ppt_x"/>
                                          </p:val>
                                        </p:tav>
                                      </p:tavLst>
                                    </p:anim>
                                    <p:anim calcmode="lin" valueType="num">
                                      <p:cBhvr additive="base">
                                        <p:cTn id="28" dur="1000" fill="hold"/>
                                        <p:tgtEl>
                                          <p:spTgt spid="6"/>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par>
                                <p:cTn id="29" presetID="10" presetClass="exit" presetSubtype="0" fill="hold" nodeType="withEffect">
                                  <p:stCondLst>
                                    <p:cond delay="500"/>
                                  </p:stCondLst>
                                  <p:childTnLst>
                                    <p:animEffect transition="out" filter="fade">
                                      <p:cBhvr>
                                        <p:cTn id="30" dur="1250"/>
                                        <p:tgtEl>
                                          <p:spTgt spid="7"/>
                                        </p:tgtEl>
                                      </p:cBhvr>
                                    </p:animEffect>
                                    <p:set>
                                      <p:cBhvr>
                                        <p:cTn id="31" dur="1" fill="hold">
                                          <p:stCondLst>
                                            <p:cond delay="1249"/>
                                          </p:stCondLst>
                                        </p:cTn>
                                        <p:tgtEl>
                                          <p:spTgt spid="7"/>
                                        </p:tgtEl>
                                        <p:attrNameLst>
                                          <p:attrName>style.visibility</p:attrName>
                                        </p:attrNameLst>
                                      </p:cBhvr>
                                      <p:to>
                                        <p:strVal val="hidden"/>
                                      </p:to>
                                    </p:set>
                                  </p:childTnLst>
                                </p:cTn>
                              </p:par>
                              <p:par>
                                <p:cTn id="32" presetID="10" presetClass="exit" presetSubtype="0" fill="hold" grpId="0" nodeType="withEffect">
                                  <p:stCondLst>
                                    <p:cond delay="500"/>
                                  </p:stCondLst>
                                  <p:childTnLst>
                                    <p:animEffect transition="out" filter="fade">
                                      <p:cBhvr>
                                        <p:cTn id="33" dur="1250"/>
                                        <p:tgtEl>
                                          <p:spTgt spid="8"/>
                                        </p:tgtEl>
                                      </p:cBhvr>
                                    </p:animEffect>
                                    <p:set>
                                      <p:cBhvr>
                                        <p:cTn id="34" dur="1" fill="hold">
                                          <p:stCondLst>
                                            <p:cond delay="1249"/>
                                          </p:stCondLst>
                                        </p:cTn>
                                        <p:tgtEl>
                                          <p:spTgt spid="8"/>
                                        </p:tgtEl>
                                        <p:attrNameLst>
                                          <p:attrName>style.visibility</p:attrName>
                                        </p:attrNameLst>
                                      </p:cBhvr>
                                      <p:to>
                                        <p:strVal val="hidden"/>
                                      </p:to>
                                    </p:set>
                                  </p:childTnLst>
                                </p:cTn>
                              </p:par>
                              <p:par>
                                <p:cTn id="35" presetID="2" presetClass="exit" presetSubtype="2" fill="hold" grpId="0" nodeType="withEffect">
                                  <p:stCondLst>
                                    <p:cond delay="750"/>
                                  </p:stCondLst>
                                  <p:childTnLst>
                                    <p:anim calcmode="lin" valueType="num">
                                      <p:cBhvr additive="base">
                                        <p:cTn id="36" dur="1500"/>
                                        <p:tgtEl>
                                          <p:spTgt spid="4">
                                            <p:txEl>
                                              <p:pRg st="0" end="0"/>
                                            </p:txEl>
                                          </p:spTgt>
                                        </p:tgtEl>
                                        <p:attrNameLst>
                                          <p:attrName>ppt_x</p:attrName>
                                        </p:attrNameLst>
                                      </p:cBhvr>
                                      <p:tavLst>
                                        <p:tav tm="0">
                                          <p:val>
                                            <p:strVal val="ppt_x"/>
                                          </p:val>
                                        </p:tav>
                                        <p:tav tm="100000">
                                          <p:val>
                                            <p:strVal val="1+ppt_w/2"/>
                                          </p:val>
                                        </p:tav>
                                      </p:tavLst>
                                    </p:anim>
                                    <p:anim calcmode="lin" valueType="num">
                                      <p:cBhvr additive="base">
                                        <p:cTn id="37" dur="1500"/>
                                        <p:tgtEl>
                                          <p:spTgt spid="4">
                                            <p:txEl>
                                              <p:pRg st="0" end="0"/>
                                            </p:txEl>
                                          </p:spTgt>
                                        </p:tgtEl>
                                        <p:attrNameLst>
                                          <p:attrName>ppt_y</p:attrName>
                                        </p:attrNameLst>
                                      </p:cBhvr>
                                      <p:tavLst>
                                        <p:tav tm="0">
                                          <p:val>
                                            <p:strVal val="ppt_y"/>
                                          </p:val>
                                        </p:tav>
                                        <p:tav tm="100000">
                                          <p:val>
                                            <p:strVal val="ppt_y"/>
                                          </p:val>
                                        </p:tav>
                                      </p:tavLst>
                                    </p:anim>
                                    <p:set>
                                      <p:cBhvr>
                                        <p:cTn id="38" dur="1" fill="hold">
                                          <p:stCondLst>
                                            <p:cond delay="1499"/>
                                          </p:stCondLst>
                                        </p:cTn>
                                        <p:tgtEl>
                                          <p:spTgt spid="4">
                                            <p:txEl>
                                              <p:pRg st="0" end="0"/>
                                            </p:txEl>
                                          </p:spTgt>
                                        </p:tgtEl>
                                        <p:attrNameLst>
                                          <p:attrName>style.visibility</p:attrName>
                                        </p:attrNameLst>
                                      </p:cBhvr>
                                      <p:to>
                                        <p:strVal val="hidden"/>
                                      </p:to>
                                    </p:set>
                                  </p:childTnLst>
                                  <p:subTnLst>
                                    <p:audio>
                                      <p:cMediaNode vol="90000">
                                        <p:cTn display="0" masterRel="sameClick">
                                          <p:stCondLst>
                                            <p:cond evt="begin" delay="0">
                                              <p:tn val="35"/>
                                            </p:cond>
                                          </p:stCondLst>
                                          <p:endCondLst>
                                            <p:cond evt="onStopAudio" delay="0">
                                              <p:tgtEl>
                                                <p:sldTgt/>
                                              </p:tgtEl>
                                            </p:cond>
                                          </p:endCondLst>
                                        </p:cTn>
                                        <p:tgtEl>
                                          <p:sndTgt r:embed="rId3" name="explode.wav"/>
                                        </p:tgtEl>
                                      </p:cMediaNode>
                                    </p:audio>
                                  </p:subTnLst>
                                </p:cTn>
                              </p:par>
                              <p:par>
                                <p:cTn id="39" presetID="2" presetClass="exit" presetSubtype="2" fill="hold" grpId="0" nodeType="withEffect">
                                  <p:stCondLst>
                                    <p:cond delay="750"/>
                                  </p:stCondLst>
                                  <p:childTnLst>
                                    <p:anim calcmode="lin" valueType="num">
                                      <p:cBhvr additive="base">
                                        <p:cTn id="40" dur="1500"/>
                                        <p:tgtEl>
                                          <p:spTgt spid="4">
                                            <p:txEl>
                                              <p:pRg st="1" end="1"/>
                                            </p:txEl>
                                          </p:spTgt>
                                        </p:tgtEl>
                                        <p:attrNameLst>
                                          <p:attrName>ppt_x</p:attrName>
                                        </p:attrNameLst>
                                      </p:cBhvr>
                                      <p:tavLst>
                                        <p:tav tm="0">
                                          <p:val>
                                            <p:strVal val="ppt_x"/>
                                          </p:val>
                                        </p:tav>
                                        <p:tav tm="100000">
                                          <p:val>
                                            <p:strVal val="1+ppt_w/2"/>
                                          </p:val>
                                        </p:tav>
                                      </p:tavLst>
                                    </p:anim>
                                    <p:anim calcmode="lin" valueType="num">
                                      <p:cBhvr additive="base">
                                        <p:cTn id="41" dur="1500"/>
                                        <p:tgtEl>
                                          <p:spTgt spid="4">
                                            <p:txEl>
                                              <p:pRg st="1" end="1"/>
                                            </p:txEl>
                                          </p:spTgt>
                                        </p:tgtEl>
                                        <p:attrNameLst>
                                          <p:attrName>ppt_y</p:attrName>
                                        </p:attrNameLst>
                                      </p:cBhvr>
                                      <p:tavLst>
                                        <p:tav tm="0">
                                          <p:val>
                                            <p:strVal val="ppt_y"/>
                                          </p:val>
                                        </p:tav>
                                        <p:tav tm="100000">
                                          <p:val>
                                            <p:strVal val="ppt_y"/>
                                          </p:val>
                                        </p:tav>
                                      </p:tavLst>
                                    </p:anim>
                                    <p:set>
                                      <p:cBhvr>
                                        <p:cTn id="42" dur="1" fill="hold">
                                          <p:stCondLst>
                                            <p:cond delay="1499"/>
                                          </p:stCondLst>
                                        </p:cTn>
                                        <p:tgtEl>
                                          <p:spTgt spid="4">
                                            <p:txEl>
                                              <p:pRg st="1" end="1"/>
                                            </p:txEl>
                                          </p:spTgt>
                                        </p:tgtEl>
                                        <p:attrNameLst>
                                          <p:attrName>style.visibility</p:attrName>
                                        </p:attrNameLst>
                                      </p:cBhvr>
                                      <p:to>
                                        <p:strVal val="hidden"/>
                                      </p:to>
                                    </p:set>
                                  </p:childTnLst>
                                </p:cTn>
                              </p:par>
                              <p:par>
                                <p:cTn id="43" presetID="2" presetClass="exit" presetSubtype="2" fill="hold" grpId="0" nodeType="withEffect">
                                  <p:stCondLst>
                                    <p:cond delay="750"/>
                                  </p:stCondLst>
                                  <p:childTnLst>
                                    <p:anim calcmode="lin" valueType="num">
                                      <p:cBhvr additive="base">
                                        <p:cTn id="44" dur="1500"/>
                                        <p:tgtEl>
                                          <p:spTgt spid="4">
                                            <p:bg/>
                                          </p:spTgt>
                                        </p:tgtEl>
                                        <p:attrNameLst>
                                          <p:attrName>ppt_x</p:attrName>
                                        </p:attrNameLst>
                                      </p:cBhvr>
                                      <p:tavLst>
                                        <p:tav tm="0">
                                          <p:val>
                                            <p:strVal val="ppt_x"/>
                                          </p:val>
                                        </p:tav>
                                        <p:tav tm="100000">
                                          <p:val>
                                            <p:strVal val="1+ppt_w/2"/>
                                          </p:val>
                                        </p:tav>
                                      </p:tavLst>
                                    </p:anim>
                                    <p:anim calcmode="lin" valueType="num">
                                      <p:cBhvr additive="base">
                                        <p:cTn id="45" dur="1500"/>
                                        <p:tgtEl>
                                          <p:spTgt spid="4">
                                            <p:bg/>
                                          </p:spTgt>
                                        </p:tgtEl>
                                        <p:attrNameLst>
                                          <p:attrName>ppt_y</p:attrName>
                                        </p:attrNameLst>
                                      </p:cBhvr>
                                      <p:tavLst>
                                        <p:tav tm="0">
                                          <p:val>
                                            <p:strVal val="ppt_y"/>
                                          </p:val>
                                        </p:tav>
                                        <p:tav tm="100000">
                                          <p:val>
                                            <p:strVal val="ppt_y"/>
                                          </p:val>
                                        </p:tav>
                                      </p:tavLst>
                                    </p:anim>
                                    <p:set>
                                      <p:cBhvr>
                                        <p:cTn id="46" dur="1" fill="hold">
                                          <p:stCondLst>
                                            <p:cond delay="1499"/>
                                          </p:stCondLst>
                                        </p:cTn>
                                        <p:tgtEl>
                                          <p:spTgt spid="4">
                                            <p:bg/>
                                          </p:spTgt>
                                        </p:tgtEl>
                                        <p:attrNameLst>
                                          <p:attrName>style.visibility</p:attrName>
                                        </p:attrNameLst>
                                      </p:cBhvr>
                                      <p:to>
                                        <p:strVal val="hidden"/>
                                      </p:to>
                                    </p:set>
                                  </p:childTnLst>
                                </p:cTn>
                              </p:par>
                              <p:par>
                                <p:cTn id="47" presetID="8" presetClass="emph" presetSubtype="0" fill="hold" grpId="1" nodeType="withEffect">
                                  <p:stCondLst>
                                    <p:cond delay="750"/>
                                  </p:stCondLst>
                                  <p:childTnLst>
                                    <p:animRot by="21600000">
                                      <p:cBhvr>
                                        <p:cTn id="48" dur="3000" fill="hold"/>
                                        <p:tgtEl>
                                          <p:spTgt spid="4">
                                            <p:bg/>
                                          </p:spTgt>
                                        </p:tgtEl>
                                        <p:attrNameLst>
                                          <p:attrName>r</p:attrName>
                                        </p:attrNameLst>
                                      </p:cBhvr>
                                    </p:animRot>
                                  </p:childTnLst>
                                </p:cTn>
                              </p:par>
                              <p:par>
                                <p:cTn id="49" presetID="8" presetClass="emph" presetSubtype="0" fill="hold" grpId="1" nodeType="withEffect">
                                  <p:stCondLst>
                                    <p:cond delay="750"/>
                                  </p:stCondLst>
                                  <p:childTnLst>
                                    <p:animRot by="21600000">
                                      <p:cBhvr>
                                        <p:cTn id="50" dur="3000" fill="hold"/>
                                        <p:tgtEl>
                                          <p:spTgt spid="4">
                                            <p:txEl>
                                              <p:pRg st="0" end="0"/>
                                            </p:txEl>
                                          </p:spTgt>
                                        </p:tgtEl>
                                        <p:attrNameLst>
                                          <p:attrName>r</p:attrName>
                                        </p:attrNameLst>
                                      </p:cBhvr>
                                    </p:animRot>
                                  </p:childTnLst>
                                </p:cTn>
                              </p:par>
                              <p:par>
                                <p:cTn id="51" presetID="8" presetClass="emph" presetSubtype="0" fill="hold" grpId="1" nodeType="withEffect">
                                  <p:stCondLst>
                                    <p:cond delay="750"/>
                                  </p:stCondLst>
                                  <p:childTnLst>
                                    <p:animRot by="21600000">
                                      <p:cBhvr>
                                        <p:cTn id="52" dur="3000" fill="hold"/>
                                        <p:tgtEl>
                                          <p:spTgt spid="4">
                                            <p:txEl>
                                              <p:pRg st="1" end="1"/>
                                            </p:txEl>
                                          </p:spTgt>
                                        </p:tgtEl>
                                        <p:attrNameLst>
                                          <p:attrName>r</p:attrName>
                                        </p:attrNameLst>
                                      </p:cBhvr>
                                    </p:animRot>
                                  </p:childTnLst>
                                </p:cTn>
                              </p:par>
                              <p:par>
                                <p:cTn id="53" presetID="16" presetClass="entr" presetSubtype="21" fill="hold" nodeType="withEffect">
                                  <p:stCondLst>
                                    <p:cond delay="1750"/>
                                  </p:stCondLst>
                                  <p:childTnLst>
                                    <p:set>
                                      <p:cBhvr>
                                        <p:cTn id="54" dur="1" fill="hold">
                                          <p:stCondLst>
                                            <p:cond delay="0"/>
                                          </p:stCondLst>
                                        </p:cTn>
                                        <p:tgtEl>
                                          <p:spTgt spid="27">
                                            <p:txEl>
                                              <p:pRg st="0" end="0"/>
                                            </p:txEl>
                                          </p:spTgt>
                                        </p:tgtEl>
                                        <p:attrNameLst>
                                          <p:attrName>style.visibility</p:attrName>
                                        </p:attrNameLst>
                                      </p:cBhvr>
                                      <p:to>
                                        <p:strVal val="visible"/>
                                      </p:to>
                                    </p:set>
                                    <p:animEffect transition="in" filter="barn(inVertical)">
                                      <p:cBhvr>
                                        <p:cTn id="55" dur="1000"/>
                                        <p:tgtEl>
                                          <p:spTgt spid="27">
                                            <p:txEl>
                                              <p:pRg st="0" end="0"/>
                                            </p:txEl>
                                          </p:spTgt>
                                        </p:tgtEl>
                                      </p:cBhvr>
                                    </p:animEffect>
                                  </p:childTnLst>
                                  <p:subTnLst>
                                    <p:set>
                                      <p:cBhvr override="childStyle">
                                        <p:cTn dur="1" fill="hold" display="0" masterRel="nextClick" afterEffect="1"/>
                                        <p:tgtEl>
                                          <p:spTgt spid="27">
                                            <p:txEl>
                                              <p:pRg st="0" end="0"/>
                                            </p:txEl>
                                          </p:spTgt>
                                        </p:tgtEl>
                                        <p:attrNameLst>
                                          <p:attrName>style.visibility</p:attrName>
                                        </p:attrNameLst>
                                      </p:cBhvr>
                                      <p:to>
                                        <p:strVal val="hidden"/>
                                      </p:to>
                                    </p:set>
                                  </p:subTnLst>
                                </p:cTn>
                              </p:par>
                              <p:par>
                                <p:cTn id="56" presetID="16" presetClass="entr" presetSubtype="37" fill="hold" nodeType="withEffect">
                                  <p:stCondLst>
                                    <p:cond delay="2750"/>
                                  </p:stCondLst>
                                  <p:childTnLst>
                                    <p:set>
                                      <p:cBhvr>
                                        <p:cTn id="57" dur="1" fill="hold">
                                          <p:stCondLst>
                                            <p:cond delay="0"/>
                                          </p:stCondLst>
                                        </p:cTn>
                                        <p:tgtEl>
                                          <p:spTgt spid="27">
                                            <p:txEl>
                                              <p:pRg st="1" end="1"/>
                                            </p:txEl>
                                          </p:spTgt>
                                        </p:tgtEl>
                                        <p:attrNameLst>
                                          <p:attrName>style.visibility</p:attrName>
                                        </p:attrNameLst>
                                      </p:cBhvr>
                                      <p:to>
                                        <p:strVal val="visible"/>
                                      </p:to>
                                    </p:set>
                                    <p:animEffect transition="in" filter="barn(outVertical)">
                                      <p:cBhvr>
                                        <p:cTn id="58" dur="1000"/>
                                        <p:tgtEl>
                                          <p:spTgt spid="27">
                                            <p:txEl>
                                              <p:pRg st="1" end="1"/>
                                            </p:txEl>
                                          </p:spTgt>
                                        </p:tgtEl>
                                      </p:cBhvr>
                                    </p:animEffect>
                                  </p:childTnLst>
                                  <p:subTnLst>
                                    <p:set>
                                      <p:cBhvr override="childStyle">
                                        <p:cTn dur="1" fill="hold" display="0" masterRel="nextClick" afterEffect="1"/>
                                        <p:tgtEl>
                                          <p:spTgt spid="27">
                                            <p:txEl>
                                              <p:pRg st="1" end="1"/>
                                            </p:txEl>
                                          </p:spTgt>
                                        </p:tgtEl>
                                        <p:attrNameLst>
                                          <p:attrName>style.visibility</p:attrName>
                                        </p:attrNameLst>
                                      </p:cBhvr>
                                      <p:to>
                                        <p:strVal val="hidden"/>
                                      </p:to>
                                    </p:set>
                                  </p:subTnLst>
                                </p:cTn>
                              </p:par>
                              <p:par>
                                <p:cTn id="59" presetID="6" presetClass="emph" presetSubtype="0" fill="hold" grpId="0" nodeType="withEffect">
                                  <p:stCondLst>
                                    <p:cond delay="3500"/>
                                  </p:stCondLst>
                                  <p:childTnLst>
                                    <p:animScale>
                                      <p:cBhvr>
                                        <p:cTn id="60" dur="3000" fill="hold"/>
                                        <p:tgtEl>
                                          <p:spTgt spid="27">
                                            <p:txEl>
                                              <p:pRg st="0" end="0"/>
                                            </p:txEl>
                                          </p:spTgt>
                                        </p:tgtEl>
                                      </p:cBhvr>
                                      <p:by x="143000" y="143000"/>
                                    </p:animScale>
                                  </p:childTnLst>
                                </p:cTn>
                              </p:par>
                              <p:par>
                                <p:cTn id="61" presetID="6" presetClass="emph" presetSubtype="0" fill="hold" grpId="0" nodeType="withEffect">
                                  <p:stCondLst>
                                    <p:cond delay="3500"/>
                                  </p:stCondLst>
                                  <p:childTnLst>
                                    <p:animScale>
                                      <p:cBhvr>
                                        <p:cTn id="62" dur="3000" fill="hold"/>
                                        <p:tgtEl>
                                          <p:spTgt spid="27">
                                            <p:txEl>
                                              <p:pRg st="1" end="1"/>
                                            </p:txEl>
                                          </p:spTgt>
                                        </p:tgtEl>
                                      </p:cBhvr>
                                      <p:by x="143000" y="143000"/>
                                    </p:animScale>
                                  </p:childTnLst>
                                </p:cTn>
                              </p:par>
                              <p:par>
                                <p:cTn id="63" presetID="10" presetClass="exit" presetSubtype="0" fill="hold" grpId="1" nodeType="withEffect">
                                  <p:stCondLst>
                                    <p:cond delay="0"/>
                                  </p:stCondLst>
                                  <p:iterate type="lt">
                                    <p:tmPct val="0"/>
                                  </p:iterate>
                                  <p:childTnLst>
                                    <p:animEffect transition="out" filter="fade">
                                      <p:cBhvr>
                                        <p:cTn id="64" dur="500"/>
                                        <p:tgtEl>
                                          <p:spTgt spid="2"/>
                                        </p:tgtEl>
                                      </p:cBhvr>
                                    </p:animEffect>
                                    <p:set>
                                      <p:cBhvr>
                                        <p:cTn id="65" dur="1" fill="hold">
                                          <p:stCondLst>
                                            <p:cond delay="499"/>
                                          </p:stCondLst>
                                        </p:cTn>
                                        <p:tgtEl>
                                          <p:spTgt spid="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iterate type="lt">
                                    <p:tmPct val="10000"/>
                                  </p:iterate>
                                  <p:childTnLst>
                                    <p:set>
                                      <p:cBhvr>
                                        <p:cTn id="69" dur="1" fill="hold">
                                          <p:stCondLst>
                                            <p:cond delay="0"/>
                                          </p:stCondLst>
                                        </p:cTn>
                                        <p:tgtEl>
                                          <p:spTgt spid="32">
                                            <p:txEl>
                                              <p:pRg st="0" end="0"/>
                                            </p:txEl>
                                          </p:spTgt>
                                        </p:tgtEl>
                                        <p:attrNameLst>
                                          <p:attrName>style.visibility</p:attrName>
                                        </p:attrNameLst>
                                      </p:cBhvr>
                                      <p:to>
                                        <p:strVal val="visible"/>
                                      </p:to>
                                    </p:set>
                                    <p:animEffect transition="in" filter="fade">
                                      <p:cBhvr>
                                        <p:cTn id="70" dur="500"/>
                                        <p:tgtEl>
                                          <p:spTgt spid="32">
                                            <p:txEl>
                                              <p:pRg st="0" end="0"/>
                                            </p:txEl>
                                          </p:spTgt>
                                        </p:tgtEl>
                                      </p:cBhvr>
                                    </p:animEffect>
                                  </p:childTnLst>
                                  <p:subTnLst>
                                    <p:set>
                                      <p:cBhvr override="childStyle">
                                        <p:cTn dur="1" fill="hold" display="0" masterRel="nextClick" afterEffect="1"/>
                                        <p:tgtEl>
                                          <p:spTgt spid="32">
                                            <p:txEl>
                                              <p:pRg st="0" end="0"/>
                                            </p:txEl>
                                          </p:spTgt>
                                        </p:tgtEl>
                                        <p:attrNameLst>
                                          <p:attrName>style.visibility</p:attrName>
                                        </p:attrNameLst>
                                      </p:cBhvr>
                                      <p:to>
                                        <p:strVal val="hidden"/>
                                      </p:to>
                                    </p:set>
                                  </p:subTnLst>
                                </p:cTn>
                              </p:par>
                              <p:par>
                                <p:cTn id="71" presetID="10" presetClass="entr" presetSubtype="0" fill="hold" nodeType="withEffect">
                                  <p:stCondLst>
                                    <p:cond delay="500"/>
                                  </p:stCondLst>
                                  <p:iterate type="lt">
                                    <p:tmPct val="10000"/>
                                  </p:iterate>
                                  <p:childTnLst>
                                    <p:set>
                                      <p:cBhvr>
                                        <p:cTn id="72" dur="1" fill="hold">
                                          <p:stCondLst>
                                            <p:cond delay="0"/>
                                          </p:stCondLst>
                                        </p:cTn>
                                        <p:tgtEl>
                                          <p:spTgt spid="32">
                                            <p:txEl>
                                              <p:pRg st="1" end="1"/>
                                            </p:txEl>
                                          </p:spTgt>
                                        </p:tgtEl>
                                        <p:attrNameLst>
                                          <p:attrName>style.visibility</p:attrName>
                                        </p:attrNameLst>
                                      </p:cBhvr>
                                      <p:to>
                                        <p:strVal val="visible"/>
                                      </p:to>
                                    </p:set>
                                    <p:animEffect transition="in" filter="fade">
                                      <p:cBhvr>
                                        <p:cTn id="73" dur="500"/>
                                        <p:tgtEl>
                                          <p:spTgt spid="32">
                                            <p:txEl>
                                              <p:pRg st="1" end="1"/>
                                            </p:txEl>
                                          </p:spTgt>
                                        </p:tgtEl>
                                      </p:cBhvr>
                                    </p:animEffect>
                                  </p:childTnLst>
                                  <p:subTnLst>
                                    <p:set>
                                      <p:cBhvr override="childStyle">
                                        <p:cTn dur="1" fill="hold" display="0" masterRel="nextClick" afterEffect="1"/>
                                        <p:tgtEl>
                                          <p:spTgt spid="32">
                                            <p:txEl>
                                              <p:pRg st="1" end="1"/>
                                            </p:txEl>
                                          </p:spTgt>
                                        </p:tgtEl>
                                        <p:attrNameLst>
                                          <p:attrName>style.visibility</p:attrName>
                                        </p:attrNameLst>
                                      </p:cBhvr>
                                      <p:to>
                                        <p:strVal val="hidden"/>
                                      </p:to>
                                    </p:set>
                                  </p:sub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iterate type="lt">
                                    <p:tmPct val="10000"/>
                                  </p:iterate>
                                  <p:childTnLst>
                                    <p:set>
                                      <p:cBhvr>
                                        <p:cTn id="77" dur="1" fill="hold">
                                          <p:stCondLst>
                                            <p:cond delay="0"/>
                                          </p:stCondLst>
                                        </p:cTn>
                                        <p:tgtEl>
                                          <p:spTgt spid="9">
                                            <p:txEl>
                                              <p:pRg st="0" end="0"/>
                                            </p:txEl>
                                          </p:spTgt>
                                        </p:tgtEl>
                                        <p:attrNameLst>
                                          <p:attrName>style.visibility</p:attrName>
                                        </p:attrNameLst>
                                      </p:cBhvr>
                                      <p:to>
                                        <p:strVal val="visible"/>
                                      </p:to>
                                    </p:set>
                                    <p:animEffect transition="in" filter="fade">
                                      <p:cBhvr>
                                        <p:cTn id="78" dur="500"/>
                                        <p:tgtEl>
                                          <p:spTgt spid="9">
                                            <p:txEl>
                                              <p:pRg st="0" end="0"/>
                                            </p:txEl>
                                          </p:spTgt>
                                        </p:tgtEl>
                                      </p:cBhvr>
                                    </p:animEffect>
                                  </p:childTnLst>
                                </p:cTn>
                              </p:par>
                              <p:par>
                                <p:cTn id="79" presetID="16" presetClass="entr" presetSubtype="21" fill="hold" nodeType="withEffect">
                                  <p:stCondLst>
                                    <p:cond delay="1000"/>
                                  </p:stCondLst>
                                  <p:childTnLst>
                                    <p:set>
                                      <p:cBhvr>
                                        <p:cTn id="80" dur="1" fill="hold">
                                          <p:stCondLst>
                                            <p:cond delay="0"/>
                                          </p:stCondLst>
                                        </p:cTn>
                                        <p:tgtEl>
                                          <p:spTgt spid="1026"/>
                                        </p:tgtEl>
                                        <p:attrNameLst>
                                          <p:attrName>style.visibility</p:attrName>
                                        </p:attrNameLst>
                                      </p:cBhvr>
                                      <p:to>
                                        <p:strVal val="visible"/>
                                      </p:to>
                                    </p:set>
                                    <p:animEffect transition="in" filter="barn(inVertical)">
                                      <p:cBhvr>
                                        <p:cTn id="81" dur="2500"/>
                                        <p:tgtEl>
                                          <p:spTgt spid="1026"/>
                                        </p:tgtEl>
                                      </p:cBhvr>
                                    </p:animEffect>
                                  </p:childTnLst>
                                </p:cTn>
                              </p:par>
                              <p:par>
                                <p:cTn id="82" presetID="6" presetClass="emph" presetSubtype="0" repeatCount="indefinite" fill="hold" nodeType="withEffect">
                                  <p:stCondLst>
                                    <p:cond delay="1000"/>
                                  </p:stCondLst>
                                  <p:childTnLst>
                                    <p:animScale>
                                      <p:cBhvr>
                                        <p:cTn id="83" dur="22000" fill="hold"/>
                                        <p:tgtEl>
                                          <p:spTgt spid="1026"/>
                                        </p:tgtEl>
                                      </p:cBhvr>
                                      <p:by x="200000" y="200000"/>
                                    </p:animScale>
                                  </p:childTnLst>
                                </p:cTn>
                              </p:par>
                              <p:par>
                                <p:cTn id="84" presetID="45" presetClass="entr" presetSubtype="0" repeatCount="indefinite" fill="hold" nodeType="withEffect">
                                  <p:stCondLst>
                                    <p:cond delay="1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9000"/>
                                        <p:tgtEl>
                                          <p:spTgt spid="50"/>
                                        </p:tgtEl>
                                      </p:cBhvr>
                                    </p:animEffect>
                                    <p:anim calcmode="lin" valueType="num">
                                      <p:cBhvr>
                                        <p:cTn id="87" dur="9000" fill="hold"/>
                                        <p:tgtEl>
                                          <p:spTgt spid="50"/>
                                        </p:tgtEl>
                                        <p:attrNameLst>
                                          <p:attrName>ppt_w</p:attrName>
                                        </p:attrNameLst>
                                      </p:cBhvr>
                                      <p:tavLst>
                                        <p:tav tm="0" fmla="#ppt_w*sin(2.5*pi*$)">
                                          <p:val>
                                            <p:fltVal val="0"/>
                                          </p:val>
                                        </p:tav>
                                        <p:tav tm="100000">
                                          <p:val>
                                            <p:fltVal val="1"/>
                                          </p:val>
                                        </p:tav>
                                      </p:tavLst>
                                    </p:anim>
                                    <p:anim calcmode="lin" valueType="num">
                                      <p:cBhvr>
                                        <p:cTn id="88" dur="9000" fill="hold"/>
                                        <p:tgtEl>
                                          <p:spTgt spid="50"/>
                                        </p:tgtEl>
                                        <p:attrNameLst>
                                          <p:attrName>ppt_h</p:attrName>
                                        </p:attrNameLst>
                                      </p:cBhvr>
                                      <p:tavLst>
                                        <p:tav tm="0">
                                          <p:val>
                                            <p:strVal val="#ppt_h"/>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0" nodeType="clickEffect">
                                  <p:stCondLst>
                                    <p:cond delay="0"/>
                                  </p:stCondLst>
                                  <p:iterate type="lt">
                                    <p:tmPct val="0"/>
                                  </p:iterate>
                                  <p:childTnLst>
                                    <p:animEffect transition="out" filter="fade">
                                      <p:cBhvr>
                                        <p:cTn id="92" dur="1100"/>
                                        <p:tgtEl>
                                          <p:spTgt spid="9">
                                            <p:txEl>
                                              <p:pRg st="0" end="0"/>
                                            </p:txEl>
                                          </p:spTgt>
                                        </p:tgtEl>
                                      </p:cBhvr>
                                    </p:animEffect>
                                    <p:set>
                                      <p:cBhvr>
                                        <p:cTn id="93" dur="1" fill="hold">
                                          <p:stCondLst>
                                            <p:cond delay="1099"/>
                                          </p:stCondLst>
                                        </p:cTn>
                                        <p:tgtEl>
                                          <p:spTgt spid="9">
                                            <p:txEl>
                                              <p:pRg st="0" end="0"/>
                                            </p:txEl>
                                          </p:spTgt>
                                        </p:tgtEl>
                                        <p:attrNameLst>
                                          <p:attrName>style.visibility</p:attrName>
                                        </p:attrNameLst>
                                      </p:cBhvr>
                                      <p:to>
                                        <p:strVal val="hidden"/>
                                      </p:to>
                                    </p:set>
                                  </p:childTnLst>
                                </p:cTn>
                              </p:par>
                              <p:par>
                                <p:cTn id="94" presetID="10" presetClass="entr" presetSubtype="0" fill="hold"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750"/>
                                        <p:tgtEl>
                                          <p:spTgt spid="23"/>
                                        </p:tgtEl>
                                      </p:cBhvr>
                                    </p:animEffect>
                                  </p:childTnLst>
                                </p:cTn>
                              </p:par>
                              <p:par>
                                <p:cTn id="97" presetID="26" presetClass="emph" presetSubtype="0" fill="hold" nodeType="withEffect">
                                  <p:stCondLst>
                                    <p:cond delay="500"/>
                                  </p:stCondLst>
                                  <p:childTnLst>
                                    <p:animEffect transition="out" filter="fade">
                                      <p:cBhvr>
                                        <p:cTn id="98" dur="500" tmFilter="0, 0; .2, .5; .8, .5; 1, 0"/>
                                        <p:tgtEl>
                                          <p:spTgt spid="23"/>
                                        </p:tgtEl>
                                      </p:cBhvr>
                                    </p:animEffect>
                                    <p:animScale>
                                      <p:cBhvr>
                                        <p:cTn id="99" dur="250" autoRev="1" fill="hold"/>
                                        <p:tgtEl>
                                          <p:spTgt spid="23"/>
                                        </p:tgtEl>
                                      </p:cBhvr>
                                      <p:by x="105000" y="105000"/>
                                    </p:animScale>
                                  </p:childTnLst>
                                </p:cTn>
                              </p:par>
                              <p:par>
                                <p:cTn id="100" presetID="26" presetClass="emph" presetSubtype="0" fill="hold" nodeType="withEffect">
                                  <p:stCondLst>
                                    <p:cond delay="500"/>
                                  </p:stCondLst>
                                  <p:childTnLst>
                                    <p:animEffect transition="out" filter="fade">
                                      <p:cBhvr>
                                        <p:cTn id="101" dur="500" tmFilter="0, 0; .2, .5; .8, .5; 1, 0"/>
                                        <p:tgtEl>
                                          <p:spTgt spid="23"/>
                                        </p:tgtEl>
                                      </p:cBhvr>
                                    </p:animEffect>
                                    <p:animScale>
                                      <p:cBhvr>
                                        <p:cTn id="102" dur="250" autoRev="1" fill="hold"/>
                                        <p:tgtEl>
                                          <p:spTgt spid="23"/>
                                        </p:tgtEl>
                                      </p:cBhvr>
                                      <p:by x="105000" y="105000"/>
                                    </p:animScale>
                                  </p:childTnLst>
                                </p:cTn>
                              </p:par>
                              <p:par>
                                <p:cTn id="103" presetID="6" presetClass="emph" presetSubtype="0" fill="hold" nodeType="withEffect">
                                  <p:stCondLst>
                                    <p:cond delay="500"/>
                                  </p:stCondLst>
                                  <p:childTnLst>
                                    <p:animScale>
                                      <p:cBhvr>
                                        <p:cTn id="104" dur="16000" fill="hold"/>
                                        <p:tgtEl>
                                          <p:spTgt spid="23"/>
                                        </p:tgtEl>
                                      </p:cBhvr>
                                      <p:by x="1000000" y="1000000"/>
                                    </p:animScale>
                                  </p:childTnLst>
                                </p:cTn>
                              </p:par>
                              <p:par>
                                <p:cTn id="105" presetID="10" presetClass="entr" presetSubtype="0" fill="hold" grpId="0" nodeType="with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fade">
                                      <p:cBhvr>
                                        <p:cTn id="107" dur="1300"/>
                                        <p:tgtEl>
                                          <p:spTgt spid="13"/>
                                        </p:tgtEl>
                                      </p:cBhvr>
                                    </p:animEffect>
                                  </p:childTnLst>
                                </p:cTn>
                              </p:par>
                              <p:par>
                                <p:cTn id="108" presetID="10" presetClass="entr" presetSubtype="0" fill="hold" nodeType="withEffect">
                                  <p:stCondLst>
                                    <p:cond delay="0"/>
                                  </p:stCondLst>
                                  <p:iterate type="lt">
                                    <p:tmPct val="14000"/>
                                  </p:iterate>
                                  <p:childTnLst>
                                    <p:set>
                                      <p:cBhvr>
                                        <p:cTn id="109" dur="1" fill="hold">
                                          <p:stCondLst>
                                            <p:cond delay="0"/>
                                          </p:stCondLst>
                                        </p:cTn>
                                        <p:tgtEl>
                                          <p:spTgt spid="29">
                                            <p:txEl>
                                              <p:pRg st="0" end="0"/>
                                            </p:txEl>
                                          </p:spTgt>
                                        </p:tgtEl>
                                        <p:attrNameLst>
                                          <p:attrName>style.visibility</p:attrName>
                                        </p:attrNameLst>
                                      </p:cBhvr>
                                      <p:to>
                                        <p:strVal val="visible"/>
                                      </p:to>
                                    </p:set>
                                    <p:animEffect transition="in" filter="fade">
                                      <p:cBhvr>
                                        <p:cTn id="110" dur="500"/>
                                        <p:tgtEl>
                                          <p:spTgt spid="29">
                                            <p:txEl>
                                              <p:pRg st="0" end="0"/>
                                            </p:txEl>
                                          </p:spTgt>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fade">
                                      <p:cBhvr>
                                        <p:cTn id="113" dur="4750"/>
                                        <p:tgtEl>
                                          <p:spTgt spid="31"/>
                                        </p:tgtEl>
                                      </p:cBhvr>
                                    </p:animEffect>
                                  </p:childTnLst>
                                </p:cTn>
                              </p:par>
                              <p:par>
                                <p:cTn id="114" presetID="42" presetClass="path" presetSubtype="0" accel="50000" decel="50000" fill="hold" nodeType="withEffect">
                                  <p:stCondLst>
                                    <p:cond delay="0"/>
                                  </p:stCondLst>
                                  <p:childTnLst>
                                    <p:animMotion origin="layout" path="M -6.25E-7 4.07407E-6 L -0.41341 0.36782 " pathEditMode="relative" rAng="0" ptsTypes="AA">
                                      <p:cBhvr>
                                        <p:cTn id="115" dur="14000" fill="hold"/>
                                        <p:tgtEl>
                                          <p:spTgt spid="1026"/>
                                        </p:tgtEl>
                                        <p:attrNameLst>
                                          <p:attrName>ppt_x</p:attrName>
                                          <p:attrName>ppt_y</p:attrName>
                                        </p:attrNameLst>
                                      </p:cBhvr>
                                      <p:rCtr x="-20677" y="18380"/>
                                    </p:animMotion>
                                  </p:childTnLst>
                                </p:cTn>
                              </p:par>
                              <p:par>
                                <p:cTn id="116" presetID="6" presetClass="emph" presetSubtype="0" fill="hold" nodeType="withEffect">
                                  <p:stCondLst>
                                    <p:cond delay="0"/>
                                  </p:stCondLst>
                                  <p:childTnLst>
                                    <p:animScale>
                                      <p:cBhvr>
                                        <p:cTn id="117" dur="5000" fill="hold"/>
                                        <p:tgtEl>
                                          <p:spTgt spid="1026"/>
                                        </p:tgtEl>
                                      </p:cBhvr>
                                      <p:by x="55000" y="55000"/>
                                    </p:animScale>
                                  </p:childTnLst>
                                </p:cTn>
                              </p:par>
                              <p:par>
                                <p:cTn id="118" presetID="42" presetClass="path" presetSubtype="0" accel="50000" decel="50000" fill="hold" nodeType="withEffect">
                                  <p:stCondLst>
                                    <p:cond delay="0"/>
                                  </p:stCondLst>
                                  <p:childTnLst>
                                    <p:animMotion origin="layout" path="M -1.66667E-6 4.07407E-6 L -0.23476 0.11782 " pathEditMode="relative" rAng="0" ptsTypes="AA">
                                      <p:cBhvr>
                                        <p:cTn id="119" dur="17000" fill="hold"/>
                                        <p:tgtEl>
                                          <p:spTgt spid="50"/>
                                        </p:tgtEl>
                                        <p:attrNameLst>
                                          <p:attrName>ppt_x</p:attrName>
                                          <p:attrName>ppt_y</p:attrName>
                                        </p:attrNameLst>
                                      </p:cBhvr>
                                      <p:rCtr x="-11745" y="5880"/>
                                    </p:animMotion>
                                  </p:childTnLst>
                                </p:cTn>
                              </p:par>
                              <p:par>
                                <p:cTn id="120" presetID="6" presetClass="emph" presetSubtype="0" fill="hold" nodeType="withEffect">
                                  <p:stCondLst>
                                    <p:cond delay="0"/>
                                  </p:stCondLst>
                                  <p:childTnLst>
                                    <p:animScale>
                                      <p:cBhvr>
                                        <p:cTn id="121" dur="5000" fill="hold"/>
                                        <p:tgtEl>
                                          <p:spTgt spid="50"/>
                                        </p:tgtEl>
                                      </p:cBhvr>
                                      <p:by x="65000" y="65000"/>
                                    </p:animScale>
                                  </p:childTnLst>
                                </p:cTn>
                              </p:par>
                              <p:par>
                                <p:cTn id="122" presetID="42" presetClass="path" presetSubtype="0" accel="50000" decel="50000" fill="hold" grpId="2" nodeType="withEffect">
                                  <p:stCondLst>
                                    <p:cond delay="0"/>
                                  </p:stCondLst>
                                  <p:childTnLst>
                                    <p:animMotion origin="layout" path="M 1.25E-6 -3.33333E-6 L 0.26745 -0.28009 " pathEditMode="relative" rAng="0" ptsTypes="AA">
                                      <p:cBhvr>
                                        <p:cTn id="123" dur="14000" fill="hold"/>
                                        <p:tgtEl>
                                          <p:spTgt spid="13"/>
                                        </p:tgtEl>
                                        <p:attrNameLst>
                                          <p:attrName>ppt_x</p:attrName>
                                          <p:attrName>ppt_y</p:attrName>
                                        </p:attrNameLst>
                                      </p:cBhvr>
                                      <p:rCtr x="13372" y="-14005"/>
                                    </p:animMotion>
                                  </p:childTnLst>
                                </p:cTn>
                              </p:par>
                              <p:par>
                                <p:cTn id="124" presetID="42" presetClass="path" presetSubtype="0" accel="50000" decel="50000" fill="hold" grpId="2" nodeType="withEffect">
                                  <p:stCondLst>
                                    <p:cond delay="0"/>
                                  </p:stCondLst>
                                  <p:childTnLst>
                                    <p:animMotion origin="layout" path="M 4.16667E-6 2.22222E-6 L -0.12526 -0.37014 " pathEditMode="relative" rAng="0" ptsTypes="AA">
                                      <p:cBhvr>
                                        <p:cTn id="125" dur="14000" fill="hold"/>
                                        <p:tgtEl>
                                          <p:spTgt spid="31"/>
                                        </p:tgtEl>
                                        <p:attrNameLst>
                                          <p:attrName>ppt_x</p:attrName>
                                          <p:attrName>ppt_y</p:attrName>
                                        </p:attrNameLst>
                                      </p:cBhvr>
                                      <p:rCtr x="-6263" y="-18519"/>
                                    </p:animMotion>
                                  </p:childTnLst>
                                </p:cTn>
                              </p:par>
                              <p:par>
                                <p:cTn id="126" presetID="35" presetClass="emph" presetSubtype="0" repeatCount="indefinite" fill="hold" grpId="1" nodeType="withEffect">
                                  <p:stCondLst>
                                    <p:cond delay="0"/>
                                  </p:stCondLst>
                                  <p:childTnLst>
                                    <p:anim calcmode="discrete" valueType="str">
                                      <p:cBhvr>
                                        <p:cTn id="127" dur="2000" fill="hold"/>
                                        <p:tgtEl>
                                          <p:spTgt spid="13"/>
                                        </p:tgtEl>
                                        <p:attrNameLst>
                                          <p:attrName>style.visibility</p:attrName>
                                        </p:attrNameLst>
                                      </p:cBhvr>
                                      <p:tavLst>
                                        <p:tav tm="0">
                                          <p:val>
                                            <p:strVal val="hidden"/>
                                          </p:val>
                                        </p:tav>
                                        <p:tav tm="50000">
                                          <p:val>
                                            <p:strVal val="visible"/>
                                          </p:val>
                                        </p:tav>
                                      </p:tavLst>
                                    </p:anim>
                                  </p:childTnLst>
                                </p:cTn>
                              </p:par>
                              <p:par>
                                <p:cTn id="128" presetID="35" presetClass="emph" presetSubtype="0" repeatCount="indefinite" fill="hold" grpId="1" nodeType="withEffect">
                                  <p:stCondLst>
                                    <p:cond delay="0"/>
                                  </p:stCondLst>
                                  <p:childTnLst>
                                    <p:anim calcmode="discrete" valueType="str">
                                      <p:cBhvr>
                                        <p:cTn id="129" dur="2000" fill="hold"/>
                                        <p:tgtEl>
                                          <p:spTgt spid="31"/>
                                        </p:tgtEl>
                                        <p:attrNameLst>
                                          <p:attrName>style.visibility</p:attrName>
                                        </p:attrNameLst>
                                      </p:cBhvr>
                                      <p:tavLst>
                                        <p:tav tm="0">
                                          <p:val>
                                            <p:strVal val="hidden"/>
                                          </p:val>
                                        </p:tav>
                                        <p:tav tm="50000">
                                          <p:val>
                                            <p:strVal val="visible"/>
                                          </p:val>
                                        </p:tav>
                                      </p:tavLst>
                                    </p:anim>
                                  </p:childTnLst>
                                </p:cTn>
                              </p:par>
                              <p:par>
                                <p:cTn id="130" presetID="10" presetClass="entr" presetSubtype="0" fill="hold" nodeType="withEffect">
                                  <p:stCondLst>
                                    <p:cond delay="5000"/>
                                  </p:stCondLst>
                                  <p:iterate type="lt">
                                    <p:tmPct val="14000"/>
                                  </p:iterate>
                                  <p:childTnLst>
                                    <p:set>
                                      <p:cBhvr>
                                        <p:cTn id="131" dur="1" fill="hold">
                                          <p:stCondLst>
                                            <p:cond delay="0"/>
                                          </p:stCondLst>
                                        </p:cTn>
                                        <p:tgtEl>
                                          <p:spTgt spid="29">
                                            <p:txEl>
                                              <p:pRg st="1" end="1"/>
                                            </p:txEl>
                                          </p:spTgt>
                                        </p:tgtEl>
                                        <p:attrNameLst>
                                          <p:attrName>style.visibility</p:attrName>
                                        </p:attrNameLst>
                                      </p:cBhvr>
                                      <p:to>
                                        <p:strVal val="visible"/>
                                      </p:to>
                                    </p:set>
                                    <p:animEffect transition="in" filter="fade">
                                      <p:cBhvr>
                                        <p:cTn id="132" dur="500"/>
                                        <p:tgtEl>
                                          <p:spTgt spid="29">
                                            <p:txEl>
                                              <p:pRg st="1" end="1"/>
                                            </p:txEl>
                                          </p:spTgt>
                                        </p:tgtEl>
                                      </p:cBhvr>
                                    </p:animEffect>
                                  </p:childTnLst>
                                </p:cTn>
                              </p:par>
                              <p:par>
                                <p:cTn id="133" presetID="16" presetClass="exit" presetSubtype="21" fill="hold" grpId="1" nodeType="withEffect">
                                  <p:stCondLst>
                                    <p:cond delay="0"/>
                                  </p:stCondLst>
                                  <p:iterate type="lt">
                                    <p:tmPct val="0"/>
                                  </p:iterate>
                                  <p:childTnLst>
                                    <p:animEffect transition="out" filter="barn(inVertical)">
                                      <p:cBhvr>
                                        <p:cTn id="134" dur="500"/>
                                        <p:tgtEl>
                                          <p:spTgt spid="9">
                                            <p:txEl>
                                              <p:pRg st="0" end="0"/>
                                            </p:txEl>
                                          </p:spTgt>
                                        </p:tgtEl>
                                      </p:cBhvr>
                                    </p:animEffect>
                                    <p:set>
                                      <p:cBhvr>
                                        <p:cTn id="135" dur="1" fill="hold">
                                          <p:stCondLst>
                                            <p:cond delay="499"/>
                                          </p:stCondLst>
                                        </p:cTn>
                                        <p:tgtEl>
                                          <p:spTgt spid="9">
                                            <p:txEl>
                                              <p:pRg st="0" end="0"/>
                                            </p:txEl>
                                          </p:spTgt>
                                        </p:tgtEl>
                                        <p:attrNameLst>
                                          <p:attrName>style.visibility</p:attrName>
                                        </p:attrNameLst>
                                      </p:cBhvr>
                                      <p:to>
                                        <p:strVal val="hidden"/>
                                      </p:to>
                                    </p:set>
                                  </p:childTnLst>
                                </p:cTn>
                              </p:par>
                              <p:par>
                                <p:cTn id="136" presetID="6" presetClass="emph" presetSubtype="0" fill="hold" grpId="1" nodeType="withEffect">
                                  <p:stCondLst>
                                    <p:cond delay="250"/>
                                  </p:stCondLst>
                                  <p:childTnLst>
                                    <p:animScale>
                                      <p:cBhvr>
                                        <p:cTn id="137" dur="8500" fill="hold"/>
                                        <p:tgtEl>
                                          <p:spTgt spid="1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animBg="1"/>
      <p:bldP spid="4" grpId="1" uiExpand="1" build="allAtOnce" animBg="1"/>
      <p:bldP spid="8" grpId="0"/>
      <p:bldP spid="9" grpId="0" build="allAtOnce"/>
      <p:bldP spid="9" grpId="1" build="allAtOnce"/>
      <p:bldP spid="19" grpId="0"/>
      <p:bldP spid="19" grpId="1"/>
      <p:bldP spid="2" grpId="0"/>
      <p:bldP spid="2" grpId="1"/>
      <p:bldP spid="22" grpId="0"/>
      <p:bldP spid="27" grpId="0" build="allAtOnce"/>
      <p:bldP spid="13" grpId="0" animBg="1"/>
      <p:bldP spid="13" grpId="1" animBg="1"/>
      <p:bldP spid="13" grpId="2" animBg="1"/>
      <p:bldP spid="31" grpId="0" animBg="1"/>
      <p:bldP spid="31" grpId="1" animBg="1"/>
      <p:bldP spid="31" grpId="2"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1.bp.blogspot.com/-zTYKmcB26qQ/Ts1Tyf4wjeI/AAAAAAAABrg/15p7wQiAsxQ/s1600/universe.jpg">
            <a:hlinkClick r:id="rId5"/>
          </p:cNvPr>
          <p:cNvPicPr>
            <a:picLocks noChangeAspect="1" noChangeArrowheads="1"/>
          </p:cNvPicPr>
          <p:nvPr/>
        </p:nvPicPr>
        <p:blipFill>
          <a:blip r:embed="rId6" cstate="print">
            <a:lum bright="-15000"/>
          </a:blip>
          <a:srcRect/>
          <a:stretch>
            <a:fillRect/>
          </a:stretch>
        </p:blipFill>
        <p:spPr bwMode="auto">
          <a:xfrm>
            <a:off x="0" y="0"/>
            <a:ext cx="12192000" cy="6858000"/>
          </a:xfrm>
          <a:prstGeom prst="rect">
            <a:avLst/>
          </a:prstGeom>
          <a:noFill/>
        </p:spPr>
      </p:pic>
      <p:cxnSp>
        <p:nvCxnSpPr>
          <p:cNvPr id="8" name="Straight Connector 7"/>
          <p:cNvCxnSpPr/>
          <p:nvPr/>
        </p:nvCxnSpPr>
        <p:spPr>
          <a:xfrm>
            <a:off x="990600" y="2590800"/>
            <a:ext cx="7086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050" name="Picture 2" descr="Image result for allan sandage">
            <a:extLst>
              <a:ext uri="{FF2B5EF4-FFF2-40B4-BE49-F238E27FC236}">
                <a16:creationId xmlns:a16="http://schemas.microsoft.com/office/drawing/2014/main" id="{06E7043C-C414-9215-5388-0AD02340BB5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1100" y="86408"/>
            <a:ext cx="1871592" cy="229695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9D95C30-5370-BCCC-0D88-5BC7343E7447}"/>
              </a:ext>
            </a:extLst>
          </p:cNvPr>
          <p:cNvSpPr txBox="1"/>
          <p:nvPr/>
        </p:nvSpPr>
        <p:spPr>
          <a:xfrm>
            <a:off x="3586092" y="228600"/>
            <a:ext cx="7595929" cy="2246769"/>
          </a:xfrm>
          <a:prstGeom prst="rect">
            <a:avLst/>
          </a:prstGeom>
          <a:noFill/>
        </p:spPr>
        <p:txBody>
          <a:bodyPr wrap="square" rtlCol="0">
            <a:spAutoFit/>
          </a:bodyPr>
          <a:lstStyle/>
          <a:p>
            <a:pPr marL="571500" indent="-571500">
              <a:spcBef>
                <a:spcPts val="1200"/>
              </a:spcBef>
              <a:spcAft>
                <a:spcPts val="1200"/>
              </a:spcAft>
              <a:buFont typeface="Arial" panose="020B0604020202020204" pitchFamily="34" charset="0"/>
              <a:buChar char="•"/>
            </a:pPr>
            <a:r>
              <a:rPr lang="en-US" sz="4000" dirty="0">
                <a:solidFill>
                  <a:schemeClr val="bg1"/>
                </a:solidFill>
              </a:rPr>
              <a:t>Former Cal Tech                                astronomer Allan </a:t>
            </a:r>
            <a:r>
              <a:rPr lang="en-US" sz="4000" dirty="0" err="1">
                <a:solidFill>
                  <a:schemeClr val="bg1"/>
                </a:solidFill>
              </a:rPr>
              <a:t>Sandage</a:t>
            </a:r>
            <a:endParaRPr lang="en-US" sz="4000" dirty="0">
              <a:solidFill>
                <a:schemeClr val="bg1"/>
              </a:solidFill>
            </a:endParaRPr>
          </a:p>
          <a:p>
            <a:pPr marL="571500" indent="-571500">
              <a:spcBef>
                <a:spcPts val="1200"/>
              </a:spcBef>
              <a:spcAft>
                <a:spcPts val="1200"/>
              </a:spcAft>
              <a:buFont typeface="Arial" panose="020B0604020202020204" pitchFamily="34" charset="0"/>
              <a:buChar char="•"/>
            </a:pPr>
            <a:r>
              <a:rPr lang="en-US" sz="4000" dirty="0">
                <a:solidFill>
                  <a:schemeClr val="bg1"/>
                </a:solidFill>
              </a:rPr>
              <a:t>A well-known agnostic </a:t>
            </a:r>
          </a:p>
        </p:txBody>
      </p:sp>
      <p:sp>
        <p:nvSpPr>
          <p:cNvPr id="7" name="TextBox 6">
            <a:extLst>
              <a:ext uri="{FF2B5EF4-FFF2-40B4-BE49-F238E27FC236}">
                <a16:creationId xmlns:a16="http://schemas.microsoft.com/office/drawing/2014/main" id="{E5F11CE0-2D7B-1948-0A03-D01BD9F30020}"/>
              </a:ext>
            </a:extLst>
          </p:cNvPr>
          <p:cNvSpPr txBox="1"/>
          <p:nvPr/>
        </p:nvSpPr>
        <p:spPr>
          <a:xfrm>
            <a:off x="838200" y="2878374"/>
            <a:ext cx="9448800" cy="3477875"/>
          </a:xfrm>
          <a:prstGeom prst="rect">
            <a:avLst/>
          </a:prstGeom>
          <a:noFill/>
        </p:spPr>
        <p:txBody>
          <a:bodyPr wrap="square" rtlCol="0">
            <a:spAutoFit/>
          </a:bodyPr>
          <a:lstStyle/>
          <a:p>
            <a:r>
              <a:rPr lang="en-US" sz="4400" dirty="0">
                <a:solidFill>
                  <a:schemeClr val="bg1"/>
                </a:solidFill>
              </a:rPr>
              <a:t>“Here is evidence for what can only be described as a supernatural event . . .   By looking up at the sky, some </a:t>
            </a:r>
            <a:r>
              <a:rPr lang="en-US" sz="4400" dirty="0" err="1">
                <a:solidFill>
                  <a:schemeClr val="bg1"/>
                </a:solidFill>
              </a:rPr>
              <a:t>astro-nomers</a:t>
            </a:r>
            <a:r>
              <a:rPr lang="en-US" sz="4400" dirty="0">
                <a:solidFill>
                  <a:schemeClr val="bg1"/>
                </a:solidFill>
              </a:rPr>
              <a:t> have come to the belief that there is evidence for a ‘creation event.’”</a:t>
            </a:r>
          </a:p>
        </p:txBody>
      </p:sp>
      <p:sp>
        <p:nvSpPr>
          <p:cNvPr id="2" name="Rectangle 1">
            <a:extLst>
              <a:ext uri="{FF2B5EF4-FFF2-40B4-BE49-F238E27FC236}">
                <a16:creationId xmlns:a16="http://schemas.microsoft.com/office/drawing/2014/main" id="{212DFF06-18CD-6E47-2C8C-8950F9122AA5}"/>
              </a:ext>
            </a:extLst>
          </p:cNvPr>
          <p:cNvSpPr/>
          <p:nvPr/>
        </p:nvSpPr>
        <p:spPr>
          <a:xfrm>
            <a:off x="3324278" y="512064"/>
            <a:ext cx="8753422" cy="1446550"/>
          </a:xfrm>
          <a:prstGeom prst="rect">
            <a:avLst/>
          </a:prstGeom>
          <a:noFill/>
        </p:spPr>
        <p:txBody>
          <a:bodyPr wrap="none" lIns="91440" tIns="45720" rIns="91440" bIns="45720">
            <a:spAutoFit/>
          </a:bodyPr>
          <a:lstStyle/>
          <a:p>
            <a:r>
              <a:rPr lang="en-US" sz="4400" dirty="0" err="1">
                <a:ln w="0"/>
                <a:solidFill>
                  <a:schemeClr val="bg1"/>
                </a:solidFill>
                <a:effectLst>
                  <a:outerShdw blurRad="38100" dist="19050" dir="2700000" algn="tl" rotWithShape="0">
                    <a:schemeClr val="dk1">
                      <a:alpha val="40000"/>
                    </a:schemeClr>
                  </a:outerShdw>
                </a:effectLst>
              </a:rPr>
              <a:t>Sandage</a:t>
            </a:r>
            <a:r>
              <a:rPr lang="en-US" sz="4400" dirty="0">
                <a:ln w="0"/>
                <a:solidFill>
                  <a:schemeClr val="bg1"/>
                </a:solidFill>
                <a:effectLst>
                  <a:outerShdw blurRad="38100" dist="19050" dir="2700000" algn="tl" rotWithShape="0">
                    <a:schemeClr val="dk1">
                      <a:alpha val="40000"/>
                    </a:schemeClr>
                  </a:outerShdw>
                </a:effectLst>
              </a:rPr>
              <a:t>: </a:t>
            </a:r>
            <a:r>
              <a:rPr lang="en-US" sz="4400" b="0" cap="none" spc="0" dirty="0">
                <a:ln w="0"/>
                <a:solidFill>
                  <a:schemeClr val="bg1"/>
                </a:solidFill>
                <a:effectLst>
                  <a:outerShdw blurRad="38100" dist="19050" dir="2700000" algn="tl" rotWithShape="0">
                    <a:schemeClr val="dk1">
                      <a:alpha val="40000"/>
                    </a:schemeClr>
                  </a:outerShdw>
                </a:effectLst>
              </a:rPr>
              <a:t>“One of the great                  </a:t>
            </a:r>
          </a:p>
          <a:p>
            <a:r>
              <a:rPr lang="en-US" sz="4400" b="0" cap="none" spc="0" dirty="0">
                <a:ln w="0"/>
                <a:solidFill>
                  <a:schemeClr val="bg1"/>
                </a:solidFill>
                <a:effectLst>
                  <a:outerShdw blurRad="38100" dist="19050" dir="2700000" algn="tl" rotWithShape="0">
                    <a:schemeClr val="dk1">
                      <a:alpha val="40000"/>
                    </a:schemeClr>
                  </a:outerShdw>
                </a:effectLst>
              </a:rPr>
              <a:t>astronomers of the 20</a:t>
            </a:r>
            <a:r>
              <a:rPr lang="en-US" sz="4400" b="0" cap="none" spc="0" baseline="30000" dirty="0">
                <a:ln w="0"/>
                <a:solidFill>
                  <a:schemeClr val="bg1"/>
                </a:solidFill>
                <a:effectLst>
                  <a:outerShdw blurRad="38100" dist="19050" dir="2700000" algn="tl" rotWithShape="0">
                    <a:schemeClr val="dk1">
                      <a:alpha val="40000"/>
                    </a:schemeClr>
                  </a:outerShdw>
                </a:effectLst>
              </a:rPr>
              <a:t>th</a:t>
            </a:r>
            <a:r>
              <a:rPr lang="en-US" sz="4400" b="0" cap="none" spc="0" dirty="0">
                <a:ln w="0"/>
                <a:solidFill>
                  <a:schemeClr val="bg1"/>
                </a:solidFill>
                <a:effectLst>
                  <a:outerShdw blurRad="38100" dist="19050" dir="2700000" algn="tl" rotWithShape="0">
                    <a:schemeClr val="dk1">
                      <a:alpha val="40000"/>
                    </a:schemeClr>
                  </a:outerShdw>
                </a:effectLst>
              </a:rPr>
              <a:t> century”</a:t>
            </a:r>
          </a:p>
        </p:txBody>
      </p:sp>
      <p:sp>
        <p:nvSpPr>
          <p:cNvPr id="5" name="Rectangle 4">
            <a:extLst>
              <a:ext uri="{FF2B5EF4-FFF2-40B4-BE49-F238E27FC236}">
                <a16:creationId xmlns:a16="http://schemas.microsoft.com/office/drawing/2014/main" id="{F4E0F3BA-5782-12C0-9108-7CFAB3CA1A91}"/>
              </a:ext>
            </a:extLst>
          </p:cNvPr>
          <p:cNvSpPr/>
          <p:nvPr/>
        </p:nvSpPr>
        <p:spPr>
          <a:xfrm>
            <a:off x="985838" y="633997"/>
            <a:ext cx="10533013" cy="1323439"/>
          </a:xfrm>
          <a:prstGeom prst="rect">
            <a:avLst/>
          </a:prstGeom>
          <a:noFill/>
        </p:spPr>
        <p:txBody>
          <a:bodyPr wrap="none" lIns="91440" tIns="45720" rIns="91440" bIns="45720">
            <a:spAutoFit/>
          </a:bodyPr>
          <a:lstStyle/>
          <a:p>
            <a:pPr algn="ctr"/>
            <a:r>
              <a:rPr lang="en-US" sz="8000" b="1" dirty="0">
                <a:ln w="9525">
                  <a:solidFill>
                    <a:schemeClr val="bg1"/>
                  </a:solidFill>
                  <a:prstDash val="solid"/>
                </a:ln>
                <a:solidFill>
                  <a:schemeClr val="bg1"/>
                </a:solidFill>
                <a:effectLst>
                  <a:outerShdw blurRad="12700" dist="38100" dir="2700000" algn="tl" rotWithShape="0">
                    <a:schemeClr val="bg1">
                      <a:lumMod val="50000"/>
                    </a:schemeClr>
                  </a:outerShdw>
                </a:effectLst>
              </a:rPr>
              <a:t>“Embraced faith in God”</a:t>
            </a:r>
            <a:endParaRPr lang="en-US" sz="80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cxnSp>
        <p:nvCxnSpPr>
          <p:cNvPr id="9" name="Straight Connector 8">
            <a:extLst>
              <a:ext uri="{FF2B5EF4-FFF2-40B4-BE49-F238E27FC236}">
                <a16:creationId xmlns:a16="http://schemas.microsoft.com/office/drawing/2014/main" id="{7F153988-4A21-9688-8B4D-DC751BE5888A}"/>
              </a:ext>
            </a:extLst>
          </p:cNvPr>
          <p:cNvCxnSpPr>
            <a:cxnSpLocks/>
          </p:cNvCxnSpPr>
          <p:nvPr/>
        </p:nvCxnSpPr>
        <p:spPr>
          <a:xfrm>
            <a:off x="990600" y="2590800"/>
            <a:ext cx="9829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BE086787-26AE-F7E2-60BE-F8E29CB55577}"/>
              </a:ext>
            </a:extLst>
          </p:cNvPr>
          <p:cNvSpPr/>
          <p:nvPr/>
        </p:nvSpPr>
        <p:spPr>
          <a:xfrm>
            <a:off x="907110" y="5001768"/>
            <a:ext cx="3557016" cy="6096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4C4F097-0C24-DA86-2A72-28476FE3CF25}"/>
              </a:ext>
            </a:extLst>
          </p:cNvPr>
          <p:cNvSpPr txBox="1"/>
          <p:nvPr/>
        </p:nvSpPr>
        <p:spPr>
          <a:xfrm>
            <a:off x="838200" y="2885113"/>
            <a:ext cx="10965511" cy="3477875"/>
          </a:xfrm>
          <a:prstGeom prst="rect">
            <a:avLst/>
          </a:prstGeom>
          <a:noFill/>
        </p:spPr>
        <p:txBody>
          <a:bodyPr wrap="square" rtlCol="0">
            <a:spAutoFit/>
          </a:bodyPr>
          <a:lstStyle/>
          <a:p>
            <a:r>
              <a:rPr lang="en-US" sz="4400" dirty="0">
                <a:solidFill>
                  <a:schemeClr val="bg1"/>
                </a:solidFill>
              </a:rPr>
              <a:t>“I am convinced that there is some order in the universe. I think all scientists, at the deepest level, are so startled by what they see in the </a:t>
            </a:r>
            <a:r>
              <a:rPr lang="en-US" sz="4400" dirty="0" err="1">
                <a:solidFill>
                  <a:schemeClr val="bg1"/>
                </a:solidFill>
              </a:rPr>
              <a:t>miraculousness</a:t>
            </a:r>
            <a:r>
              <a:rPr lang="en-US" sz="4400" dirty="0">
                <a:solidFill>
                  <a:schemeClr val="bg1"/>
                </a:solidFill>
              </a:rPr>
              <a:t> … of things in their field  ... that they must at least wonder why it is this way.” </a:t>
            </a:r>
          </a:p>
        </p:txBody>
      </p:sp>
      <p:sp>
        <p:nvSpPr>
          <p:cNvPr id="3" name="Rectangle 2"/>
          <p:cNvSpPr/>
          <p:nvPr/>
        </p:nvSpPr>
        <p:spPr>
          <a:xfrm>
            <a:off x="647700" y="495012"/>
            <a:ext cx="10896600" cy="1754326"/>
          </a:xfrm>
          <a:prstGeom prst="rect">
            <a:avLst/>
          </a:prstGeom>
          <a:noFill/>
        </p:spPr>
        <p:txBody>
          <a:bodyPr wrap="square" lIns="91440" tIns="45720" rIns="91440" bIns="45720">
            <a:spAutoFit/>
          </a:bodyPr>
          <a:lstStyle/>
          <a:p>
            <a:pPr algn="ctr"/>
            <a:r>
              <a:rPr lang="en-US" sz="5400" dirty="0">
                <a:ln w="17780" cmpd="sng">
                  <a:solidFill>
                    <a:srgbClr val="FFFFFF"/>
                  </a:solidFill>
                  <a:prstDash val="solid"/>
                  <a:miter lim="800000"/>
                </a:ln>
                <a:solidFill>
                  <a:schemeClr val="bg1"/>
                </a:solidFill>
                <a:effectLst>
                  <a:outerShdw blurRad="50800" algn="tl" rotWithShape="0">
                    <a:srgbClr val="000000"/>
                  </a:outerShdw>
                </a:effectLst>
              </a:rPr>
              <a:t>Thus, several scientists now believe that the universe had a beginning.  </a:t>
            </a:r>
          </a:p>
        </p:txBody>
      </p:sp>
      <p:pic>
        <p:nvPicPr>
          <p:cNvPr id="13" name="Picture 12" descr="A bright light in the dark&#10;&#10;Description automatically generated">
            <a:extLst>
              <a:ext uri="{FF2B5EF4-FFF2-40B4-BE49-F238E27FC236}">
                <a16:creationId xmlns:a16="http://schemas.microsoft.com/office/drawing/2014/main" id="{A9B85976-EEF6-CF8A-989E-25E4B68E4512}"/>
              </a:ext>
            </a:extLst>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tretch>
            <a:fillRect/>
          </a:stretch>
        </p:blipFill>
        <p:spPr>
          <a:xfrm>
            <a:off x="-152400" y="-105498"/>
            <a:ext cx="12573000" cy="7115898"/>
          </a:xfrm>
          <a:prstGeom prst="rect">
            <a:avLst/>
          </a:prstGeom>
        </p:spPr>
      </p:pic>
      <p:pic>
        <p:nvPicPr>
          <p:cNvPr id="21" name="Explosion">
            <a:hlinkClick r:id="" action="ppaction://media"/>
            <a:extLst>
              <a:ext uri="{FF2B5EF4-FFF2-40B4-BE49-F238E27FC236}">
                <a16:creationId xmlns:a16="http://schemas.microsoft.com/office/drawing/2014/main" id="{5750F688-DB50-A975-C5F0-A1413B29A9F5}"/>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3381183" y="2003635"/>
            <a:ext cx="5162647" cy="2903989"/>
          </a:xfrm>
          <a:prstGeom prst="star24">
            <a:avLst/>
          </a:prstGeom>
        </p:spPr>
      </p:pic>
      <p:sp>
        <p:nvSpPr>
          <p:cNvPr id="10" name="TextBox 9">
            <a:extLst>
              <a:ext uri="{FF2B5EF4-FFF2-40B4-BE49-F238E27FC236}">
                <a16:creationId xmlns:a16="http://schemas.microsoft.com/office/drawing/2014/main" id="{7C61C151-52F9-E9E8-CBB8-68485BA6EC6A}"/>
              </a:ext>
            </a:extLst>
          </p:cNvPr>
          <p:cNvSpPr txBox="1"/>
          <p:nvPr/>
        </p:nvSpPr>
        <p:spPr>
          <a:xfrm>
            <a:off x="301155" y="495012"/>
            <a:ext cx="12039600" cy="8833187"/>
          </a:xfrm>
          <a:prstGeom prst="rect">
            <a:avLst/>
          </a:prstGeom>
          <a:noFill/>
        </p:spPr>
        <p:txBody>
          <a:bodyPr wrap="square" rtlCol="0">
            <a:spAutoFit/>
          </a:bodyPr>
          <a:lstStyle/>
          <a:p>
            <a:pPr marL="342900" marR="0" lvl="0" indent="-342900" rtl="0" eaLnBrk="0" hangingPunct="0">
              <a:spcBef>
                <a:spcPts val="1200"/>
              </a:spcBef>
              <a:spcAft>
                <a:spcPts val="1200"/>
              </a:spcAft>
              <a:buFont typeface="Symbol" panose="05050102010706020507" pitchFamily="18" charset="2"/>
              <a:buChar char=""/>
              <a:tabLst>
                <a:tab pos="182880" algn="l"/>
                <a:tab pos="365760" algn="l"/>
                <a:tab pos="548640" algn="l"/>
                <a:tab pos="731520" algn="l"/>
                <a:tab pos="914400" algn="l"/>
                <a:tab pos="1097280" algn="l"/>
              </a:tabLst>
            </a:pPr>
            <a:r>
              <a:rPr lang="en-US" sz="4000" dirty="0">
                <a:solidFill>
                  <a:schemeClr val="bg1"/>
                </a:solidFill>
                <a:ea typeface="Malgun Gothic" panose="020B0503020000020004" pitchFamily="34" charset="-127"/>
                <a:cs typeface="Arial" panose="020B0604020202020204" pitchFamily="34" charset="0"/>
              </a:rPr>
              <a:t> 		What cosmologists Arvind Borde, Alan Guth, 					Alexander Vilenkin were able to prove in 2003:  </a:t>
            </a:r>
          </a:p>
          <a:p>
            <a:pPr marR="0" lvl="0" rtl="0" eaLnBrk="0" hangingPunct="0">
              <a:spcBef>
                <a:spcPts val="1200"/>
              </a:spcBef>
              <a:spcAft>
                <a:spcPts val="1200"/>
              </a:spcAft>
              <a:tabLst>
                <a:tab pos="182880" algn="l"/>
                <a:tab pos="365760" algn="l"/>
                <a:tab pos="548640" algn="l"/>
                <a:tab pos="731520" algn="l"/>
                <a:tab pos="914400" algn="l"/>
                <a:tab pos="1097280" algn="l"/>
              </a:tabLst>
            </a:pPr>
            <a:r>
              <a:rPr lang="en-US" sz="4000" i="1" dirty="0">
                <a:solidFill>
                  <a:schemeClr val="bg1"/>
                </a:solidFill>
                <a:ea typeface="Malgun Gothic" panose="020B0503020000020004" pitchFamily="34" charset="-127"/>
                <a:cs typeface="Arial" panose="020B0604020202020204" pitchFamily="34" charset="0"/>
              </a:rPr>
              <a:t>				“Any </a:t>
            </a:r>
            <a:r>
              <a:rPr lang="en-US" sz="4000" dirty="0">
                <a:solidFill>
                  <a:schemeClr val="bg1"/>
                </a:solidFill>
                <a:ea typeface="Malgun Gothic" panose="020B0503020000020004" pitchFamily="34" charset="-127"/>
                <a:cs typeface="Arial" panose="020B0604020202020204" pitchFamily="34" charset="0"/>
              </a:rPr>
              <a:t>universe that is, on average, in a state of 					cosmic expansion cannot be eternal in the past 					but must have had an absolute beginning” (Craig).</a:t>
            </a:r>
          </a:p>
          <a:p>
            <a:pPr marR="0" lvl="0" eaLnBrk="0" hangingPunct="0">
              <a:lnSpc>
                <a:spcPct val="125000"/>
              </a:lnSpc>
              <a:spcBef>
                <a:spcPts val="1200"/>
              </a:spcBef>
              <a:spcAft>
                <a:spcPts val="1200"/>
              </a:spcAft>
              <a:tabLst>
                <a:tab pos="182880" algn="l"/>
                <a:tab pos="365760" algn="l"/>
                <a:tab pos="548640" algn="l"/>
                <a:tab pos="731520" algn="l"/>
                <a:tab pos="914400" algn="l"/>
                <a:tab pos="1097280" algn="l"/>
              </a:tabLst>
            </a:pPr>
            <a:r>
              <a:rPr lang="en-US" sz="4000" dirty="0">
                <a:solidFill>
                  <a:schemeClr val="bg1"/>
                </a:solidFill>
                <a:ea typeface="Malgun Gothic" panose="020B0503020000020004" pitchFamily="34" charset="-127"/>
                <a:cs typeface="Arial" panose="020B0604020202020204" pitchFamily="34" charset="0"/>
              </a:rPr>
              <a:t>				Cosmologist </a:t>
            </a:r>
            <a:r>
              <a:rPr lang="en-US" sz="4800" dirty="0">
                <a:solidFill>
                  <a:schemeClr val="bg1"/>
                </a:solidFill>
                <a:ea typeface="Malgun Gothic" panose="020B0503020000020004" pitchFamily="34" charset="-127"/>
                <a:cs typeface="Arial" panose="020B0604020202020204" pitchFamily="34" charset="0"/>
              </a:rPr>
              <a:t>Vilenkin: 										</a:t>
            </a:r>
            <a:r>
              <a:rPr lang="en-US" sz="4800" b="1" dirty="0">
                <a:ln>
                  <a:solidFill>
                    <a:sysClr val="windowText" lastClr="000000"/>
                  </a:solidFill>
                </a:ln>
                <a:solidFill>
                  <a:schemeClr val="bg1"/>
                </a:solidFill>
                <a:ea typeface="Malgun Gothic" panose="020B0503020000020004" pitchFamily="34" charset="-127"/>
                <a:cs typeface="Arial" panose="020B0604020202020204" pitchFamily="34" charset="0"/>
              </a:rPr>
              <a:t>“Cosmologists can no longer hide 						behind the possibility of a past-eternal 					universe.  There is no escape, they have to 				face the problem of a cosmic beginning.”</a:t>
            </a:r>
          </a:p>
          <a:p>
            <a:endParaRPr lang="en-US" dirty="0"/>
          </a:p>
        </p:txBody>
      </p:sp>
      <p:sp>
        <p:nvSpPr>
          <p:cNvPr id="12" name="Rectangle 11">
            <a:extLst>
              <a:ext uri="{FF2B5EF4-FFF2-40B4-BE49-F238E27FC236}">
                <a16:creationId xmlns:a16="http://schemas.microsoft.com/office/drawing/2014/main" id="{F8A18201-7196-0B7E-D0E0-3FCF955991A9}"/>
              </a:ext>
            </a:extLst>
          </p:cNvPr>
          <p:cNvSpPr/>
          <p:nvPr/>
        </p:nvSpPr>
        <p:spPr>
          <a:xfrm>
            <a:off x="3797650" y="5218479"/>
            <a:ext cx="4329711" cy="923330"/>
          </a:xfrm>
          <a:prstGeom prst="rect">
            <a:avLst/>
          </a:prstGeom>
          <a:noFill/>
        </p:spPr>
        <p:txBody>
          <a:bodyPr wrap="non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THE </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BIG BANG</a:t>
            </a:r>
          </a:p>
        </p:txBody>
      </p:sp>
      <p:sp>
        <p:nvSpPr>
          <p:cNvPr id="14" name="Rectangle 13">
            <a:extLst>
              <a:ext uri="{FF2B5EF4-FFF2-40B4-BE49-F238E27FC236}">
                <a16:creationId xmlns:a16="http://schemas.microsoft.com/office/drawing/2014/main" id="{586AA1F1-0FEA-A59F-4F7E-47FB6F1393CF}"/>
              </a:ext>
            </a:extLst>
          </p:cNvPr>
          <p:cNvSpPr/>
          <p:nvPr/>
        </p:nvSpPr>
        <p:spPr>
          <a:xfrm>
            <a:off x="2258372" y="1968565"/>
            <a:ext cx="7595929" cy="2862322"/>
          </a:xfrm>
          <a:prstGeom prst="rect">
            <a:avLst/>
          </a:prstGeom>
          <a:noFill/>
        </p:spPr>
        <p:txBody>
          <a:bodyPr wrap="square" lIns="91440" tIns="45720" rIns="91440" bIns="45720">
            <a:spAutoFit/>
          </a:bodyPr>
          <a:lstStyle/>
          <a:p>
            <a:pPr algn="dist"/>
            <a:r>
              <a:rPr lang="en-US" sz="5400" b="1" cap="none" spc="0" dirty="0">
                <a:ln w="9525">
                  <a:solidFill>
                    <a:srgbClr val="000000"/>
                  </a:solidFill>
                  <a:prstDash val="solid"/>
                </a:ln>
                <a:solidFill>
                  <a:schemeClr val="bg1"/>
                </a:solidFill>
                <a:effectLst>
                  <a:outerShdw blurRad="12700" dist="38100" dir="2700000" algn="tl" rotWithShape="0">
                    <a:schemeClr val="bg1">
                      <a:lumMod val="50000"/>
                    </a:schemeClr>
                  </a:outerShdw>
                </a:effectLst>
              </a:rPr>
              <a:t>For some scientists, </a:t>
            </a:r>
          </a:p>
          <a:p>
            <a:pPr algn="dist"/>
            <a:r>
              <a:rPr lang="en-US" sz="5400" b="1" dirty="0">
                <a:ln w="9525">
                  <a:solidFill>
                    <a:srgbClr val="000000"/>
                  </a:solidFill>
                  <a:prstDash val="solid"/>
                </a:ln>
                <a:solidFill>
                  <a:schemeClr val="bg1"/>
                </a:solidFill>
                <a:effectLst>
                  <a:outerShdw blurRad="12700" dist="38100" dir="2700000" algn="tl" rotWithShape="0">
                    <a:schemeClr val="bg1">
                      <a:lumMod val="50000"/>
                    </a:schemeClr>
                  </a:outerShdw>
                </a:effectLst>
              </a:rPr>
              <a:t>this discovery led to </a:t>
            </a:r>
          </a:p>
          <a:p>
            <a:pPr algn="dist"/>
            <a:r>
              <a:rPr lang="en-US" sz="6600" b="1" dirty="0">
                <a:ln w="9525">
                  <a:solidFill>
                    <a:srgbClr val="000000"/>
                  </a:solidFill>
                  <a:prstDash val="solid"/>
                </a:ln>
                <a:solidFill>
                  <a:schemeClr val="bg1"/>
                </a:solidFill>
                <a:effectLst>
                  <a:outerShdw blurRad="12700" dist="38100" dir="2700000" algn="tl" rotWithShape="0">
                    <a:schemeClr val="bg1">
                      <a:lumMod val="50000"/>
                    </a:schemeClr>
                  </a:outerShdw>
                </a:effectLst>
              </a:rPr>
              <a:t>BELIEF</a:t>
            </a:r>
            <a:r>
              <a:rPr lang="en-US" sz="5400" b="1" dirty="0">
                <a:ln w="9525">
                  <a:solidFill>
                    <a:srgbClr val="000000"/>
                  </a:solidFill>
                  <a:prstDash val="solid"/>
                </a:ln>
                <a:solidFill>
                  <a:schemeClr val="bg1"/>
                </a:solidFill>
                <a:effectLst>
                  <a:outerShdw blurRad="12700" dist="38100" dir="2700000" algn="tl" rotWithShape="0">
                    <a:schemeClr val="bg1">
                      <a:lumMod val="50000"/>
                    </a:schemeClr>
                  </a:outerShdw>
                </a:effectLst>
              </a:rPr>
              <a:t> in </a:t>
            </a:r>
            <a:r>
              <a:rPr lang="en-US" sz="7200" b="1" dirty="0">
                <a:ln w="9525">
                  <a:solidFill>
                    <a:srgbClr val="000000"/>
                  </a:solidFill>
                  <a:prstDash val="solid"/>
                </a:ln>
                <a:solidFill>
                  <a:schemeClr val="bg1"/>
                </a:solidFill>
                <a:effectLst>
                  <a:outerShdw blurRad="12700" dist="38100" dir="2700000" algn="tl" rotWithShape="0">
                    <a:schemeClr val="bg1">
                      <a:lumMod val="50000"/>
                    </a:schemeClr>
                  </a:outerShdw>
                </a:effectLst>
              </a:rPr>
              <a:t>GOD</a:t>
            </a:r>
            <a:r>
              <a:rPr lang="en-US" sz="5400" b="1" dirty="0">
                <a:ln w="9525">
                  <a:solidFill>
                    <a:schemeClr val="bg1"/>
                  </a:solidFill>
                  <a:prstDash val="solid"/>
                </a:ln>
                <a:solidFill>
                  <a:schemeClr val="bg1"/>
                </a:solidFill>
                <a:effectLst>
                  <a:outerShdw blurRad="12700" dist="38100" dir="2700000" algn="tl" rotWithShape="0">
                    <a:schemeClr val="bg1">
                      <a:lumMod val="50000"/>
                    </a:schemeClr>
                  </a:outerShdw>
                </a:effectLst>
              </a:rPr>
              <a:t>.</a:t>
            </a:r>
            <a:endPar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755716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md type="call" cmd="stop">
                                      <p:cBhvr>
                                        <p:cTn id="8" dur="1">
                                          <p:stCondLst>
                                            <p:cond delay="499"/>
                                          </p:stCondLst>
                                        </p:cTn>
                                        <p:tgtEl>
                                          <p:spTgt spid="21"/>
                                        </p:tgtEl>
                                      </p:cBhvr>
                                    </p:cmd>
                                  </p:childTnLst>
                                </p:cTn>
                              </p:par>
                              <p:par>
                                <p:cTn id="9" presetID="10" presetClass="entr" presetSubtype="0" fill="hold" grpId="0" nodeType="withEffect">
                                  <p:stCondLst>
                                    <p:cond delay="0"/>
                                  </p:stCondLst>
                                  <p:iterate type="lt">
                                    <p:tmPct val="12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par>
                                <p:cTn id="12" presetID="6" presetClass="emph" presetSubtype="0" repeatCount="indefinite" fill="hold" nodeType="withEffect">
                                  <p:stCondLst>
                                    <p:cond delay="0"/>
                                  </p:stCondLst>
                                  <p:childTnLst>
                                    <p:animScale>
                                      <p:cBhvr>
                                        <p:cTn id="13" dur="33000" fill="hold"/>
                                        <p:tgtEl>
                                          <p:spTgt spid="13316"/>
                                        </p:tgtEl>
                                      </p:cBhvr>
                                      <p:by x="150000" y="150000"/>
                                    </p:animScale>
                                  </p:childTnLst>
                                </p:cTn>
                              </p:par>
                              <p:par>
                                <p:cTn id="14" presetID="26" presetClass="emph" presetSubtype="0" fill="hold" nodeType="withEffect">
                                  <p:stCondLst>
                                    <p:cond delay="0"/>
                                  </p:stCondLst>
                                  <p:childTnLst>
                                    <p:animEffect transition="out" filter="fade">
                                      <p:cBhvr>
                                        <p:cTn id="15" dur="3000" tmFilter="0, 0; .2, .5; .8, .5; 1, 0"/>
                                        <p:tgtEl>
                                          <p:spTgt spid="13316"/>
                                        </p:tgtEl>
                                      </p:cBhvr>
                                    </p:animEffect>
                                    <p:animScale>
                                      <p:cBhvr>
                                        <p:cTn id="16" dur="1500" autoRev="1" fill="hold"/>
                                        <p:tgtEl>
                                          <p:spTgt spid="13316"/>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iterate type="lt">
                                    <p:tmPct val="10000"/>
                                  </p:iterate>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subTnLst>
                                    <p:animClr clrSpc="rgb" dir="cw">
                                      <p:cBhvr override="childStyle">
                                        <p:cTn dur="1" fill="hold" display="0" masterRel="nextClick" afterEffect="1"/>
                                        <p:tgtEl>
                                          <p:spTgt spid="10">
                                            <p:txEl>
                                              <p:pRg st="0" end="0"/>
                                            </p:txEl>
                                          </p:spTgt>
                                        </p:tgtEl>
                                        <p:attrNameLst>
                                          <p:attrName>ppt_c</p:attrName>
                                        </p:attrNameLst>
                                      </p:cBhvr>
                                      <p:to>
                                        <a:srgbClr val="808080"/>
                                      </p:to>
                                    </p:animClr>
                                  </p:subTnLst>
                                </p:cTn>
                              </p:par>
                              <p:par>
                                <p:cTn id="22" presetID="10" presetClass="exit" presetSubtype="0" fill="hold" grpId="1" nodeType="withEffect">
                                  <p:stCondLst>
                                    <p:cond delay="0"/>
                                  </p:stCondLst>
                                  <p:iterate type="lt">
                                    <p:tmPct val="0"/>
                                  </p:iterate>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iterate type="lt">
                                    <p:tmPct val="10000"/>
                                  </p:iterate>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fade">
                                      <p:cBhvr>
                                        <p:cTn id="29" dur="500"/>
                                        <p:tgtEl>
                                          <p:spTgt spid="10">
                                            <p:txEl>
                                              <p:pRg st="1" end="1"/>
                                            </p:txEl>
                                          </p:spTgt>
                                        </p:tgtEl>
                                      </p:cBhvr>
                                    </p:animEffect>
                                  </p:childTnLst>
                                  <p:subTnLst>
                                    <p:animClr clrSpc="rgb" dir="cw">
                                      <p:cBhvr override="childStyle">
                                        <p:cTn dur="1" fill="hold" display="0" masterRel="nextClick" afterEffect="1"/>
                                        <p:tgtEl>
                                          <p:spTgt spid="10">
                                            <p:txEl>
                                              <p:pRg st="1" end="1"/>
                                            </p:txEl>
                                          </p:spTgt>
                                        </p:tgtEl>
                                        <p:attrNameLst>
                                          <p:attrName>ppt_c</p:attrName>
                                        </p:attrNameLst>
                                      </p:cBhvr>
                                      <p:to>
                                        <a:srgbClr val="808080"/>
                                      </p:to>
                                    </p:animClr>
                                  </p:subTnLst>
                                </p:cTn>
                              </p:par>
                              <p:par>
                                <p:cTn id="30" presetID="10" presetClass="entr" presetSubtype="0" fill="hold" nodeType="withEffect">
                                  <p:stCondLst>
                                    <p:cond delay="60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nodeType="withEffect">
                                  <p:stCondLst>
                                    <p:cond delay="60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 presetClass="mediacall" presetSubtype="0" fill="hold" nodeType="withEffect">
                                  <p:stCondLst>
                                    <p:cond delay="6000"/>
                                  </p:stCondLst>
                                  <p:childTnLst>
                                    <p:cmd type="call" cmd="playFrom(0.0)">
                                      <p:cBhvr>
                                        <p:cTn id="37" dur="2047" fill="hold"/>
                                        <p:tgtEl>
                                          <p:spTgt spid="21"/>
                                        </p:tgtEl>
                                      </p:cBhvr>
                                    </p:cmd>
                                  </p:childTnLst>
                                </p:cTn>
                              </p:par>
                              <p:par>
                                <p:cTn id="38" presetID="16" presetClass="entr" presetSubtype="21" fill="hold" grpId="0" nodeType="withEffect">
                                  <p:stCondLst>
                                    <p:cond delay="600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41" presetID="6" presetClass="emph" presetSubtype="0" repeatCount="indefinite" fill="hold" nodeType="withEffect">
                                  <p:stCondLst>
                                    <p:cond delay="6000"/>
                                  </p:stCondLst>
                                  <p:childTnLst>
                                    <p:animScale>
                                      <p:cBhvr>
                                        <p:cTn id="42" dur="9000" fill="hold"/>
                                        <p:tgtEl>
                                          <p:spTgt spid="13"/>
                                        </p:tgtEl>
                                      </p:cBhvr>
                                      <p:by x="200000" y="200000"/>
                                    </p:animScale>
                                  </p:childTnLst>
                                </p:cTn>
                              </p:par>
                              <p:par>
                                <p:cTn id="43" presetID="10" presetClass="exit" presetSubtype="0" fill="hold" nodeType="withEffect">
                                  <p:stCondLst>
                                    <p:cond delay="7700"/>
                                  </p:stCondLst>
                                  <p:childTnLst>
                                    <p:animEffect transition="out" filter="fade">
                                      <p:cBhvr>
                                        <p:cTn id="44" dur="500"/>
                                        <p:tgtEl>
                                          <p:spTgt spid="21"/>
                                        </p:tgtEl>
                                      </p:cBhvr>
                                    </p:animEffect>
                                    <p:set>
                                      <p:cBhvr>
                                        <p:cTn id="45" dur="1" fill="hold">
                                          <p:stCondLst>
                                            <p:cond delay="499"/>
                                          </p:stCondLst>
                                        </p:cTn>
                                        <p:tgtEl>
                                          <p:spTgt spid="21"/>
                                        </p:tgtEl>
                                        <p:attrNameLst>
                                          <p:attrName>style.visibility</p:attrName>
                                        </p:attrNameLst>
                                      </p:cBhvr>
                                      <p:to>
                                        <p:strVal val="hidden"/>
                                      </p:to>
                                    </p:set>
                                    <p:cmd type="call" cmd="stop">
                                      <p:cBhvr>
                                        <p:cTn id="46" dur="1">
                                          <p:stCondLst>
                                            <p:cond delay="499"/>
                                          </p:stCondLst>
                                        </p:cTn>
                                        <p:tgtEl>
                                          <p:spTgt spid="21"/>
                                        </p:tgtEl>
                                      </p:cBhvr>
                                    </p:cmd>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iterate type="lt">
                                    <p:tmPct val="10000"/>
                                  </p:iterate>
                                  <p:childTnLst>
                                    <p:set>
                                      <p:cBhvr>
                                        <p:cTn id="50" dur="1" fill="hold">
                                          <p:stCondLst>
                                            <p:cond delay="0"/>
                                          </p:stCondLst>
                                        </p:cTn>
                                        <p:tgtEl>
                                          <p:spTgt spid="10">
                                            <p:txEl>
                                              <p:pRg st="2" end="2"/>
                                            </p:txEl>
                                          </p:spTgt>
                                        </p:tgtEl>
                                        <p:attrNameLst>
                                          <p:attrName>style.visibility</p:attrName>
                                        </p:attrNameLst>
                                      </p:cBhvr>
                                      <p:to>
                                        <p:strVal val="visible"/>
                                      </p:to>
                                    </p:set>
                                    <p:animEffect transition="in" filter="fade">
                                      <p:cBhvr>
                                        <p:cTn id="51" dur="500"/>
                                        <p:tgtEl>
                                          <p:spTgt spid="10">
                                            <p:txEl>
                                              <p:pRg st="2" end="2"/>
                                            </p:txEl>
                                          </p:spTgt>
                                        </p:tgtEl>
                                      </p:cBhvr>
                                    </p:animEffect>
                                  </p:childTnLst>
                                </p:cTn>
                              </p:par>
                              <p:par>
                                <p:cTn id="52" presetID="42" presetClass="path" presetSubtype="0" accel="50000" decel="50000" fill="hold" grpId="0" nodeType="withEffect">
                                  <p:stCondLst>
                                    <p:cond delay="0"/>
                                  </p:stCondLst>
                                  <p:iterate type="lt">
                                    <p:tmPct val="0"/>
                                  </p:iterate>
                                  <p:childTnLst>
                                    <p:animMotion origin="layout" path="M -4.16667E-6 4.81481E-6 L -4.16667E-6 0.25 " pathEditMode="relative" rAng="0" ptsTypes="AA">
                                      <p:cBhvr>
                                        <p:cTn id="53" dur="2000" fill="hold"/>
                                        <p:tgtEl>
                                          <p:spTgt spid="10">
                                            <p:txEl>
                                              <p:pRg st="0" end="0"/>
                                            </p:txEl>
                                          </p:spTgt>
                                        </p:tgtEl>
                                        <p:attrNameLst>
                                          <p:attrName>ppt_x</p:attrName>
                                          <p:attrName>ppt_y</p:attrName>
                                        </p:attrNameLst>
                                      </p:cBhvr>
                                      <p:rCtr x="0" y="12500"/>
                                    </p:animMotion>
                                  </p:childTnLst>
                                </p:cTn>
                              </p:par>
                              <p:par>
                                <p:cTn id="54" presetID="10" presetClass="exit" presetSubtype="0" fill="hold" nodeType="withEffect">
                                  <p:stCondLst>
                                    <p:cond delay="0"/>
                                  </p:stCondLst>
                                  <p:iterate type="lt">
                                    <p:tmPct val="0"/>
                                  </p:iterate>
                                  <p:childTnLst>
                                    <p:animEffect transition="out" filter="fade">
                                      <p:cBhvr>
                                        <p:cTn id="55" dur="500"/>
                                        <p:tgtEl>
                                          <p:spTgt spid="10">
                                            <p:txEl>
                                              <p:pRg st="0" end="0"/>
                                            </p:txEl>
                                          </p:spTgt>
                                        </p:tgtEl>
                                      </p:cBhvr>
                                    </p:animEffect>
                                    <p:set>
                                      <p:cBhvr>
                                        <p:cTn id="56" dur="1" fill="hold">
                                          <p:stCondLst>
                                            <p:cond delay="499"/>
                                          </p:stCondLst>
                                        </p:cTn>
                                        <p:tgtEl>
                                          <p:spTgt spid="10">
                                            <p:txEl>
                                              <p:pRg st="0" end="0"/>
                                            </p:txEl>
                                          </p:spTgt>
                                        </p:tgtEl>
                                        <p:attrNameLst>
                                          <p:attrName>style.visibility</p:attrName>
                                        </p:attrNameLst>
                                      </p:cBhvr>
                                      <p:to>
                                        <p:strVal val="hidden"/>
                                      </p:to>
                                    </p:set>
                                  </p:childTnLst>
                                </p:cTn>
                              </p:par>
                              <p:par>
                                <p:cTn id="57" presetID="42" presetClass="path" presetSubtype="0" accel="50000" decel="50000" fill="hold" grpId="0" nodeType="withEffect">
                                  <p:stCondLst>
                                    <p:cond delay="0"/>
                                  </p:stCondLst>
                                  <p:iterate type="lt">
                                    <p:tmPct val="0"/>
                                  </p:iterate>
                                  <p:childTnLst>
                                    <p:animMotion origin="layout" path="M -3.95833E-6 -7.40741E-7 L -3.95833E-6 0.25 " pathEditMode="relative" rAng="0" ptsTypes="AA">
                                      <p:cBhvr>
                                        <p:cTn id="58" dur="2000" fill="hold"/>
                                        <p:tgtEl>
                                          <p:spTgt spid="10">
                                            <p:txEl>
                                              <p:pRg st="1" end="1"/>
                                            </p:txEl>
                                          </p:spTgt>
                                        </p:tgtEl>
                                        <p:attrNameLst>
                                          <p:attrName>ppt_x</p:attrName>
                                          <p:attrName>ppt_y</p:attrName>
                                        </p:attrNameLst>
                                      </p:cBhvr>
                                      <p:rCtr x="0" y="12500"/>
                                    </p:animMotion>
                                  </p:childTnLst>
                                </p:cTn>
                              </p:par>
                              <p:par>
                                <p:cTn id="59" presetID="10" presetClass="exit" presetSubtype="0" fill="hold" nodeType="withEffect">
                                  <p:stCondLst>
                                    <p:cond delay="0"/>
                                  </p:stCondLst>
                                  <p:iterate type="lt">
                                    <p:tmPct val="0"/>
                                  </p:iterate>
                                  <p:childTnLst>
                                    <p:animEffect transition="out" filter="fade">
                                      <p:cBhvr>
                                        <p:cTn id="60" dur="500"/>
                                        <p:tgtEl>
                                          <p:spTgt spid="10">
                                            <p:txEl>
                                              <p:pRg st="1" end="1"/>
                                            </p:txEl>
                                          </p:spTgt>
                                        </p:tgtEl>
                                      </p:cBhvr>
                                    </p:animEffect>
                                    <p:set>
                                      <p:cBhvr>
                                        <p:cTn id="61" dur="1" fill="hold">
                                          <p:stCondLst>
                                            <p:cond delay="499"/>
                                          </p:stCondLst>
                                        </p:cTn>
                                        <p:tgtEl>
                                          <p:spTgt spid="10">
                                            <p:txEl>
                                              <p:pRg st="1" end="1"/>
                                            </p:txEl>
                                          </p:spTgt>
                                        </p:tgtEl>
                                        <p:attrNameLst>
                                          <p:attrName>style.visibility</p:attrName>
                                        </p:attrNameLst>
                                      </p:cBhvr>
                                      <p:to>
                                        <p:strVal val="hidden"/>
                                      </p:to>
                                    </p:set>
                                  </p:childTnLst>
                                </p:cTn>
                              </p:par>
                              <p:par>
                                <p:cTn id="62" presetID="42" presetClass="path" presetSubtype="0" accel="50000" decel="50000" fill="hold" grpId="0" nodeType="withEffect">
                                  <p:stCondLst>
                                    <p:cond delay="0"/>
                                  </p:stCondLst>
                                  <p:iterate type="lt">
                                    <p:tmPct val="0"/>
                                  </p:iterate>
                                  <p:childTnLst>
                                    <p:animMotion origin="layout" path="M 4.16667E-7 -1.85185E-6 L -0.01068 -0.49815 " pathEditMode="relative" rAng="0" ptsTypes="AA">
                                      <p:cBhvr>
                                        <p:cTn id="63" dur="2000" fill="hold"/>
                                        <p:tgtEl>
                                          <p:spTgt spid="10">
                                            <p:txEl>
                                              <p:pRg st="2" end="2"/>
                                            </p:txEl>
                                          </p:spTgt>
                                        </p:tgtEl>
                                        <p:attrNameLst>
                                          <p:attrName>ppt_x</p:attrName>
                                          <p:attrName>ppt_y</p:attrName>
                                        </p:attrNameLst>
                                      </p:cBhvr>
                                      <p:rCtr x="-534" y="-24907"/>
                                    </p:animMotion>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iterate type="lt">
                                    <p:tmPct val="0"/>
                                  </p:iterate>
                                  <p:childTnLst>
                                    <p:animEffect transition="out" filter="fade">
                                      <p:cBhvr>
                                        <p:cTn id="67" dur="500"/>
                                        <p:tgtEl>
                                          <p:spTgt spid="10">
                                            <p:txEl>
                                              <p:pRg st="2" end="2"/>
                                            </p:txEl>
                                          </p:spTgt>
                                        </p:tgtEl>
                                      </p:cBhvr>
                                    </p:animEffect>
                                    <p:set>
                                      <p:cBhvr>
                                        <p:cTn id="68" dur="1" fill="hold">
                                          <p:stCondLst>
                                            <p:cond delay="499"/>
                                          </p:stCondLst>
                                        </p:cTn>
                                        <p:tgtEl>
                                          <p:spTgt spid="10">
                                            <p:txEl>
                                              <p:pRg st="2" end="2"/>
                                            </p:txEl>
                                          </p:spTgt>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2"/>
                                        </p:tgtEl>
                                      </p:cBhvr>
                                    </p:animEffect>
                                    <p:set>
                                      <p:cBhvr>
                                        <p:cTn id="71" dur="1" fill="hold">
                                          <p:stCondLst>
                                            <p:cond delay="499"/>
                                          </p:stCondLst>
                                        </p:cTn>
                                        <p:tgtEl>
                                          <p:spTgt spid="12"/>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3"/>
                                        </p:tgtEl>
                                      </p:cBhvr>
                                    </p:animEffect>
                                    <p:set>
                                      <p:cBhvr>
                                        <p:cTn id="74" dur="1" fill="hold">
                                          <p:stCondLst>
                                            <p:cond delay="499"/>
                                          </p:stCondLst>
                                        </p:cTn>
                                        <p:tgtEl>
                                          <p:spTgt spid="13"/>
                                        </p:tgtEl>
                                        <p:attrNameLst>
                                          <p:attrName>style.visibility</p:attrName>
                                        </p:attrNameLst>
                                      </p:cBhvr>
                                      <p:to>
                                        <p:strVal val="hidden"/>
                                      </p:to>
                                    </p:set>
                                  </p:childTnLst>
                                </p:cTn>
                              </p:par>
                              <p:par>
                                <p:cTn id="75" presetID="17" presetClass="entr" presetSubtype="10" fill="hold" grpId="0" nodeType="withEffect">
                                  <p:stCondLst>
                                    <p:cond delay="0"/>
                                  </p:stCondLst>
                                  <p:iterate type="lt">
                                    <p:tmPct val="10000"/>
                                  </p:iterate>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79" fill="hold">
                      <p:stCondLst>
                        <p:cond delay="indefinite"/>
                      </p:stCondLst>
                      <p:childTnLst>
                        <p:par>
                          <p:cTn id="80" fill="hold">
                            <p:stCondLst>
                              <p:cond delay="0"/>
                            </p:stCondLst>
                            <p:childTnLst>
                              <p:par>
                                <p:cTn id="81" presetID="2" presetClass="entr" presetSubtype="8" fill="hold" nodeType="clickEffect">
                                  <p:stCondLst>
                                    <p:cond delay="0"/>
                                  </p:stCondLst>
                                  <p:childTnLst>
                                    <p:set>
                                      <p:cBhvr>
                                        <p:cTn id="82" dur="1" fill="hold">
                                          <p:stCondLst>
                                            <p:cond delay="0"/>
                                          </p:stCondLst>
                                        </p:cTn>
                                        <p:tgtEl>
                                          <p:spTgt spid="2050"/>
                                        </p:tgtEl>
                                        <p:attrNameLst>
                                          <p:attrName>style.visibility</p:attrName>
                                        </p:attrNameLst>
                                      </p:cBhvr>
                                      <p:to>
                                        <p:strVal val="visible"/>
                                      </p:to>
                                    </p:set>
                                    <p:anim calcmode="lin" valueType="num">
                                      <p:cBhvr additive="base">
                                        <p:cTn id="83" dur="500" fill="hold"/>
                                        <p:tgtEl>
                                          <p:spTgt spid="2050"/>
                                        </p:tgtEl>
                                        <p:attrNameLst>
                                          <p:attrName>ppt_x</p:attrName>
                                        </p:attrNameLst>
                                      </p:cBhvr>
                                      <p:tavLst>
                                        <p:tav tm="0">
                                          <p:val>
                                            <p:strVal val="0-#ppt_w/2"/>
                                          </p:val>
                                        </p:tav>
                                        <p:tav tm="100000">
                                          <p:val>
                                            <p:strVal val="#ppt_x"/>
                                          </p:val>
                                        </p:tav>
                                      </p:tavLst>
                                    </p:anim>
                                    <p:anim calcmode="lin" valueType="num">
                                      <p:cBhvr additive="base">
                                        <p:cTn id="84" dur="500" fill="hold"/>
                                        <p:tgtEl>
                                          <p:spTgt spid="2050"/>
                                        </p:tgtEl>
                                        <p:attrNameLst>
                                          <p:attrName>ppt_y</p:attrName>
                                        </p:attrNameLst>
                                      </p:cBhvr>
                                      <p:tavLst>
                                        <p:tav tm="0">
                                          <p:val>
                                            <p:strVal val="#ppt_y"/>
                                          </p:val>
                                        </p:tav>
                                        <p:tav tm="100000">
                                          <p:val>
                                            <p:strVal val="#ppt_y"/>
                                          </p:val>
                                        </p:tav>
                                      </p:tavLst>
                                    </p:anim>
                                  </p:childTnLst>
                                </p:cTn>
                              </p:par>
                              <p:par>
                                <p:cTn id="85" presetID="10" presetClass="entr" presetSubtype="0" fill="hold" nodeType="withEffect">
                                  <p:stCondLst>
                                    <p:cond delay="1000"/>
                                  </p:stCondLst>
                                  <p:childTnLst>
                                    <p:set>
                                      <p:cBhvr>
                                        <p:cTn id="86" dur="1" fill="hold">
                                          <p:stCondLst>
                                            <p:cond delay="0"/>
                                          </p:stCondLst>
                                        </p:cTn>
                                        <p:tgtEl>
                                          <p:spTgt spid="6">
                                            <p:txEl>
                                              <p:pRg st="0" end="0"/>
                                            </p:txEl>
                                          </p:spTgt>
                                        </p:tgtEl>
                                        <p:attrNameLst>
                                          <p:attrName>style.visibility</p:attrName>
                                        </p:attrNameLst>
                                      </p:cBhvr>
                                      <p:to>
                                        <p:strVal val="visible"/>
                                      </p:to>
                                    </p:set>
                                    <p:animEffect transition="in" filter="fade">
                                      <p:cBhvr>
                                        <p:cTn id="87" dur="500"/>
                                        <p:tgtEl>
                                          <p:spTgt spid="6">
                                            <p:txEl>
                                              <p:pRg st="0" end="0"/>
                                            </p:txEl>
                                          </p:spTgt>
                                        </p:tgtEl>
                                      </p:cBhvr>
                                    </p:animEffect>
                                  </p:childTnLst>
                                </p:cTn>
                              </p:par>
                              <p:par>
                                <p:cTn id="88" presetID="10" presetClass="entr" presetSubtype="0" fill="hold" nodeType="withEffect">
                                  <p:stCondLst>
                                    <p:cond delay="3750"/>
                                  </p:stCondLst>
                                  <p:iterate type="lt">
                                    <p:tmPct val="10000"/>
                                  </p:iterate>
                                  <p:childTnLst>
                                    <p:set>
                                      <p:cBhvr>
                                        <p:cTn id="89" dur="1" fill="hold">
                                          <p:stCondLst>
                                            <p:cond delay="0"/>
                                          </p:stCondLst>
                                        </p:cTn>
                                        <p:tgtEl>
                                          <p:spTgt spid="6">
                                            <p:txEl>
                                              <p:pRg st="1" end="1"/>
                                            </p:txEl>
                                          </p:spTgt>
                                        </p:tgtEl>
                                        <p:attrNameLst>
                                          <p:attrName>style.visibility</p:attrName>
                                        </p:attrNameLst>
                                      </p:cBhvr>
                                      <p:to>
                                        <p:strVal val="visible"/>
                                      </p:to>
                                    </p:set>
                                    <p:animEffect transition="in" filter="fade">
                                      <p:cBhvr>
                                        <p:cTn id="90" dur="500"/>
                                        <p:tgtEl>
                                          <p:spTgt spid="6">
                                            <p:txEl>
                                              <p:pRg st="1" end="1"/>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500"/>
                                        <p:tgtEl>
                                          <p:spTgt spid="6">
                                            <p:txEl>
                                              <p:pRg st="0" end="0"/>
                                            </p:txEl>
                                          </p:spTgt>
                                        </p:tgtEl>
                                      </p:cBhvr>
                                    </p:animEffect>
                                    <p:set>
                                      <p:cBhvr>
                                        <p:cTn id="95" dur="1" fill="hold">
                                          <p:stCondLst>
                                            <p:cond delay="499"/>
                                          </p:stCondLst>
                                        </p:cTn>
                                        <p:tgtEl>
                                          <p:spTgt spid="6">
                                            <p:txEl>
                                              <p:pRg st="0" end="0"/>
                                            </p:txEl>
                                          </p:spTgt>
                                        </p:tgtEl>
                                        <p:attrNameLst>
                                          <p:attrName>style.visibility</p:attrName>
                                        </p:attrNameLst>
                                      </p:cBhvr>
                                      <p:to>
                                        <p:strVal val="hidden"/>
                                      </p:to>
                                    </p:set>
                                  </p:childTnLst>
                                </p:cTn>
                              </p:par>
                              <p:par>
                                <p:cTn id="96" presetID="10" presetClass="exit" presetSubtype="0" fill="hold" nodeType="withEffect">
                                  <p:stCondLst>
                                    <p:cond delay="0"/>
                                  </p:stCondLst>
                                  <p:iterate type="lt">
                                    <p:tmPct val="0"/>
                                  </p:iterate>
                                  <p:childTnLst>
                                    <p:animEffect transition="out" filter="fade">
                                      <p:cBhvr>
                                        <p:cTn id="97" dur="500"/>
                                        <p:tgtEl>
                                          <p:spTgt spid="6">
                                            <p:txEl>
                                              <p:pRg st="1" end="1"/>
                                            </p:txEl>
                                          </p:spTgt>
                                        </p:tgtEl>
                                      </p:cBhvr>
                                    </p:animEffect>
                                    <p:set>
                                      <p:cBhvr>
                                        <p:cTn id="98" dur="1" fill="hold">
                                          <p:stCondLst>
                                            <p:cond delay="499"/>
                                          </p:stCondLst>
                                        </p:cTn>
                                        <p:tgtEl>
                                          <p:spTgt spid="6">
                                            <p:txEl>
                                              <p:pRg st="1" end="1"/>
                                            </p:txEl>
                                          </p:spTgt>
                                        </p:tgtEl>
                                        <p:attrNameLst>
                                          <p:attrName>style.visibility</p:attrName>
                                        </p:attrNameLst>
                                      </p:cBhvr>
                                      <p:to>
                                        <p:strVal val="hidden"/>
                                      </p:to>
                                    </p:set>
                                  </p:childTnLst>
                                </p:cTn>
                              </p:par>
                              <p:par>
                                <p:cTn id="99" presetID="10" presetClass="entr" presetSubtype="0" fill="hold" grpId="0" nodeType="withEffect">
                                  <p:stCondLst>
                                    <p:cond delay="0"/>
                                  </p:stCondLst>
                                  <p:childTnLst>
                                    <p:set>
                                      <p:cBhvr>
                                        <p:cTn id="100" dur="1" fill="hold">
                                          <p:stCondLst>
                                            <p:cond delay="0"/>
                                          </p:stCondLst>
                                        </p:cTn>
                                        <p:tgtEl>
                                          <p:spTgt spid="2"/>
                                        </p:tgtEl>
                                        <p:attrNameLst>
                                          <p:attrName>style.visibility</p:attrName>
                                        </p:attrNameLst>
                                      </p:cBhvr>
                                      <p:to>
                                        <p:strVal val="visible"/>
                                      </p:to>
                                    </p:set>
                                    <p:animEffect transition="in" filter="fade">
                                      <p:cBhvr>
                                        <p:cTn id="101" dur="500"/>
                                        <p:tgtEl>
                                          <p:spTgt spid="2"/>
                                        </p:tgtEl>
                                      </p:cBhvr>
                                    </p:animEffect>
                                  </p:childTnLst>
                                </p:cTn>
                              </p:par>
                              <p:par>
                                <p:cTn id="102" presetID="2" presetClass="entr" presetSubtype="8" fill="hold" nodeType="with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0-#ppt_w/2"/>
                                          </p:val>
                                        </p:tav>
                                        <p:tav tm="100000">
                                          <p:val>
                                            <p:strVal val="#ppt_x"/>
                                          </p:val>
                                        </p:tav>
                                      </p:tavLst>
                                    </p:anim>
                                    <p:anim calcmode="lin" valueType="num">
                                      <p:cBhvr additive="base">
                                        <p:cTn id="10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iterate type="lt">
                                    <p:tmPct val="13000"/>
                                  </p:iterate>
                                  <p:childTnLst>
                                    <p:set>
                                      <p:cBhvr>
                                        <p:cTn id="109" dur="1" fill="hold">
                                          <p:stCondLst>
                                            <p:cond delay="0"/>
                                          </p:stCondLst>
                                        </p:cTn>
                                        <p:tgtEl>
                                          <p:spTgt spid="7">
                                            <p:txEl>
                                              <p:pRg st="0" end="0"/>
                                            </p:txEl>
                                          </p:spTgt>
                                        </p:tgtEl>
                                        <p:attrNameLst>
                                          <p:attrName>style.visibility</p:attrName>
                                        </p:attrNameLst>
                                      </p:cBhvr>
                                      <p:to>
                                        <p:strVal val="visible"/>
                                      </p:to>
                                    </p:set>
                                    <p:animEffect transition="in" filter="fade">
                                      <p:cBhvr>
                                        <p:cTn id="110" dur="500"/>
                                        <p:tgtEl>
                                          <p:spTgt spid="7">
                                            <p:txEl>
                                              <p:pRg st="0" end="0"/>
                                            </p:txEl>
                                          </p:spTgt>
                                        </p:tgtEl>
                                      </p:cBhvr>
                                    </p:animEffect>
                                  </p:childTnLst>
                                  <p:subTnLst>
                                    <p:set>
                                      <p:cBhvr override="childStyle">
                                        <p:cTn dur="1" fill="hold" display="0" masterRel="nextClick" afterEffect="1"/>
                                        <p:tgtEl>
                                          <p:spTgt spid="7">
                                            <p:txEl>
                                              <p:pRg st="0" end="0"/>
                                            </p:txEl>
                                          </p:spTgt>
                                        </p:tgtEl>
                                        <p:attrNameLst>
                                          <p:attrName>style.visibility</p:attrName>
                                        </p:attrNameLst>
                                      </p:cBhvr>
                                      <p:to>
                                        <p:strVal val="hidden"/>
                                      </p:to>
                                    </p:set>
                                  </p:sub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iterate type="lt">
                                    <p:tmPct val="13000"/>
                                  </p:iterate>
                                  <p:childTnLst>
                                    <p:set>
                                      <p:cBhvr>
                                        <p:cTn id="114" dur="1" fill="hold">
                                          <p:stCondLst>
                                            <p:cond delay="0"/>
                                          </p:stCondLst>
                                        </p:cTn>
                                        <p:tgtEl>
                                          <p:spTgt spid="4">
                                            <p:txEl>
                                              <p:pRg st="0" end="0"/>
                                            </p:txEl>
                                          </p:spTgt>
                                        </p:tgtEl>
                                        <p:attrNameLst>
                                          <p:attrName>style.visibility</p:attrName>
                                        </p:attrNameLst>
                                      </p:cBhvr>
                                      <p:to>
                                        <p:strVal val="visible"/>
                                      </p:to>
                                    </p:set>
                                    <p:animEffect transition="in" filter="fade">
                                      <p:cBhvr>
                                        <p:cTn id="115" dur="500"/>
                                        <p:tgtEl>
                                          <p:spTgt spid="4">
                                            <p:txEl>
                                              <p:pRg st="0" end="0"/>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11"/>
                                        </p:tgtEl>
                                        <p:attrNameLst>
                                          <p:attrName>style.visibility</p:attrName>
                                        </p:attrNameLst>
                                      </p:cBhvr>
                                      <p:to>
                                        <p:strVal val="visible"/>
                                      </p:to>
                                    </p:set>
                                    <p:animEffect transition="in" filter="fade">
                                      <p:cBhvr>
                                        <p:cTn id="120" dur="500"/>
                                        <p:tgtEl>
                                          <p:spTgt spid="11"/>
                                        </p:tgtEl>
                                      </p:cBhvr>
                                    </p:animEffect>
                                  </p:childTnLst>
                                </p:cTn>
                              </p:par>
                              <p:par>
                                <p:cTn id="121" presetID="26" presetClass="emph" presetSubtype="0" repeatCount="10000" fill="hold" grpId="1" nodeType="withEffect">
                                  <p:stCondLst>
                                    <p:cond delay="500"/>
                                  </p:stCondLst>
                                  <p:childTnLst>
                                    <p:animEffect transition="out" filter="fade">
                                      <p:cBhvr>
                                        <p:cTn id="122" dur="2000" tmFilter="0, 0; .2, .5; .8, .5; 1, 0"/>
                                        <p:tgtEl>
                                          <p:spTgt spid="11"/>
                                        </p:tgtEl>
                                      </p:cBhvr>
                                    </p:animEffect>
                                    <p:animScale>
                                      <p:cBhvr>
                                        <p:cTn id="123" dur="1000" autoRev="1" fill="hold"/>
                                        <p:tgtEl>
                                          <p:spTgt spid="11"/>
                                        </p:tgtEl>
                                      </p:cBhvr>
                                      <p:by x="105000" y="105000"/>
                                    </p:animScale>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24" fill="hold">
                      <p:stCondLst>
                        <p:cond delay="indefinite"/>
                      </p:stCondLst>
                      <p:childTnLst>
                        <p:par>
                          <p:cTn id="125" fill="hold">
                            <p:stCondLst>
                              <p:cond delay="0"/>
                            </p:stCondLst>
                            <p:childTnLst>
                              <p:par>
                                <p:cTn id="126" presetID="10" presetClass="exit" presetSubtype="0" fill="hold" grpId="1" nodeType="clickEffect">
                                  <p:stCondLst>
                                    <p:cond delay="0"/>
                                  </p:stCondLst>
                                  <p:childTnLst>
                                    <p:animEffect transition="out" filter="fade">
                                      <p:cBhvr>
                                        <p:cTn id="127" dur="500"/>
                                        <p:tgtEl>
                                          <p:spTgt spid="2"/>
                                        </p:tgtEl>
                                      </p:cBhvr>
                                    </p:animEffect>
                                    <p:set>
                                      <p:cBhvr>
                                        <p:cTn id="128" dur="1" fill="hold">
                                          <p:stCondLst>
                                            <p:cond delay="499"/>
                                          </p:stCondLst>
                                        </p:cTn>
                                        <p:tgtEl>
                                          <p:spTgt spid="2"/>
                                        </p:tgtEl>
                                        <p:attrNameLst>
                                          <p:attrName>style.visibility</p:attrName>
                                        </p:attrNameLst>
                                      </p:cBhvr>
                                      <p:to>
                                        <p:strVal val="hidden"/>
                                      </p:to>
                                    </p:set>
                                  </p:childTnLst>
                                </p:cTn>
                              </p:par>
                              <p:par>
                                <p:cTn id="129" presetID="10" presetClass="entr" presetSubtype="0" fill="hold" grpId="0" nodeType="withEffect">
                                  <p:stCondLst>
                                    <p:cond delay="0"/>
                                  </p:stCondLst>
                                  <p:iterate type="lt">
                                    <p:tmPct val="10000"/>
                                  </p:iterate>
                                  <p:childTnLst>
                                    <p:set>
                                      <p:cBhvr>
                                        <p:cTn id="130" dur="1" fill="hold">
                                          <p:stCondLst>
                                            <p:cond delay="0"/>
                                          </p:stCondLst>
                                        </p:cTn>
                                        <p:tgtEl>
                                          <p:spTgt spid="5"/>
                                        </p:tgtEl>
                                        <p:attrNameLst>
                                          <p:attrName>style.visibility</p:attrName>
                                        </p:attrNameLst>
                                      </p:cBhvr>
                                      <p:to>
                                        <p:strVal val="visible"/>
                                      </p:to>
                                    </p:set>
                                    <p:animEffect transition="in" filter="fade">
                                      <p:cBhvr>
                                        <p:cTn id="131" dur="500"/>
                                        <p:tgtEl>
                                          <p:spTgt spid="5"/>
                                        </p:tgtEl>
                                      </p:cBhvr>
                                    </p:animEffect>
                                  </p:childTnLst>
                                </p:cTn>
                              </p:par>
                              <p:par>
                                <p:cTn id="132" presetID="10" presetClass="exit" presetSubtype="0" fill="hold" grpId="0" nodeType="withEffect">
                                  <p:stCondLst>
                                    <p:cond delay="0"/>
                                  </p:stCondLst>
                                  <p:iterate type="lt">
                                    <p:tmPct val="0"/>
                                  </p:iterate>
                                  <p:childTnLst>
                                    <p:animEffect transition="out" filter="fade">
                                      <p:cBhvr>
                                        <p:cTn id="133" dur="1750"/>
                                        <p:tgtEl>
                                          <p:spTgt spid="4">
                                            <p:txEl>
                                              <p:pRg st="0" end="0"/>
                                            </p:txEl>
                                          </p:spTgt>
                                        </p:tgtEl>
                                      </p:cBhvr>
                                    </p:animEffect>
                                    <p:set>
                                      <p:cBhvr>
                                        <p:cTn id="134" dur="1" fill="hold">
                                          <p:stCondLst>
                                            <p:cond delay="1749"/>
                                          </p:stCondLst>
                                        </p:cTn>
                                        <p:tgtEl>
                                          <p:spTgt spid="4">
                                            <p:txEl>
                                              <p:pRg st="0" end="0"/>
                                            </p:txEl>
                                          </p:spTgt>
                                        </p:tgtEl>
                                        <p:attrNameLst>
                                          <p:attrName>style.visibility</p:attrName>
                                        </p:attrNameLst>
                                      </p:cBhvr>
                                      <p:to>
                                        <p:strVal val="hidden"/>
                                      </p:to>
                                    </p:set>
                                  </p:childTnLst>
                                </p:cTn>
                              </p:par>
                              <p:par>
                                <p:cTn id="135" presetID="42" presetClass="path" presetSubtype="0" accel="50000" decel="50000" fill="hold" nodeType="withEffect">
                                  <p:stCondLst>
                                    <p:cond delay="0"/>
                                  </p:stCondLst>
                                  <p:childTnLst>
                                    <p:animMotion origin="layout" path="M 2.29167E-6 -1.11111E-6 L 0.31393 0.49792 " pathEditMode="relative" rAng="0" ptsTypes="AA">
                                      <p:cBhvr>
                                        <p:cTn id="136" dur="2000" fill="hold"/>
                                        <p:tgtEl>
                                          <p:spTgt spid="2050"/>
                                        </p:tgtEl>
                                        <p:attrNameLst>
                                          <p:attrName>ppt_x</p:attrName>
                                          <p:attrName>ppt_y</p:attrName>
                                        </p:attrNameLst>
                                      </p:cBhvr>
                                      <p:rCtr x="15690" y="24884"/>
                                    </p:animMotion>
                                  </p:childTnLst>
                                </p:cTn>
                              </p:par>
                              <p:par>
                                <p:cTn id="137" presetID="2" presetClass="entr" presetSubtype="8" fill="hold" nodeType="withEffect">
                                  <p:stCondLst>
                                    <p:cond delay="0"/>
                                  </p:stCondLst>
                                  <p:childTnLst>
                                    <p:set>
                                      <p:cBhvr>
                                        <p:cTn id="138" dur="1" fill="hold">
                                          <p:stCondLst>
                                            <p:cond delay="0"/>
                                          </p:stCondLst>
                                        </p:cTn>
                                        <p:tgtEl>
                                          <p:spTgt spid="9"/>
                                        </p:tgtEl>
                                        <p:attrNameLst>
                                          <p:attrName>style.visibility</p:attrName>
                                        </p:attrNameLst>
                                      </p:cBhvr>
                                      <p:to>
                                        <p:strVal val="visible"/>
                                      </p:to>
                                    </p:set>
                                    <p:anim calcmode="lin" valueType="num">
                                      <p:cBhvr additive="base">
                                        <p:cTn id="139" dur="500" fill="hold"/>
                                        <p:tgtEl>
                                          <p:spTgt spid="9"/>
                                        </p:tgtEl>
                                        <p:attrNameLst>
                                          <p:attrName>ppt_x</p:attrName>
                                        </p:attrNameLst>
                                      </p:cBhvr>
                                      <p:tavLst>
                                        <p:tav tm="0">
                                          <p:val>
                                            <p:strVal val="0-#ppt_w/2"/>
                                          </p:val>
                                        </p:tav>
                                        <p:tav tm="100000">
                                          <p:val>
                                            <p:strVal val="#ppt_x"/>
                                          </p:val>
                                        </p:tav>
                                      </p:tavLst>
                                    </p:anim>
                                    <p:anim calcmode="lin" valueType="num">
                                      <p:cBhvr additive="base">
                                        <p:cTn id="14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1" restart="whenNotActive" fill="hold" evtFilter="cancelBubble" nodeType="interactiveSeq">
                <p:stCondLst>
                  <p:cond evt="onClick" delay="0">
                    <p:tgtEl>
                      <p:spTgt spid="21"/>
                    </p:tgtEl>
                  </p:cond>
                </p:stCondLst>
                <p:endSync evt="end" delay="0">
                  <p:rtn val="all"/>
                </p:endSync>
                <p:childTnLst>
                  <p:par>
                    <p:cTn id="142" fill="hold">
                      <p:stCondLst>
                        <p:cond delay="0"/>
                      </p:stCondLst>
                      <p:childTnLst>
                        <p:par>
                          <p:cTn id="143" fill="hold">
                            <p:stCondLst>
                              <p:cond delay="0"/>
                            </p:stCondLst>
                            <p:childTnLst>
                              <p:par>
                                <p:cTn id="144" presetID="2" presetClass="mediacall" presetSubtype="0" fill="hold" nodeType="clickEffect">
                                  <p:stCondLst>
                                    <p:cond delay="0"/>
                                  </p:stCondLst>
                                  <p:childTnLst>
                                    <p:cmd type="call" cmd="togglePause">
                                      <p:cBhvr>
                                        <p:cTn id="145" dur="1" fill="hold"/>
                                        <p:tgtEl>
                                          <p:spTgt spid="21"/>
                                        </p:tgtEl>
                                      </p:cBhvr>
                                    </p:cmd>
                                  </p:childTnLst>
                                </p:cTn>
                              </p:par>
                            </p:childTnLst>
                          </p:cTn>
                        </p:par>
                      </p:childTnLst>
                    </p:cTn>
                  </p:par>
                </p:childTnLst>
              </p:cTn>
              <p:nextCondLst>
                <p:cond evt="onClick" delay="0">
                  <p:tgtEl>
                    <p:spTgt spid="21"/>
                  </p:tgtEl>
                </p:cond>
              </p:nextCondLst>
            </p:seq>
            <p:video>
              <p:cMediaNode vol="80000">
                <p:cTn id="146" fill="hold" display="0">
                  <p:stCondLst>
                    <p:cond delay="indefinite"/>
                  </p:stCondLst>
                </p:cTn>
                <p:tgtEl>
                  <p:spTgt spid="21"/>
                </p:tgtEl>
              </p:cMediaNode>
            </p:video>
          </p:childTnLst>
        </p:cTn>
      </p:par>
    </p:tnLst>
    <p:bldLst>
      <p:bldP spid="2" grpId="0"/>
      <p:bldP spid="2" grpId="1"/>
      <p:bldP spid="5" grpId="0"/>
      <p:bldP spid="11" grpId="0" animBg="1"/>
      <p:bldP spid="11" grpId="1" animBg="1"/>
      <p:bldP spid="4" grpId="0" build="allAtOnce"/>
      <p:bldP spid="3" grpId="0"/>
      <p:bldP spid="3" grpId="1"/>
      <p:bldP spid="10" grpId="0" build="allAtOnce"/>
      <p:bldP spid="12" grpId="0"/>
      <p:bldP spid="12" grpId="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02F84E9-42F6-C86B-3F6F-6EEE0F3327D9}"/>
              </a:ext>
            </a:extLst>
          </p:cNvPr>
          <p:cNvSpPr>
            <a:spLocks noGrp="1"/>
          </p:cNvSpPr>
          <p:nvPr>
            <p:ph idx="1"/>
          </p:nvPr>
        </p:nvSpPr>
        <p:spPr>
          <a:xfrm>
            <a:off x="532003" y="1600200"/>
            <a:ext cx="7086600" cy="4351338"/>
          </a:xfrm>
        </p:spPr>
        <p:txBody>
          <a:bodyPr>
            <a:noAutofit/>
          </a:bodyPr>
          <a:lstStyle/>
          <a:p>
            <a:pPr marL="0" indent="0">
              <a:buNone/>
            </a:pPr>
            <a:r>
              <a:rPr lang="en-US" sz="6000" b="1" dirty="0">
                <a:latin typeface="Amasis MT Pro Black" panose="02040A04050005020304" pitchFamily="18" charset="0"/>
              </a:rPr>
              <a:t>2.	What’s so 	</a:t>
            </a:r>
            <a:r>
              <a:rPr lang="en-US" sz="6000" b="1" dirty="0">
                <a:solidFill>
                  <a:schemeClr val="bg1"/>
                </a:solidFill>
                <a:highlight>
                  <a:srgbClr val="FF0000"/>
                </a:highlight>
                <a:latin typeface="Amasis MT Pro Black" panose="02040A04050005020304" pitchFamily="18" charset="0"/>
              </a:rPr>
              <a:t>MIRACULOUS</a:t>
            </a:r>
            <a:r>
              <a:rPr lang="en-US" sz="6000" b="1" dirty="0">
                <a:solidFill>
                  <a:schemeClr val="bg1"/>
                </a:solidFill>
                <a:latin typeface="Amasis MT Pro Black" panose="02040A04050005020304" pitchFamily="18" charset="0"/>
              </a:rPr>
              <a:t> 	</a:t>
            </a:r>
            <a:r>
              <a:rPr lang="en-US" sz="6000" b="1" dirty="0">
                <a:latin typeface="Amasis MT Pro Black" panose="02040A04050005020304" pitchFamily="18" charset="0"/>
              </a:rPr>
              <a:t>about the 	</a:t>
            </a:r>
            <a:r>
              <a:rPr lang="en-US" sz="6000" b="1" dirty="0">
                <a:solidFill>
                  <a:schemeClr val="bg1"/>
                </a:solidFill>
                <a:highlight>
                  <a:srgbClr val="FF0000"/>
                </a:highlight>
                <a:latin typeface="Amasis MT Pro Black" panose="02040A04050005020304" pitchFamily="18" charset="0"/>
              </a:rPr>
              <a:t>BIG-	BANG</a:t>
            </a:r>
            <a:r>
              <a:rPr lang="en-US" sz="6000" b="1" dirty="0">
                <a:latin typeface="Amasis MT Pro Black" panose="02040A04050005020304" pitchFamily="18" charset="0"/>
              </a:rPr>
              <a:t>?</a:t>
            </a:r>
          </a:p>
        </p:txBody>
      </p:sp>
      <p:sp>
        <p:nvSpPr>
          <p:cNvPr id="18" name="Oval 17">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Picture 2" descr="Image result for allan sandage">
            <a:extLst>
              <a:ext uri="{FF2B5EF4-FFF2-40B4-BE49-F238E27FC236}">
                <a16:creationId xmlns:a16="http://schemas.microsoft.com/office/drawing/2014/main" id="{5546659E-FFA7-D4BB-55FE-A184A1E5B8B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961" r="1" b="606"/>
          <a:stretch/>
        </p:blipFill>
        <p:spPr bwMode="auto">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0" name="Arc 19">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6" name="Picture 5">
            <a:extLst>
              <a:ext uri="{FF2B5EF4-FFF2-40B4-BE49-F238E27FC236}">
                <a16:creationId xmlns:a16="http://schemas.microsoft.com/office/drawing/2014/main" id="{0042CB98-63D9-3DAB-2993-C1E8026CF3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1904" b="4"/>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372909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3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2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500"/>
                                        <p:tgtEl>
                                          <p:spTgt spid="6"/>
                                        </p:tgtEl>
                                      </p:cBhvr>
                                    </p:animEffect>
                                  </p:childTnLst>
                                </p:cTn>
                              </p:par>
                              <p:par>
                                <p:cTn id="11" presetID="26" presetClass="emph" presetSubtype="0" repeatCount="3000" fill="hold" nodeType="withEffect">
                                  <p:stCondLst>
                                    <p:cond delay="3500"/>
                                  </p:stCondLst>
                                  <p:childTnLst>
                                    <p:animEffect transition="out" filter="fade">
                                      <p:cBhvr>
                                        <p:cTn id="12" dur="3000" tmFilter="0, 0; .2, .5; .8, .5; 1, 0"/>
                                        <p:tgtEl>
                                          <p:spTgt spid="6"/>
                                        </p:tgtEl>
                                      </p:cBhvr>
                                    </p:animEffect>
                                    <p:animScale>
                                      <p:cBhvr>
                                        <p:cTn id="13" dur="1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62D44EE-C852-4460-B8B5-C4F2BC205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pic>
        <p:nvPicPr>
          <p:cNvPr id="5" name="Picture 4">
            <a:extLst>
              <a:ext uri="{FF2B5EF4-FFF2-40B4-BE49-F238E27FC236}">
                <a16:creationId xmlns:a16="http://schemas.microsoft.com/office/drawing/2014/main" id="{23167F34-1A63-FF23-C080-1601297DF3D3}"/>
              </a:ext>
            </a:extLst>
          </p:cNvPr>
          <p:cNvPicPr>
            <a:picLocks noChangeAspect="1"/>
          </p:cNvPicPr>
          <p:nvPr/>
        </p:nvPicPr>
        <p:blipFill rotWithShape="1">
          <a:blip r:embed="rId2">
            <a:extLst>
              <a:ext uri="{28A0092B-C50C-407E-A947-70E740481C1C}">
                <a14:useLocalDpi xmlns:a14="http://schemas.microsoft.com/office/drawing/2010/main" val="0"/>
              </a:ext>
            </a:extLst>
          </a:blip>
          <a:srcRect r="2" b="6752"/>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2" name="Freeform: Shape 21">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EF543B4D-D134-0CF4-BFA1-CB3F063684FC}"/>
              </a:ext>
            </a:extLst>
          </p:cNvPr>
          <p:cNvSpPr>
            <a:spLocks noGrp="1"/>
          </p:cNvSpPr>
          <p:nvPr>
            <p:ph type="title"/>
          </p:nvPr>
        </p:nvSpPr>
        <p:spPr>
          <a:xfrm>
            <a:off x="6172200" y="2351783"/>
            <a:ext cx="5178250" cy="3004145"/>
          </a:xfrm>
        </p:spPr>
        <p:txBody>
          <a:bodyPr vert="horz" lIns="91440" tIns="45720" rIns="91440" bIns="45720" rtlCol="0" anchor="b">
            <a:noAutofit/>
          </a:bodyPr>
          <a:lstStyle/>
          <a:p>
            <a:pPr algn="l"/>
            <a:r>
              <a:rPr lang="en-US" sz="5000" dirty="0"/>
              <a:t>The depth of what follows can only be truly understood through a particular lens.</a:t>
            </a:r>
          </a:p>
        </p:txBody>
      </p:sp>
    </p:spTree>
    <p:extLst>
      <p:ext uri="{BB962C8B-B14F-4D97-AF65-F5344CB8AC3E}">
        <p14:creationId xmlns:p14="http://schemas.microsoft.com/office/powerpoint/2010/main" val="333115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9" presetClass="entr" presetSubtype="0" fill="hold"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2250"/>
                                        <p:tgtEl>
                                          <p:spTgt spid="5"/>
                                        </p:tgtEl>
                                      </p:cBhvr>
                                    </p:animEffect>
                                  </p:childTnLst>
                                </p:cTn>
                              </p:par>
                              <p:par>
                                <p:cTn id="11" presetID="6" presetClass="emph" presetSubtype="0" fill="hold" nodeType="withEffect">
                                  <p:stCondLst>
                                    <p:cond delay="2000"/>
                                  </p:stCondLst>
                                  <p:childTnLst>
                                    <p:animScale>
                                      <p:cBhvr>
                                        <p:cTn id="12" dur="2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E6CFFC-79B8-33AE-25C6-E1CB931EA51C}"/>
              </a:ext>
            </a:extLst>
          </p:cNvPr>
          <p:cNvPicPr>
            <a:picLocks noChangeAspect="1"/>
          </p:cNvPicPr>
          <p:nvPr/>
        </p:nvPicPr>
        <p:blipFill>
          <a:blip r:embed="rId4">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a:off x="0" y="0"/>
            <a:ext cx="12192000" cy="6934200"/>
          </a:xfrm>
          <a:prstGeom prst="rect">
            <a:avLst/>
          </a:prstGeom>
        </p:spPr>
      </p:pic>
      <p:pic>
        <p:nvPicPr>
          <p:cNvPr id="5" name="Picture 4">
            <a:extLst>
              <a:ext uri="{FF2B5EF4-FFF2-40B4-BE49-F238E27FC236}">
                <a16:creationId xmlns:a16="http://schemas.microsoft.com/office/drawing/2014/main" id="{300CB315-96F7-5C07-1FCB-E73736AB781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895600" y="76200"/>
            <a:ext cx="6019800" cy="67056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056" name="Picture 32" descr="Induction Coded Dream Lock, Mentalism Magic Tricks, amazing toys free ...">
            <a:extLst>
              <a:ext uri="{FF2B5EF4-FFF2-40B4-BE49-F238E27FC236}">
                <a16:creationId xmlns:a16="http://schemas.microsoft.com/office/drawing/2014/main" id="{CD7D9679-7735-C1F6-C7F8-9D8293A2B392}"/>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901184" y="152400"/>
            <a:ext cx="2133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7ED0F279-F0CC-B6FA-B177-171399614CA2}"/>
              </a:ext>
            </a:extLst>
          </p:cNvPr>
          <p:cNvSpPr/>
          <p:nvPr/>
        </p:nvSpPr>
        <p:spPr>
          <a:xfrm>
            <a:off x="5806440" y="256032"/>
            <a:ext cx="228600" cy="292444"/>
          </a:xfrm>
          <a:prstGeom prst="round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pic>
        <p:nvPicPr>
          <p:cNvPr id="22" name="Picture 32" descr="Induction Coded Dream Lock, Mentalism Magic Tricks, amazing toys free ...">
            <a:extLst>
              <a:ext uri="{FF2B5EF4-FFF2-40B4-BE49-F238E27FC236}">
                <a16:creationId xmlns:a16="http://schemas.microsoft.com/office/drawing/2014/main" id="{58D485B0-BAEA-DC41-B260-3CCA6A3547AD}"/>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901184" y="1526097"/>
            <a:ext cx="2133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Rounded Corners 22">
            <a:extLst>
              <a:ext uri="{FF2B5EF4-FFF2-40B4-BE49-F238E27FC236}">
                <a16:creationId xmlns:a16="http://schemas.microsoft.com/office/drawing/2014/main" id="{790EF00B-63FE-66D9-2E0F-7E6189840F1A}"/>
              </a:ext>
            </a:extLst>
          </p:cNvPr>
          <p:cNvSpPr/>
          <p:nvPr/>
        </p:nvSpPr>
        <p:spPr>
          <a:xfrm>
            <a:off x="5806440" y="1629729"/>
            <a:ext cx="228600" cy="292444"/>
          </a:xfrm>
          <a:prstGeom prst="round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pic>
        <p:nvPicPr>
          <p:cNvPr id="24" name="Picture 32" descr="Induction Coded Dream Lock, Mentalism Magic Tricks, amazing toys free ...">
            <a:extLst>
              <a:ext uri="{FF2B5EF4-FFF2-40B4-BE49-F238E27FC236}">
                <a16:creationId xmlns:a16="http://schemas.microsoft.com/office/drawing/2014/main" id="{A4EF51B7-5E3D-BAB9-D3FF-9686EE4EBCF9}"/>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899786" y="2907792"/>
            <a:ext cx="2133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Rounded Corners 24">
            <a:extLst>
              <a:ext uri="{FF2B5EF4-FFF2-40B4-BE49-F238E27FC236}">
                <a16:creationId xmlns:a16="http://schemas.microsoft.com/office/drawing/2014/main" id="{5006B4F8-1951-CAB8-7990-5A5B55F1C359}"/>
              </a:ext>
            </a:extLst>
          </p:cNvPr>
          <p:cNvSpPr/>
          <p:nvPr/>
        </p:nvSpPr>
        <p:spPr>
          <a:xfrm>
            <a:off x="5805042" y="3017520"/>
            <a:ext cx="228600" cy="292444"/>
          </a:xfrm>
          <a:prstGeom prst="round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pic>
        <p:nvPicPr>
          <p:cNvPr id="26" name="Picture 32" descr="Induction Coded Dream Lock, Mentalism Magic Tricks, amazing toys free ...">
            <a:extLst>
              <a:ext uri="{FF2B5EF4-FFF2-40B4-BE49-F238E27FC236}">
                <a16:creationId xmlns:a16="http://schemas.microsoft.com/office/drawing/2014/main" id="{75473130-93D0-6A19-B988-1FF3EEB2DDAA}"/>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899786" y="4361688"/>
            <a:ext cx="2133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26">
            <a:extLst>
              <a:ext uri="{FF2B5EF4-FFF2-40B4-BE49-F238E27FC236}">
                <a16:creationId xmlns:a16="http://schemas.microsoft.com/office/drawing/2014/main" id="{BDEB9341-DD4D-B752-4C86-584AEAFD0CE7}"/>
              </a:ext>
            </a:extLst>
          </p:cNvPr>
          <p:cNvSpPr/>
          <p:nvPr/>
        </p:nvSpPr>
        <p:spPr>
          <a:xfrm>
            <a:off x="5805042" y="4389120"/>
            <a:ext cx="228600" cy="292444"/>
          </a:xfrm>
          <a:prstGeom prst="round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pic>
        <p:nvPicPr>
          <p:cNvPr id="28" name="Picture 32" descr="Induction Coded Dream Lock, Mentalism Magic Tricks, amazing toys free ...">
            <a:extLst>
              <a:ext uri="{FF2B5EF4-FFF2-40B4-BE49-F238E27FC236}">
                <a16:creationId xmlns:a16="http://schemas.microsoft.com/office/drawing/2014/main" id="{196E0809-6DC2-32E2-49EB-E56799CDAD78}"/>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899786" y="5614416"/>
            <a:ext cx="2133600" cy="13716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Rounded Corners 28">
            <a:extLst>
              <a:ext uri="{FF2B5EF4-FFF2-40B4-BE49-F238E27FC236}">
                <a16:creationId xmlns:a16="http://schemas.microsoft.com/office/drawing/2014/main" id="{27A79ECF-10A3-429B-EBB2-8C832BA577C6}"/>
              </a:ext>
            </a:extLst>
          </p:cNvPr>
          <p:cNvSpPr/>
          <p:nvPr/>
        </p:nvSpPr>
        <p:spPr>
          <a:xfrm>
            <a:off x="5805042" y="5718048"/>
            <a:ext cx="228600" cy="292444"/>
          </a:xfrm>
          <a:prstGeom prst="round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30" name="TextBox 29">
            <a:extLst>
              <a:ext uri="{FF2B5EF4-FFF2-40B4-BE49-F238E27FC236}">
                <a16:creationId xmlns:a16="http://schemas.microsoft.com/office/drawing/2014/main" id="{BDF4AE62-2EE5-B2C3-72B4-712DB864BA87}"/>
              </a:ext>
            </a:extLst>
          </p:cNvPr>
          <p:cNvSpPr txBox="1"/>
          <p:nvPr/>
        </p:nvSpPr>
        <p:spPr>
          <a:xfrm>
            <a:off x="1268793" y="3370696"/>
            <a:ext cx="4953000" cy="707886"/>
          </a:xfrm>
          <a:prstGeom prst="rect">
            <a:avLst/>
          </a:prstGeom>
          <a:noFill/>
        </p:spPr>
        <p:txBody>
          <a:bodyPr wrap="square" rtlCol="0">
            <a:spAutoFit/>
          </a:bodyPr>
          <a:lstStyle/>
          <a:p>
            <a:r>
              <a:rPr lang="en-US" sz="4000" dirty="0">
                <a:solidFill>
                  <a:schemeClr val="bg1"/>
                </a:solidFill>
              </a:rPr>
              <a:t>10X10X10X10</a:t>
            </a:r>
          </a:p>
        </p:txBody>
      </p:sp>
      <p:sp>
        <p:nvSpPr>
          <p:cNvPr id="31" name="TextBox 30">
            <a:extLst>
              <a:ext uri="{FF2B5EF4-FFF2-40B4-BE49-F238E27FC236}">
                <a16:creationId xmlns:a16="http://schemas.microsoft.com/office/drawing/2014/main" id="{CCDC008B-04A3-5AE6-CB19-7BF7334776D8}"/>
              </a:ext>
            </a:extLst>
          </p:cNvPr>
          <p:cNvSpPr txBox="1"/>
          <p:nvPr/>
        </p:nvSpPr>
        <p:spPr>
          <a:xfrm>
            <a:off x="457200" y="3347020"/>
            <a:ext cx="4953000" cy="707886"/>
          </a:xfrm>
          <a:prstGeom prst="rect">
            <a:avLst/>
          </a:prstGeom>
          <a:noFill/>
        </p:spPr>
        <p:txBody>
          <a:bodyPr wrap="square" rtlCol="0">
            <a:spAutoFit/>
          </a:bodyPr>
          <a:lstStyle/>
          <a:p>
            <a:r>
              <a:rPr lang="en-US" sz="4000" dirty="0">
                <a:solidFill>
                  <a:schemeClr val="bg1"/>
                </a:solidFill>
              </a:rPr>
              <a:t>4 dials with 10 settings</a:t>
            </a:r>
          </a:p>
        </p:txBody>
      </p:sp>
      <p:sp>
        <p:nvSpPr>
          <p:cNvPr id="32" name="TextBox 31">
            <a:extLst>
              <a:ext uri="{FF2B5EF4-FFF2-40B4-BE49-F238E27FC236}">
                <a16:creationId xmlns:a16="http://schemas.microsoft.com/office/drawing/2014/main" id="{613CCD60-771F-52DD-EF32-50E56E00A036}"/>
              </a:ext>
            </a:extLst>
          </p:cNvPr>
          <p:cNvSpPr txBox="1"/>
          <p:nvPr/>
        </p:nvSpPr>
        <p:spPr>
          <a:xfrm>
            <a:off x="9144000" y="6260756"/>
            <a:ext cx="2971800" cy="584775"/>
          </a:xfrm>
          <a:prstGeom prst="rect">
            <a:avLst/>
          </a:prstGeom>
          <a:noFill/>
        </p:spPr>
        <p:txBody>
          <a:bodyPr wrap="square" rtlCol="0">
            <a:spAutoFit/>
          </a:bodyPr>
          <a:lstStyle/>
          <a:p>
            <a:r>
              <a:rPr lang="en-US" sz="3200" dirty="0">
                <a:solidFill>
                  <a:schemeClr val="bg1"/>
                </a:solidFill>
              </a:rPr>
              <a:t>S. Meyers (2021) </a:t>
            </a:r>
          </a:p>
        </p:txBody>
      </p:sp>
      <p:pic>
        <p:nvPicPr>
          <p:cNvPr id="34" name="Picture 33">
            <a:extLst>
              <a:ext uri="{FF2B5EF4-FFF2-40B4-BE49-F238E27FC236}">
                <a16:creationId xmlns:a16="http://schemas.microsoft.com/office/drawing/2014/main" id="{E40E5FE4-C8EC-CDA0-C01F-F1025D98EB52}"/>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202232">
            <a:off x="7175214" y="1507948"/>
            <a:ext cx="4150935" cy="2400323"/>
          </a:xfrm>
          <a:prstGeom prst="rect">
            <a:avLst/>
          </a:prstGeom>
        </p:spPr>
      </p:pic>
      <p:sp>
        <p:nvSpPr>
          <p:cNvPr id="35" name="Rectangle 34">
            <a:extLst>
              <a:ext uri="{FF2B5EF4-FFF2-40B4-BE49-F238E27FC236}">
                <a16:creationId xmlns:a16="http://schemas.microsoft.com/office/drawing/2014/main" id="{B2285F8C-1F52-7A91-811B-C520CA9AC6DD}"/>
              </a:ext>
            </a:extLst>
          </p:cNvPr>
          <p:cNvSpPr/>
          <p:nvPr/>
        </p:nvSpPr>
        <p:spPr>
          <a:xfrm>
            <a:off x="5845156" y="2781016"/>
            <a:ext cx="6392942" cy="1754326"/>
          </a:xfrm>
          <a:prstGeom prst="rect">
            <a:avLst/>
          </a:prstGeom>
          <a:noFill/>
        </p:spPr>
        <p:txBody>
          <a:bodyPr wrap="square" lIns="91440" tIns="45720" rIns="91440" bIns="45720">
            <a:spAutoFit/>
          </a:bodyPr>
          <a:lstStyle/>
          <a:p>
            <a:pPr algn="ctr"/>
            <a:r>
              <a:rPr lang="en-US" sz="5400" cap="none" spc="0" dirty="0">
                <a:ln w="9525">
                  <a:solidFill>
                    <a:schemeClr val="tx1"/>
                  </a:solidFill>
                  <a:prstDash val="solid"/>
                </a:ln>
                <a:solidFill>
                  <a:schemeClr val="bg1"/>
                </a:solidFill>
                <a:effectLst>
                  <a:outerShdw blurRad="12700" dist="38100" dir="2700000" algn="tl" rotWithShape="0">
                    <a:schemeClr val="bg1">
                      <a:lumMod val="50000"/>
                    </a:schemeClr>
                  </a:outerShdw>
                </a:effectLst>
              </a:rPr>
              <a:t>10,000 possible combinations</a:t>
            </a:r>
          </a:p>
        </p:txBody>
      </p:sp>
      <p:sp>
        <p:nvSpPr>
          <p:cNvPr id="36" name="Rectangle 35">
            <a:extLst>
              <a:ext uri="{FF2B5EF4-FFF2-40B4-BE49-F238E27FC236}">
                <a16:creationId xmlns:a16="http://schemas.microsoft.com/office/drawing/2014/main" id="{97258270-769B-0059-3A62-76E41EEB5490}"/>
              </a:ext>
            </a:extLst>
          </p:cNvPr>
          <p:cNvSpPr/>
          <p:nvPr/>
        </p:nvSpPr>
        <p:spPr>
          <a:xfrm>
            <a:off x="6277356" y="2211897"/>
            <a:ext cx="3736103" cy="3046988"/>
          </a:xfrm>
          <a:prstGeom prst="rect">
            <a:avLst/>
          </a:prstGeom>
          <a:noFill/>
        </p:spPr>
        <p:txBody>
          <a:bodyPr wrap="square" lIns="91440" tIns="45720" rIns="91440" bIns="45720">
            <a:spAutoFit/>
          </a:bodyPr>
          <a:lstStyle/>
          <a:p>
            <a:pPr algn="ctr"/>
            <a:r>
              <a:rPr lang="en-US" sz="4800" b="0" cap="none" spc="0" dirty="0">
                <a:ln w="0"/>
                <a:solidFill>
                  <a:schemeClr val="bg1"/>
                </a:solidFill>
                <a:effectLst>
                  <a:outerShdw blurRad="38100" dist="38100" dir="2700000" algn="tl">
                    <a:srgbClr val="000000">
                      <a:alpha val="43137"/>
                    </a:srgbClr>
                  </a:outerShdw>
                </a:effectLst>
              </a:rPr>
              <a:t>But only one combination </a:t>
            </a:r>
          </a:p>
          <a:p>
            <a:pPr algn="ctr"/>
            <a:r>
              <a:rPr lang="en-US" sz="4800" dirty="0">
                <a:ln w="0"/>
                <a:solidFill>
                  <a:schemeClr val="bg1"/>
                </a:solidFill>
                <a:effectLst>
                  <a:outerShdw blurRad="38100" dist="38100" dir="2700000" algn="tl">
                    <a:srgbClr val="000000">
                      <a:alpha val="43137"/>
                    </a:srgbClr>
                  </a:outerShdw>
                </a:effectLst>
              </a:rPr>
              <a:t>will unlock it:</a:t>
            </a:r>
          </a:p>
          <a:p>
            <a:pPr algn="ctr"/>
            <a:r>
              <a:rPr lang="en-US" sz="4800" dirty="0">
                <a:ln w="0"/>
                <a:solidFill>
                  <a:schemeClr val="bg1"/>
                </a:solidFill>
                <a:effectLst>
                  <a:outerShdw blurRad="38100" dist="38100" dir="2700000" algn="tl">
                    <a:srgbClr val="000000">
                      <a:alpha val="43137"/>
                    </a:srgbClr>
                  </a:outerShdw>
                </a:effectLst>
              </a:rPr>
              <a:t>e.g., </a:t>
            </a:r>
            <a:r>
              <a:rPr lang="en-US" sz="4800" b="1" dirty="0">
                <a:ln w="0"/>
                <a:solidFill>
                  <a:schemeClr val="bg1"/>
                </a:solidFill>
                <a:effectLst>
                  <a:outerShdw blurRad="38100" dist="38100" dir="2700000" algn="tl">
                    <a:srgbClr val="000000">
                      <a:alpha val="43137"/>
                    </a:srgbClr>
                  </a:outerShdw>
                </a:effectLst>
                <a:highlight>
                  <a:srgbClr val="000000"/>
                </a:highlight>
              </a:rPr>
              <a:t>4-5-1-9</a:t>
            </a:r>
            <a:endParaRPr lang="en-US" sz="4800" b="1" cap="none" spc="0" dirty="0">
              <a:ln w="0"/>
              <a:solidFill>
                <a:schemeClr val="bg1"/>
              </a:solidFill>
              <a:effectLst>
                <a:outerShdw blurRad="38100" dist="38100" dir="2700000" algn="tl">
                  <a:srgbClr val="000000">
                    <a:alpha val="43137"/>
                  </a:srgbClr>
                </a:outerShdw>
              </a:effectLst>
              <a:highlight>
                <a:srgbClr val="000000"/>
              </a:highlight>
            </a:endParaRPr>
          </a:p>
        </p:txBody>
      </p:sp>
      <p:sp>
        <p:nvSpPr>
          <p:cNvPr id="37" name="TextBox 36">
            <a:extLst>
              <a:ext uri="{FF2B5EF4-FFF2-40B4-BE49-F238E27FC236}">
                <a16:creationId xmlns:a16="http://schemas.microsoft.com/office/drawing/2014/main" id="{23F9DBC4-27D3-9105-CF3A-AD99A56A6ECF}"/>
              </a:ext>
            </a:extLst>
          </p:cNvPr>
          <p:cNvSpPr txBox="1"/>
          <p:nvPr/>
        </p:nvSpPr>
        <p:spPr>
          <a:xfrm>
            <a:off x="1065402" y="2468880"/>
            <a:ext cx="3381756" cy="1938992"/>
          </a:xfrm>
          <a:prstGeom prst="rect">
            <a:avLst/>
          </a:prstGeom>
          <a:noFill/>
        </p:spPr>
        <p:txBody>
          <a:bodyPr wrap="square" rtlCol="0">
            <a:spAutoFit/>
          </a:bodyPr>
          <a:lstStyle/>
          <a:p>
            <a:r>
              <a:rPr lang="en-US" sz="4000" dirty="0">
                <a:solidFill>
                  <a:schemeClr val="bg1"/>
                </a:solidFill>
                <a:effectLst>
                  <a:outerShdw blurRad="38100" dist="38100" dir="2700000" algn="tl">
                    <a:srgbClr val="000000">
                      <a:alpha val="43137"/>
                    </a:srgbClr>
                  </a:outerShdw>
                </a:effectLst>
              </a:rPr>
              <a:t>The odds of unlocking it     by sheer luck:</a:t>
            </a:r>
          </a:p>
        </p:txBody>
      </p:sp>
      <p:sp>
        <p:nvSpPr>
          <p:cNvPr id="38" name="TextBox 37">
            <a:extLst>
              <a:ext uri="{FF2B5EF4-FFF2-40B4-BE49-F238E27FC236}">
                <a16:creationId xmlns:a16="http://schemas.microsoft.com/office/drawing/2014/main" id="{4D97DBB3-4AC1-4095-B0E1-005A81605A79}"/>
              </a:ext>
            </a:extLst>
          </p:cNvPr>
          <p:cNvSpPr txBox="1"/>
          <p:nvPr/>
        </p:nvSpPr>
        <p:spPr>
          <a:xfrm>
            <a:off x="7214556" y="3312747"/>
            <a:ext cx="5638800" cy="1015663"/>
          </a:xfrm>
          <a:prstGeom prst="rect">
            <a:avLst/>
          </a:prstGeom>
          <a:noFill/>
        </p:spPr>
        <p:txBody>
          <a:bodyPr wrap="square" rtlCol="0">
            <a:spAutoFit/>
          </a:bodyPr>
          <a:lstStyle/>
          <a:p>
            <a:r>
              <a:rPr lang="en-US" sz="6000" b="1" dirty="0">
                <a:solidFill>
                  <a:schemeClr val="bg1"/>
                </a:solidFill>
                <a:highlight>
                  <a:srgbClr val="000000"/>
                </a:highlight>
              </a:rPr>
              <a:t>1 in 10</a:t>
            </a:r>
            <a:r>
              <a:rPr lang="en-US" sz="6000" b="1" baseline="30000" dirty="0">
                <a:solidFill>
                  <a:schemeClr val="bg1"/>
                </a:solidFill>
                <a:highlight>
                  <a:srgbClr val="000000"/>
                </a:highlight>
              </a:rPr>
              <a:t>4</a:t>
            </a:r>
          </a:p>
        </p:txBody>
      </p:sp>
      <p:sp>
        <p:nvSpPr>
          <p:cNvPr id="40" name="TextBox 39">
            <a:extLst>
              <a:ext uri="{FF2B5EF4-FFF2-40B4-BE49-F238E27FC236}">
                <a16:creationId xmlns:a16="http://schemas.microsoft.com/office/drawing/2014/main" id="{0BF2F2E2-DAAD-0465-9008-EEABA3130CA8}"/>
              </a:ext>
            </a:extLst>
          </p:cNvPr>
          <p:cNvSpPr txBox="1"/>
          <p:nvPr/>
        </p:nvSpPr>
        <p:spPr>
          <a:xfrm>
            <a:off x="6705600" y="838200"/>
            <a:ext cx="4953000" cy="3785652"/>
          </a:xfrm>
          <a:prstGeom prst="rect">
            <a:avLst/>
          </a:prstGeom>
          <a:noFill/>
        </p:spPr>
        <p:txBody>
          <a:bodyPr wrap="square" rtlCol="0">
            <a:spAutoFit/>
          </a:bodyPr>
          <a:lstStyle/>
          <a:p>
            <a:r>
              <a:rPr lang="en-US" sz="4000" dirty="0">
                <a:solidFill>
                  <a:schemeClr val="bg1"/>
                </a:solidFill>
                <a:effectLst>
                  <a:outerShdw blurRad="38100" dist="38100" dir="2700000" algn="tl">
                    <a:srgbClr val="000000">
                      <a:alpha val="43137"/>
                    </a:srgbClr>
                  </a:outerShdw>
                </a:effectLst>
              </a:rPr>
              <a:t>(10X10X10X10)</a:t>
            </a:r>
          </a:p>
          <a:p>
            <a:r>
              <a:rPr lang="en-US" sz="4000" dirty="0">
                <a:solidFill>
                  <a:schemeClr val="bg1"/>
                </a:solidFill>
                <a:effectLst>
                  <a:outerShdw blurRad="38100" dist="38100" dir="2700000" algn="tl">
                    <a:srgbClr val="000000">
                      <a:alpha val="43137"/>
                    </a:srgbClr>
                  </a:outerShdw>
                </a:effectLst>
              </a:rPr>
              <a:t>X (10X10X10X10)</a:t>
            </a:r>
          </a:p>
          <a:p>
            <a:r>
              <a:rPr lang="en-US" sz="4000" dirty="0">
                <a:solidFill>
                  <a:schemeClr val="bg1"/>
                </a:solidFill>
                <a:effectLst>
                  <a:outerShdw blurRad="38100" dist="38100" dir="2700000" algn="tl">
                    <a:srgbClr val="000000">
                      <a:alpha val="43137"/>
                    </a:srgbClr>
                  </a:outerShdw>
                </a:effectLst>
              </a:rPr>
              <a:t>X (10X10X10X10)</a:t>
            </a:r>
          </a:p>
          <a:p>
            <a:r>
              <a:rPr lang="en-US" sz="4000" dirty="0">
                <a:solidFill>
                  <a:schemeClr val="bg1"/>
                </a:solidFill>
                <a:effectLst>
                  <a:outerShdw blurRad="38100" dist="38100" dir="2700000" algn="tl">
                    <a:srgbClr val="000000">
                      <a:alpha val="43137"/>
                    </a:srgbClr>
                  </a:outerShdw>
                </a:effectLst>
              </a:rPr>
              <a:t>X (10X10X10X10)</a:t>
            </a:r>
          </a:p>
          <a:p>
            <a:r>
              <a:rPr lang="en-US" sz="4000" dirty="0">
                <a:solidFill>
                  <a:schemeClr val="bg1"/>
                </a:solidFill>
                <a:effectLst>
                  <a:outerShdw blurRad="38100" dist="38100" dir="2700000" algn="tl">
                    <a:srgbClr val="000000">
                      <a:alpha val="43137"/>
                    </a:srgbClr>
                  </a:outerShdw>
                </a:effectLst>
              </a:rPr>
              <a:t>X (10X10X10X10)</a:t>
            </a:r>
          </a:p>
          <a:p>
            <a:endParaRPr lang="en-US" sz="4000" dirty="0">
              <a:solidFill>
                <a:schemeClr val="bg1"/>
              </a:solidFill>
              <a:effectLst>
                <a:outerShdw blurRad="38100" dist="38100" dir="2700000" algn="tl">
                  <a:srgbClr val="000000">
                    <a:alpha val="43137"/>
                  </a:srgbClr>
                </a:outerShdw>
              </a:effectLst>
            </a:endParaRPr>
          </a:p>
        </p:txBody>
      </p:sp>
      <p:cxnSp>
        <p:nvCxnSpPr>
          <p:cNvPr id="42" name="Straight Connector 41">
            <a:extLst>
              <a:ext uri="{FF2B5EF4-FFF2-40B4-BE49-F238E27FC236}">
                <a16:creationId xmlns:a16="http://schemas.microsoft.com/office/drawing/2014/main" id="{CD05D60F-B1F4-7D72-9E04-644EBA94727E}"/>
              </a:ext>
            </a:extLst>
          </p:cNvPr>
          <p:cNvCxnSpPr>
            <a:cxnSpLocks/>
          </p:cNvCxnSpPr>
          <p:nvPr/>
        </p:nvCxnSpPr>
        <p:spPr>
          <a:xfrm>
            <a:off x="6730749" y="4078582"/>
            <a:ext cx="389228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43D4D62-0569-6F33-F5D1-9C1BD6C9DDFF}"/>
              </a:ext>
            </a:extLst>
          </p:cNvPr>
          <p:cNvSpPr txBox="1"/>
          <p:nvPr/>
        </p:nvSpPr>
        <p:spPr>
          <a:xfrm>
            <a:off x="6615683" y="4279073"/>
            <a:ext cx="5334000" cy="1200329"/>
          </a:xfrm>
          <a:prstGeom prst="rect">
            <a:avLst/>
          </a:prstGeom>
          <a:noFill/>
        </p:spPr>
        <p:txBody>
          <a:bodyPr wrap="square" rtlCol="0">
            <a:spAutoFit/>
          </a:bodyPr>
          <a:lstStyle/>
          <a:p>
            <a:r>
              <a:rPr lang="en-US" sz="7200" b="1" dirty="0">
                <a:solidFill>
                  <a:schemeClr val="bg1"/>
                </a:solidFill>
                <a:highlight>
                  <a:srgbClr val="000000"/>
                </a:highlight>
              </a:rPr>
              <a:t>1 in 10</a:t>
            </a:r>
            <a:r>
              <a:rPr lang="en-US" sz="7200" b="1" baseline="30000" dirty="0">
                <a:solidFill>
                  <a:schemeClr val="bg1"/>
                </a:solidFill>
                <a:highlight>
                  <a:srgbClr val="000000"/>
                </a:highlight>
              </a:rPr>
              <a:t>20</a:t>
            </a:r>
          </a:p>
        </p:txBody>
      </p:sp>
      <p:sp>
        <p:nvSpPr>
          <p:cNvPr id="45" name="Rectangle 44">
            <a:extLst>
              <a:ext uri="{FF2B5EF4-FFF2-40B4-BE49-F238E27FC236}">
                <a16:creationId xmlns:a16="http://schemas.microsoft.com/office/drawing/2014/main" id="{CC74DB8F-5E90-1821-DF92-00CBCCCA9957}"/>
              </a:ext>
            </a:extLst>
          </p:cNvPr>
          <p:cNvSpPr/>
          <p:nvPr/>
        </p:nvSpPr>
        <p:spPr>
          <a:xfrm>
            <a:off x="5863122" y="76200"/>
            <a:ext cx="155574" cy="667512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DF4BDA9F-560D-61BD-66D0-367A1E2274F9}"/>
              </a:ext>
            </a:extLst>
          </p:cNvPr>
          <p:cNvSpPr txBox="1"/>
          <p:nvPr/>
        </p:nvSpPr>
        <p:spPr>
          <a:xfrm>
            <a:off x="245757" y="780806"/>
            <a:ext cx="11909173" cy="784830"/>
          </a:xfrm>
          <a:prstGeom prst="rect">
            <a:avLst/>
          </a:prstGeom>
          <a:noFill/>
        </p:spPr>
        <p:txBody>
          <a:bodyPr wrap="square" rtlCol="0">
            <a:spAutoFit/>
          </a:bodyPr>
          <a:lstStyle/>
          <a:p>
            <a:r>
              <a:rPr lang="en-US" sz="4500" b="1" dirty="0">
                <a:ln>
                  <a:solidFill>
                    <a:schemeClr val="tx1"/>
                  </a:solidFill>
                </a:ln>
                <a:solidFill>
                  <a:schemeClr val="bg1"/>
                </a:solidFill>
                <a:highlight>
                  <a:srgbClr val="000000"/>
                </a:highlight>
                <a:latin typeface="Amasis MT Pro Black" panose="02040A04050005020304" pitchFamily="18" charset="0"/>
              </a:rPr>
              <a:t>AND</a:t>
            </a:r>
            <a:r>
              <a:rPr lang="en-US" sz="4500" b="1" dirty="0">
                <a:ln>
                  <a:solidFill>
                    <a:schemeClr val="tx1"/>
                  </a:solidFill>
                </a:ln>
                <a:solidFill>
                  <a:schemeClr val="bg1"/>
                </a:solidFill>
                <a:latin typeface="Amasis MT Pro Black" panose="02040A04050005020304" pitchFamily="18" charset="0"/>
              </a:rPr>
              <a:t> </a:t>
            </a:r>
            <a:r>
              <a:rPr lang="en-US" sz="4500" b="1" dirty="0">
                <a:ln>
                  <a:solidFill>
                    <a:schemeClr val="tx1"/>
                  </a:solidFill>
                </a:ln>
                <a:solidFill>
                  <a:schemeClr val="bg1"/>
                </a:solidFill>
                <a:highlight>
                  <a:srgbClr val="000000"/>
                </a:highlight>
                <a:latin typeface="Amasis MT Pro Black" panose="02040A04050005020304" pitchFamily="18" charset="0"/>
              </a:rPr>
              <a:t>YOU</a:t>
            </a:r>
            <a:r>
              <a:rPr lang="en-US" sz="4500" b="1" dirty="0">
                <a:ln>
                  <a:solidFill>
                    <a:schemeClr val="tx1"/>
                  </a:solidFill>
                </a:ln>
                <a:solidFill>
                  <a:schemeClr val="bg1"/>
                </a:solidFill>
                <a:latin typeface="Amasis MT Pro Black" panose="02040A04050005020304" pitchFamily="18" charset="0"/>
              </a:rPr>
              <a:t> </a:t>
            </a:r>
            <a:r>
              <a:rPr lang="en-US" sz="4500" b="1" dirty="0">
                <a:ln>
                  <a:solidFill>
                    <a:schemeClr val="tx1"/>
                  </a:solidFill>
                </a:ln>
                <a:solidFill>
                  <a:schemeClr val="bg1"/>
                </a:solidFill>
                <a:highlight>
                  <a:srgbClr val="000000"/>
                </a:highlight>
                <a:latin typeface="Amasis MT Pro Black" panose="02040A04050005020304" pitchFamily="18" charset="0"/>
              </a:rPr>
              <a:t>OPENED</a:t>
            </a:r>
            <a:r>
              <a:rPr lang="en-US" sz="4500" b="1" dirty="0">
                <a:ln>
                  <a:solidFill>
                    <a:schemeClr val="tx1"/>
                  </a:solidFill>
                </a:ln>
                <a:solidFill>
                  <a:schemeClr val="bg1"/>
                </a:solidFill>
                <a:latin typeface="Amasis MT Pro Black" panose="02040A04050005020304" pitchFamily="18" charset="0"/>
              </a:rPr>
              <a:t>  </a:t>
            </a:r>
            <a:r>
              <a:rPr lang="en-US" sz="4500" b="1" dirty="0">
                <a:ln>
                  <a:solidFill>
                    <a:schemeClr val="tx1"/>
                  </a:solidFill>
                </a:ln>
                <a:solidFill>
                  <a:schemeClr val="bg1"/>
                </a:solidFill>
                <a:highlight>
                  <a:srgbClr val="000000"/>
                </a:highlight>
                <a:latin typeface="Amasis MT Pro Black" panose="02040A04050005020304" pitchFamily="18" charset="0"/>
              </a:rPr>
              <a:t>IT</a:t>
            </a:r>
            <a:r>
              <a:rPr lang="en-US" sz="4500" b="1" dirty="0">
                <a:ln>
                  <a:solidFill>
                    <a:schemeClr val="tx1"/>
                  </a:solidFill>
                </a:ln>
                <a:solidFill>
                  <a:schemeClr val="bg1"/>
                </a:solidFill>
                <a:latin typeface="Amasis MT Pro Black" panose="02040A04050005020304" pitchFamily="18" charset="0"/>
              </a:rPr>
              <a:t> </a:t>
            </a:r>
            <a:r>
              <a:rPr lang="en-US" sz="4500" b="1" dirty="0">
                <a:ln>
                  <a:solidFill>
                    <a:schemeClr val="tx1"/>
                  </a:solidFill>
                </a:ln>
                <a:solidFill>
                  <a:schemeClr val="bg1"/>
                </a:solidFill>
                <a:highlight>
                  <a:srgbClr val="000000"/>
                </a:highlight>
                <a:latin typeface="Amasis MT Pro Black" panose="02040A04050005020304" pitchFamily="18" charset="0"/>
              </a:rPr>
              <a:t>IN</a:t>
            </a:r>
            <a:r>
              <a:rPr lang="en-US" sz="4500" b="1" dirty="0">
                <a:ln>
                  <a:solidFill>
                    <a:schemeClr val="tx1"/>
                  </a:solidFill>
                </a:ln>
                <a:solidFill>
                  <a:schemeClr val="bg1"/>
                </a:solidFill>
                <a:latin typeface="Amasis MT Pro Black" panose="02040A04050005020304" pitchFamily="18" charset="0"/>
              </a:rPr>
              <a:t> </a:t>
            </a:r>
            <a:r>
              <a:rPr lang="en-US" sz="4500" b="1" dirty="0">
                <a:ln>
                  <a:solidFill>
                    <a:schemeClr val="tx1"/>
                  </a:solidFill>
                </a:ln>
                <a:solidFill>
                  <a:schemeClr val="bg1"/>
                </a:solidFill>
                <a:highlight>
                  <a:srgbClr val="000000"/>
                </a:highlight>
                <a:latin typeface="Amasis MT Pro Black" panose="02040A04050005020304" pitchFamily="18" charset="0"/>
              </a:rPr>
              <a:t>A</a:t>
            </a:r>
            <a:r>
              <a:rPr lang="en-US" sz="4500" b="1" dirty="0">
                <a:ln>
                  <a:solidFill>
                    <a:schemeClr val="tx1"/>
                  </a:solidFill>
                </a:ln>
                <a:solidFill>
                  <a:schemeClr val="bg1"/>
                </a:solidFill>
                <a:latin typeface="Amasis MT Pro Black" panose="02040A04050005020304" pitchFamily="18" charset="0"/>
              </a:rPr>
              <a:t> </a:t>
            </a:r>
            <a:r>
              <a:rPr lang="en-US" sz="4500" b="1" dirty="0">
                <a:ln>
                  <a:solidFill>
                    <a:schemeClr val="tx1"/>
                  </a:solidFill>
                </a:ln>
                <a:solidFill>
                  <a:schemeClr val="bg1"/>
                </a:solidFill>
                <a:highlight>
                  <a:srgbClr val="000000"/>
                </a:highlight>
                <a:latin typeface="Amasis MT Pro Black" panose="02040A04050005020304" pitchFamily="18" charset="0"/>
              </a:rPr>
              <a:t>SINGLE</a:t>
            </a:r>
            <a:r>
              <a:rPr lang="en-US" sz="4500" b="1" dirty="0">
                <a:ln>
                  <a:solidFill>
                    <a:schemeClr val="tx1"/>
                  </a:solidFill>
                </a:ln>
                <a:solidFill>
                  <a:schemeClr val="bg1"/>
                </a:solidFill>
                <a:latin typeface="Amasis MT Pro Black" panose="02040A04050005020304" pitchFamily="18" charset="0"/>
              </a:rPr>
              <a:t> </a:t>
            </a:r>
            <a:r>
              <a:rPr lang="en-US" sz="4500" b="1" dirty="0">
                <a:ln>
                  <a:solidFill>
                    <a:schemeClr val="tx1"/>
                  </a:solidFill>
                </a:ln>
                <a:solidFill>
                  <a:schemeClr val="bg1"/>
                </a:solidFill>
                <a:highlight>
                  <a:srgbClr val="000000"/>
                </a:highlight>
                <a:latin typeface="Amasis MT Pro Black" panose="02040A04050005020304" pitchFamily="18" charset="0"/>
              </a:rPr>
              <a:t>TRY</a:t>
            </a:r>
          </a:p>
        </p:txBody>
      </p:sp>
      <p:sp>
        <p:nvSpPr>
          <p:cNvPr id="2" name="Rectangle 1">
            <a:extLst>
              <a:ext uri="{FF2B5EF4-FFF2-40B4-BE49-F238E27FC236}">
                <a16:creationId xmlns:a16="http://schemas.microsoft.com/office/drawing/2014/main" id="{04DE3DAC-A4E1-01B7-FAA2-D9C52A422DCE}"/>
              </a:ext>
            </a:extLst>
          </p:cNvPr>
          <p:cNvSpPr/>
          <p:nvPr/>
        </p:nvSpPr>
        <p:spPr>
          <a:xfrm>
            <a:off x="457200" y="1801368"/>
            <a:ext cx="4755276" cy="1446550"/>
          </a:xfrm>
          <a:prstGeom prst="rect">
            <a:avLst/>
          </a:prstGeom>
          <a:noFill/>
        </p:spPr>
        <p:txBody>
          <a:bodyPr wrap="none" lIns="91440" tIns="45720" rIns="91440" bIns="45720">
            <a:spAutoFit/>
          </a:bodyPr>
          <a:lstStyle/>
          <a:p>
            <a:pPr algn="ctr"/>
            <a:r>
              <a:rPr lang="en-US" sz="8800" b="1" cap="none" spc="0" dirty="0">
                <a:ln w="9525">
                  <a:solidFill>
                    <a:schemeClr val="tx1"/>
                  </a:solidFill>
                  <a:prstDash val="solid"/>
                </a:ln>
                <a:solidFill>
                  <a:srgbClr val="92D050"/>
                </a:solidFill>
                <a:effectLst>
                  <a:outerShdw blurRad="12700" dist="38100" dir="2700000" algn="tl" rotWithShape="0">
                    <a:schemeClr val="bg1">
                      <a:lumMod val="50000"/>
                    </a:schemeClr>
                  </a:outerShdw>
                </a:effectLst>
                <a:latin typeface="Amasis MT Pro Black" panose="02040A04050005020304" pitchFamily="18" charset="0"/>
              </a:rPr>
              <a:t>LUCKY?</a:t>
            </a:r>
          </a:p>
        </p:txBody>
      </p:sp>
      <p:sp>
        <p:nvSpPr>
          <p:cNvPr id="3" name="TextBox 2">
            <a:extLst>
              <a:ext uri="{FF2B5EF4-FFF2-40B4-BE49-F238E27FC236}">
                <a16:creationId xmlns:a16="http://schemas.microsoft.com/office/drawing/2014/main" id="{CF36F570-C929-F934-0AA4-DE46608E9ECB}"/>
              </a:ext>
            </a:extLst>
          </p:cNvPr>
          <p:cNvSpPr txBox="1"/>
          <p:nvPr/>
        </p:nvSpPr>
        <p:spPr>
          <a:xfrm>
            <a:off x="6812280" y="3154680"/>
            <a:ext cx="5334000" cy="1200329"/>
          </a:xfrm>
          <a:prstGeom prst="rect">
            <a:avLst/>
          </a:prstGeom>
          <a:noFill/>
        </p:spPr>
        <p:txBody>
          <a:bodyPr wrap="square" rtlCol="0">
            <a:spAutoFit/>
          </a:bodyPr>
          <a:lstStyle/>
          <a:p>
            <a:r>
              <a:rPr lang="en-US" sz="7200" b="1" dirty="0">
                <a:solidFill>
                  <a:srgbClr val="92D050"/>
                </a:solidFill>
                <a:highlight>
                  <a:srgbClr val="000000"/>
                </a:highlight>
              </a:rPr>
              <a:t>1 in 10</a:t>
            </a:r>
            <a:r>
              <a:rPr lang="en-US" sz="7200" b="1" baseline="30000" dirty="0">
                <a:solidFill>
                  <a:srgbClr val="92D050"/>
                </a:solidFill>
                <a:highlight>
                  <a:srgbClr val="000000"/>
                </a:highlight>
              </a:rPr>
              <a:t>20</a:t>
            </a:r>
          </a:p>
        </p:txBody>
      </p:sp>
      <p:sp>
        <p:nvSpPr>
          <p:cNvPr id="4" name="Rectangle 3">
            <a:extLst>
              <a:ext uri="{FF2B5EF4-FFF2-40B4-BE49-F238E27FC236}">
                <a16:creationId xmlns:a16="http://schemas.microsoft.com/office/drawing/2014/main" id="{12C6BF05-38F0-FCB4-894C-D0749A5AD140}"/>
              </a:ext>
            </a:extLst>
          </p:cNvPr>
          <p:cNvSpPr/>
          <p:nvPr/>
        </p:nvSpPr>
        <p:spPr>
          <a:xfrm>
            <a:off x="457200" y="3017520"/>
            <a:ext cx="4835523" cy="3416320"/>
          </a:xfrm>
          <a:prstGeom prst="rect">
            <a:avLst/>
          </a:prstGeom>
          <a:noFill/>
        </p:spPr>
        <p:txBody>
          <a:bodyPr wrap="square" lIns="91440" tIns="45720" rIns="91440" bIns="45720">
            <a:spAutoFit/>
          </a:bodyPr>
          <a:lstStyle/>
          <a:p>
            <a:pPr algn="ctr"/>
            <a:r>
              <a:rPr lang="en-US" sz="5400" b="1" dirty="0">
                <a:ln w="9525">
                  <a:solidFill>
                    <a:schemeClr val="bg1"/>
                  </a:solidFill>
                  <a:prstDash val="solid"/>
                </a:ln>
                <a:solidFill>
                  <a:schemeClr val="bg1"/>
                </a:solidFill>
                <a:effectLst>
                  <a:outerShdw blurRad="12700" dist="38100" dir="2700000" algn="tl" rotWithShape="0">
                    <a:schemeClr val="bg1">
                      <a:lumMod val="50000"/>
                    </a:schemeClr>
                  </a:outerShdw>
                </a:effectLst>
              </a:rPr>
              <a:t>or</a:t>
            </a:r>
          </a:p>
          <a:p>
            <a:pPr algn="ctr"/>
            <a:r>
              <a:rPr lang="en-US" sz="5400" b="1" cap="none" spc="0" dirty="0">
                <a:ln w="9525">
                  <a:solidFill>
                    <a:schemeClr val="tx1"/>
                  </a:solidFill>
                  <a:prstDash val="solid"/>
                </a:ln>
                <a:solidFill>
                  <a:srgbClr val="92D050"/>
                </a:solidFill>
                <a:effectLst>
                  <a:outerShdw blurRad="12700" dist="38100" dir="2700000" algn="tl" rotWithShape="0">
                    <a:schemeClr val="bg1">
                      <a:lumMod val="50000"/>
                    </a:schemeClr>
                  </a:outerShdw>
                </a:effectLst>
                <a:latin typeface="Amasis MT Pro Black" panose="02040A04050005020304" pitchFamily="18" charset="0"/>
              </a:rPr>
              <a:t>SOMETHING ELSE IS IN PLAY?</a:t>
            </a:r>
          </a:p>
        </p:txBody>
      </p:sp>
    </p:spTree>
    <p:extLst>
      <p:ext uri="{BB962C8B-B14F-4D97-AF65-F5344CB8AC3E}">
        <p14:creationId xmlns:p14="http://schemas.microsoft.com/office/powerpoint/2010/main" val="252249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9" presetClass="entr" presetSubtype="0" fill="hold" grpId="0" nodeType="withEffect">
                                  <p:stCondLst>
                                    <p:cond delay="1550"/>
                                  </p:stCondLst>
                                  <p:childTnLst>
                                    <p:set>
                                      <p:cBhvr>
                                        <p:cTn id="12" dur="1" fill="hold">
                                          <p:stCondLst>
                                            <p:cond delay="0"/>
                                          </p:stCondLst>
                                        </p:cTn>
                                        <p:tgtEl>
                                          <p:spTgt spid="25"/>
                                        </p:tgtEl>
                                        <p:attrNameLst>
                                          <p:attrName>style.visibility</p:attrName>
                                        </p:attrNameLst>
                                      </p:cBhvr>
                                      <p:to>
                                        <p:strVal val="visible"/>
                                      </p:to>
                                    </p:set>
                                    <p:animEffect transition="in" filter="dissolve">
                                      <p:cBhvr>
                                        <p:cTn id="13" dur="4000"/>
                                        <p:tgtEl>
                                          <p:spTgt spid="25"/>
                                        </p:tgtEl>
                                      </p:cBhvr>
                                    </p:animEffect>
                                  </p:childTnLst>
                                </p:cTn>
                              </p:par>
                              <p:par>
                                <p:cTn id="14" presetID="9" presetClass="entr" presetSubtype="0" fill="hold" nodeType="withEffect">
                                  <p:stCondLst>
                                    <p:cond delay="1550"/>
                                  </p:stCondLst>
                                  <p:childTnLst>
                                    <p:set>
                                      <p:cBhvr>
                                        <p:cTn id="15" dur="1" fill="hold">
                                          <p:stCondLst>
                                            <p:cond delay="0"/>
                                          </p:stCondLst>
                                        </p:cTn>
                                        <p:tgtEl>
                                          <p:spTgt spid="24"/>
                                        </p:tgtEl>
                                        <p:attrNameLst>
                                          <p:attrName>style.visibility</p:attrName>
                                        </p:attrNameLst>
                                      </p:cBhvr>
                                      <p:to>
                                        <p:strVal val="visible"/>
                                      </p:to>
                                    </p:set>
                                    <p:animEffect transition="in" filter="dissolve">
                                      <p:cBhvr>
                                        <p:cTn id="16" dur="4000"/>
                                        <p:tgtEl>
                                          <p:spTgt spid="24"/>
                                        </p:tgtEl>
                                      </p:cBhvr>
                                    </p:animEffect>
                                  </p:childTnLst>
                                </p:cTn>
                              </p:par>
                              <p:par>
                                <p:cTn id="17" presetID="2" presetClass="entr" presetSubtype="8" fill="hold" grpId="0" nodeType="withEffect">
                                  <p:stCondLst>
                                    <p:cond delay="27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400"/>
                                        <p:tgtEl>
                                          <p:spTgt spid="30"/>
                                        </p:tgtEl>
                                      </p:cBhvr>
                                    </p:animEffect>
                                  </p:childTnLst>
                                </p:cTn>
                              </p:par>
                              <p:par>
                                <p:cTn id="26" presetID="10" presetClass="exit" presetSubtype="0" fill="hold" grpId="1" nodeType="withEffect">
                                  <p:stCondLst>
                                    <p:cond delay="0"/>
                                  </p:stCondLst>
                                  <p:childTnLst>
                                    <p:animEffect transition="out" filter="fade">
                                      <p:cBhvr>
                                        <p:cTn id="27" dur="1400"/>
                                        <p:tgtEl>
                                          <p:spTgt spid="31"/>
                                        </p:tgtEl>
                                      </p:cBhvr>
                                    </p:animEffect>
                                    <p:set>
                                      <p:cBhvr>
                                        <p:cTn id="28" dur="1" fill="hold">
                                          <p:stCondLst>
                                            <p:cond delay="1399"/>
                                          </p:stCondLst>
                                        </p:cTn>
                                        <p:tgtEl>
                                          <p:spTgt spid="31"/>
                                        </p:tgtEl>
                                        <p:attrNameLst>
                                          <p:attrName>style.visibility</p:attrName>
                                        </p:attrNameLst>
                                      </p:cBhvr>
                                      <p:to>
                                        <p:strVal val="hidden"/>
                                      </p:to>
                                    </p:set>
                                  </p:childTnLst>
                                </p:cTn>
                              </p:par>
                              <p:par>
                                <p:cTn id="29" presetID="10" presetClass="entr" presetSubtype="0" fill="hold" nodeType="withEffect">
                                  <p:stCondLst>
                                    <p:cond delay="0"/>
                                  </p:stCondLst>
                                  <p:iterate type="lt">
                                    <p:tmPct val="12000"/>
                                  </p:iterate>
                                  <p:childTnLst>
                                    <p:set>
                                      <p:cBhvr>
                                        <p:cTn id="30" dur="1" fill="hold">
                                          <p:stCondLst>
                                            <p:cond delay="0"/>
                                          </p:stCondLst>
                                        </p:cTn>
                                        <p:tgtEl>
                                          <p:spTgt spid="35">
                                            <p:txEl>
                                              <p:pRg st="0" end="0"/>
                                            </p:txEl>
                                          </p:spTgt>
                                        </p:tgtEl>
                                        <p:attrNameLst>
                                          <p:attrName>style.visibility</p:attrName>
                                        </p:attrNameLst>
                                      </p:cBhvr>
                                      <p:to>
                                        <p:strVal val="visible"/>
                                      </p:to>
                                    </p:set>
                                    <p:animEffect transition="in" filter="fade">
                                      <p:cBhvr>
                                        <p:cTn id="31" dur="750"/>
                                        <p:tgtEl>
                                          <p:spTgt spid="35">
                                            <p:txEl>
                                              <p:pRg st="0" end="0"/>
                                            </p:txEl>
                                          </p:spTgt>
                                        </p:tgtEl>
                                      </p:cBhvr>
                                    </p:animEffect>
                                  </p:childTnLst>
                                  <p:subTnLst>
                                    <p:set>
                                      <p:cBhvr override="childStyle">
                                        <p:cTn dur="1" fill="hold" display="0" masterRel="nextClick" afterEffect="1"/>
                                        <p:tgtEl>
                                          <p:spTgt spid="35">
                                            <p:txEl>
                                              <p:pRg st="0" end="0"/>
                                            </p:txEl>
                                          </p:spTgt>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iterate type="lt">
                                    <p:tmPct val="10000"/>
                                  </p:iterate>
                                  <p:childTnLst>
                                    <p:set>
                                      <p:cBhvr>
                                        <p:cTn id="35" dur="1" fill="hold">
                                          <p:stCondLst>
                                            <p:cond delay="0"/>
                                          </p:stCondLst>
                                        </p:cTn>
                                        <p:tgtEl>
                                          <p:spTgt spid="36">
                                            <p:txEl>
                                              <p:pRg st="0" end="0"/>
                                            </p:txEl>
                                          </p:spTgt>
                                        </p:tgtEl>
                                        <p:attrNameLst>
                                          <p:attrName>style.visibility</p:attrName>
                                        </p:attrNameLst>
                                      </p:cBhvr>
                                      <p:to>
                                        <p:strVal val="visible"/>
                                      </p:to>
                                    </p:set>
                                    <p:animEffect transition="in" filter="fade">
                                      <p:cBhvr>
                                        <p:cTn id="36" dur="500"/>
                                        <p:tgtEl>
                                          <p:spTgt spid="36">
                                            <p:txEl>
                                              <p:pRg st="0" end="0"/>
                                            </p:txEl>
                                          </p:spTgt>
                                        </p:tgtEl>
                                      </p:cBhvr>
                                    </p:animEffect>
                                  </p:childTnLst>
                                  <p:subTnLst>
                                    <p:set>
                                      <p:cBhvr override="childStyle">
                                        <p:cTn dur="1" fill="hold" display="0" masterRel="nextClick" afterEffect="1"/>
                                        <p:tgtEl>
                                          <p:spTgt spid="36">
                                            <p:txEl>
                                              <p:pRg st="0" end="0"/>
                                            </p:txEl>
                                          </p:spTgt>
                                        </p:tgtEl>
                                        <p:attrNameLst>
                                          <p:attrName>style.visibility</p:attrName>
                                        </p:attrNameLst>
                                      </p:cBhvr>
                                      <p:to>
                                        <p:strVal val="hidden"/>
                                      </p:to>
                                    </p:set>
                                  </p:subTnLst>
                                </p:cTn>
                              </p:par>
                              <p:par>
                                <p:cTn id="37" presetID="10" presetClass="entr" presetSubtype="0" fill="hold" nodeType="withEffect">
                                  <p:stCondLst>
                                    <p:cond delay="1250"/>
                                  </p:stCondLst>
                                  <p:iterate type="lt">
                                    <p:tmPct val="10000"/>
                                  </p:iterate>
                                  <p:childTnLst>
                                    <p:set>
                                      <p:cBhvr>
                                        <p:cTn id="38" dur="1" fill="hold">
                                          <p:stCondLst>
                                            <p:cond delay="0"/>
                                          </p:stCondLst>
                                        </p:cTn>
                                        <p:tgtEl>
                                          <p:spTgt spid="36">
                                            <p:txEl>
                                              <p:pRg st="1" end="1"/>
                                            </p:txEl>
                                          </p:spTgt>
                                        </p:tgtEl>
                                        <p:attrNameLst>
                                          <p:attrName>style.visibility</p:attrName>
                                        </p:attrNameLst>
                                      </p:cBhvr>
                                      <p:to>
                                        <p:strVal val="visible"/>
                                      </p:to>
                                    </p:set>
                                    <p:animEffect transition="in" filter="fade">
                                      <p:cBhvr>
                                        <p:cTn id="39" dur="500"/>
                                        <p:tgtEl>
                                          <p:spTgt spid="36">
                                            <p:txEl>
                                              <p:pRg st="1" end="1"/>
                                            </p:txEl>
                                          </p:spTgt>
                                        </p:tgtEl>
                                      </p:cBhvr>
                                    </p:animEffect>
                                  </p:childTnLst>
                                  <p:subTnLst>
                                    <p:set>
                                      <p:cBhvr override="childStyle">
                                        <p:cTn dur="1" fill="hold" display="0" masterRel="nextClick" afterEffect="1"/>
                                        <p:tgtEl>
                                          <p:spTgt spid="36">
                                            <p:txEl>
                                              <p:pRg st="1" end="1"/>
                                            </p:txEl>
                                          </p:spTgt>
                                        </p:tgtEl>
                                        <p:attrNameLst>
                                          <p:attrName>style.visibility</p:attrName>
                                        </p:attrNameLst>
                                      </p:cBhvr>
                                      <p:to>
                                        <p:strVal val="hidden"/>
                                      </p:to>
                                    </p:set>
                                  </p:subTnLst>
                                </p:cTn>
                              </p:par>
                              <p:par>
                                <p:cTn id="40" presetID="10" presetClass="entr" presetSubtype="0" fill="hold" nodeType="withEffect">
                                  <p:stCondLst>
                                    <p:cond delay="2750"/>
                                  </p:stCondLst>
                                  <p:childTnLst>
                                    <p:set>
                                      <p:cBhvr>
                                        <p:cTn id="41" dur="1" fill="hold">
                                          <p:stCondLst>
                                            <p:cond delay="0"/>
                                          </p:stCondLst>
                                        </p:cTn>
                                        <p:tgtEl>
                                          <p:spTgt spid="36">
                                            <p:txEl>
                                              <p:pRg st="2" end="2"/>
                                            </p:txEl>
                                          </p:spTgt>
                                        </p:tgtEl>
                                        <p:attrNameLst>
                                          <p:attrName>style.visibility</p:attrName>
                                        </p:attrNameLst>
                                      </p:cBhvr>
                                      <p:to>
                                        <p:strVal val="visible"/>
                                      </p:to>
                                    </p:set>
                                    <p:animEffect transition="in" filter="fade">
                                      <p:cBhvr>
                                        <p:cTn id="42" dur="500"/>
                                        <p:tgtEl>
                                          <p:spTgt spid="36">
                                            <p:txEl>
                                              <p:pRg st="2" end="2"/>
                                            </p:txEl>
                                          </p:spTgt>
                                        </p:tgtEl>
                                      </p:cBhvr>
                                    </p:animEffect>
                                  </p:childTnLst>
                                  <p:subTnLst>
                                    <p:set>
                                      <p:cBhvr override="childStyle">
                                        <p:cTn dur="1" fill="hold" display="0" masterRel="nextClick" afterEffect="1"/>
                                        <p:tgtEl>
                                          <p:spTgt spid="36">
                                            <p:txEl>
                                              <p:pRg st="2" end="2"/>
                                            </p:txEl>
                                          </p:spTgt>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2" presetClass="entr" presetSubtype="1"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2250" fill="hold"/>
                                        <p:tgtEl>
                                          <p:spTgt spid="34"/>
                                        </p:tgtEl>
                                        <p:attrNameLst>
                                          <p:attrName>ppt_x</p:attrName>
                                        </p:attrNameLst>
                                      </p:cBhvr>
                                      <p:tavLst>
                                        <p:tav tm="0">
                                          <p:val>
                                            <p:strVal val="#ppt_x"/>
                                          </p:val>
                                        </p:tav>
                                        <p:tav tm="100000">
                                          <p:val>
                                            <p:strVal val="#ppt_x"/>
                                          </p:val>
                                        </p:tav>
                                      </p:tavLst>
                                    </p:anim>
                                    <p:anim calcmode="lin" valueType="num">
                                      <p:cBhvr additive="base">
                                        <p:cTn id="48" dur="2250" fill="hold"/>
                                        <p:tgtEl>
                                          <p:spTgt spid="34"/>
                                        </p:tgtEl>
                                        <p:attrNameLst>
                                          <p:attrName>ppt_y</p:attrName>
                                        </p:attrNameLst>
                                      </p:cBhvr>
                                      <p:tavLst>
                                        <p:tav tm="0">
                                          <p:val>
                                            <p:strVal val="0-#ppt_h/2"/>
                                          </p:val>
                                        </p:tav>
                                        <p:tav tm="100000">
                                          <p:val>
                                            <p:strVal val="#ppt_y"/>
                                          </p:val>
                                        </p:tav>
                                      </p:tavLst>
                                    </p:anim>
                                  </p:childTnLst>
                                </p:cTn>
                              </p:par>
                              <p:par>
                                <p:cTn id="49" presetID="10" presetClass="entr" presetSubtype="0" fill="hold" grpId="2" nodeType="withEffect">
                                  <p:stCondLst>
                                    <p:cond delay="0"/>
                                  </p:stCondLst>
                                  <p:iterate type="lt">
                                    <p:tmPct val="10000"/>
                                  </p:iterate>
                                  <p:childTnLst>
                                    <p:set>
                                      <p:cBhvr>
                                        <p:cTn id="50" dur="1" fill="hold">
                                          <p:stCondLst>
                                            <p:cond delay="0"/>
                                          </p:stCondLst>
                                        </p:cTn>
                                        <p:tgtEl>
                                          <p:spTgt spid="37">
                                            <p:txEl>
                                              <p:pRg st="0" end="0"/>
                                            </p:txEl>
                                          </p:spTgt>
                                        </p:tgtEl>
                                        <p:attrNameLst>
                                          <p:attrName>style.visibility</p:attrName>
                                        </p:attrNameLst>
                                      </p:cBhvr>
                                      <p:to>
                                        <p:strVal val="visible"/>
                                      </p:to>
                                    </p:set>
                                    <p:animEffect transition="in" filter="fade">
                                      <p:cBhvr>
                                        <p:cTn id="51" dur="500"/>
                                        <p:tgtEl>
                                          <p:spTgt spid="37">
                                            <p:txEl>
                                              <p:pRg st="0" end="0"/>
                                            </p:txEl>
                                          </p:spTgt>
                                        </p:tgtEl>
                                      </p:cBhvr>
                                    </p:animEffect>
                                  </p:childTnLst>
                                  <p:subTnLst>
                                    <p:set>
                                      <p:cBhvr override="childStyle">
                                        <p:cTn dur="1" fill="hold" display="0" masterRel="nextClick" afterEffect="1"/>
                                        <p:tgtEl>
                                          <p:spTgt spid="37">
                                            <p:txEl>
                                              <p:pRg st="0" end="0"/>
                                            </p:txEl>
                                          </p:spTgt>
                                        </p:tgtEl>
                                        <p:attrNameLst>
                                          <p:attrName>style.visibility</p:attrName>
                                        </p:attrNameLst>
                                      </p:cBhvr>
                                      <p:to>
                                        <p:strVal val="hidden"/>
                                      </p:to>
                                    </p:set>
                                  </p:subTnLst>
                                </p:cTn>
                              </p:par>
                              <p:par>
                                <p:cTn id="52" presetID="8" presetClass="emph" presetSubtype="0" fill="hold" nodeType="withEffect">
                                  <p:stCondLst>
                                    <p:cond delay="0"/>
                                  </p:stCondLst>
                                  <p:childTnLst>
                                    <p:animRot by="21600000">
                                      <p:cBhvr>
                                        <p:cTn id="53" dur="4000" fill="hold"/>
                                        <p:tgtEl>
                                          <p:spTgt spid="34"/>
                                        </p:tgtEl>
                                        <p:attrNameLst>
                                          <p:attrName>r</p:attrName>
                                        </p:attrNameLst>
                                      </p:cBhvr>
                                    </p:animRot>
                                  </p:childTnLst>
                                </p:cTn>
                              </p:par>
                              <p:par>
                                <p:cTn id="54" presetID="10" presetClass="exit" presetSubtype="0" fill="hold" grpId="1" nodeType="withEffect">
                                  <p:stCondLst>
                                    <p:cond delay="0"/>
                                  </p:stCondLst>
                                  <p:childTnLst>
                                    <p:animEffect transition="out" filter="fade">
                                      <p:cBhvr>
                                        <p:cTn id="55" dur="2000"/>
                                        <p:tgtEl>
                                          <p:spTgt spid="30"/>
                                        </p:tgtEl>
                                      </p:cBhvr>
                                    </p:animEffect>
                                    <p:set>
                                      <p:cBhvr>
                                        <p:cTn id="56" dur="1" fill="hold">
                                          <p:stCondLst>
                                            <p:cond delay="1999"/>
                                          </p:stCondLst>
                                        </p:cTn>
                                        <p:tgtEl>
                                          <p:spTgt spid="30"/>
                                        </p:tgtEl>
                                        <p:attrNameLst>
                                          <p:attrName>style.visibility</p:attrName>
                                        </p:attrNameLst>
                                      </p:cBhvr>
                                      <p:to>
                                        <p:strVal val="hidden"/>
                                      </p:to>
                                    </p:set>
                                  </p:childTnLst>
                                </p:cTn>
                              </p:par>
                              <p:par>
                                <p:cTn id="57" presetID="2" presetClass="entr" presetSubtype="8" fill="hold" grpId="0" nodeType="withEffect">
                                  <p:stCondLst>
                                    <p:cond delay="1750"/>
                                  </p:stCondLst>
                                  <p:iterate type="lt">
                                    <p:tmPct val="12000"/>
                                  </p:iterate>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0-#ppt_w/2"/>
                                          </p:val>
                                        </p:tav>
                                        <p:tav tm="100000">
                                          <p:val>
                                            <p:strVal val="#ppt_x"/>
                                          </p:val>
                                        </p:tav>
                                      </p:tavLst>
                                    </p:anim>
                                    <p:anim calcmode="lin" valueType="num">
                                      <p:cBhvr additive="base">
                                        <p:cTn id="60" dur="500" fill="hold"/>
                                        <p:tgtEl>
                                          <p:spTgt spid="37"/>
                                        </p:tgtEl>
                                        <p:attrNameLst>
                                          <p:attrName>ppt_y</p:attrName>
                                        </p:attrNameLst>
                                      </p:cBhvr>
                                      <p:tavLst>
                                        <p:tav tm="0">
                                          <p:val>
                                            <p:strVal val="#ppt_y"/>
                                          </p:val>
                                        </p:tav>
                                        <p:tav tm="100000">
                                          <p:val>
                                            <p:strVal val="#ppt_y"/>
                                          </p:val>
                                        </p:tav>
                                      </p:tavLst>
                                    </p:anim>
                                  </p:childTnLst>
                                </p:cTn>
                              </p:par>
                              <p:par>
                                <p:cTn id="61" presetID="16" presetClass="entr" presetSubtype="21" fill="hold" grpId="0" nodeType="withEffect">
                                  <p:stCondLst>
                                    <p:cond delay="3500"/>
                                  </p:stCondLst>
                                  <p:childTnLst>
                                    <p:set>
                                      <p:cBhvr>
                                        <p:cTn id="62" dur="1" fill="hold">
                                          <p:stCondLst>
                                            <p:cond delay="0"/>
                                          </p:stCondLst>
                                        </p:cTn>
                                        <p:tgtEl>
                                          <p:spTgt spid="38"/>
                                        </p:tgtEl>
                                        <p:attrNameLst>
                                          <p:attrName>style.visibility</p:attrName>
                                        </p:attrNameLst>
                                      </p:cBhvr>
                                      <p:to>
                                        <p:strVal val="visible"/>
                                      </p:to>
                                    </p:set>
                                    <p:animEffect transition="in" filter="barn(inVertical)">
                                      <p:cBhvr>
                                        <p:cTn id="63" dur="10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17" presetClass="entr" presetSubtype="1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unturn.wav"/>
                                        </p:tgtEl>
                                      </p:cMediaNode>
                                    </p:audio>
                                  </p:subTnLst>
                                </p:cTn>
                              </p:par>
                              <p:par>
                                <p:cTn id="70" presetID="10" presetClass="exit" presetSubtype="0" fill="hold" grpId="1" nodeType="withEffect">
                                  <p:stCondLst>
                                    <p:cond delay="0"/>
                                  </p:stCondLst>
                                  <p:iterate type="lt">
                                    <p:tmPct val="0"/>
                                  </p:iterate>
                                  <p:childTnLst>
                                    <p:animEffect transition="out" filter="fade">
                                      <p:cBhvr>
                                        <p:cTn id="71" dur="2000"/>
                                        <p:tgtEl>
                                          <p:spTgt spid="37"/>
                                        </p:tgtEl>
                                      </p:cBhvr>
                                    </p:animEffect>
                                    <p:set>
                                      <p:cBhvr>
                                        <p:cTn id="72" dur="1" fill="hold">
                                          <p:stCondLst>
                                            <p:cond delay="1999"/>
                                          </p:stCondLst>
                                        </p:cTn>
                                        <p:tgtEl>
                                          <p:spTgt spid="37"/>
                                        </p:tgtEl>
                                        <p:attrNameLst>
                                          <p:attrName>style.visibility</p:attrName>
                                        </p:attrNameLst>
                                      </p:cBhvr>
                                      <p:to>
                                        <p:strVal val="hidden"/>
                                      </p:to>
                                    </p:set>
                                  </p:childTnLst>
                                </p:cTn>
                              </p:par>
                              <p:par>
                                <p:cTn id="73" presetID="17" presetClass="entr" presetSubtype="10" fill="hold" nodeType="withEffect">
                                  <p:stCondLst>
                                    <p:cond delay="0"/>
                                  </p:stCondLst>
                                  <p:childTnLst>
                                    <p:set>
                                      <p:cBhvr>
                                        <p:cTn id="74" dur="1" fill="hold">
                                          <p:stCondLst>
                                            <p:cond delay="0"/>
                                          </p:stCondLst>
                                        </p:cTn>
                                        <p:tgtEl>
                                          <p:spTgt spid="1056"/>
                                        </p:tgtEl>
                                        <p:attrNameLst>
                                          <p:attrName>style.visibility</p:attrName>
                                        </p:attrNameLst>
                                      </p:cBhvr>
                                      <p:to>
                                        <p:strVal val="visible"/>
                                      </p:to>
                                    </p:set>
                                    <p:anim calcmode="lin" valueType="num">
                                      <p:cBhvr>
                                        <p:cTn id="75" dur="500" fill="hold"/>
                                        <p:tgtEl>
                                          <p:spTgt spid="1056"/>
                                        </p:tgtEl>
                                        <p:attrNameLst>
                                          <p:attrName>ppt_w</p:attrName>
                                        </p:attrNameLst>
                                      </p:cBhvr>
                                      <p:tavLst>
                                        <p:tav tm="0">
                                          <p:val>
                                            <p:fltVal val="0"/>
                                          </p:val>
                                        </p:tav>
                                        <p:tav tm="100000">
                                          <p:val>
                                            <p:strVal val="#ppt_w"/>
                                          </p:val>
                                        </p:tav>
                                      </p:tavLst>
                                    </p:anim>
                                    <p:anim calcmode="lin" valueType="num">
                                      <p:cBhvr>
                                        <p:cTn id="76" dur="500" fill="hold"/>
                                        <p:tgtEl>
                                          <p:spTgt spid="1056"/>
                                        </p:tgtEl>
                                        <p:attrNameLst>
                                          <p:attrName>ppt_h</p:attrName>
                                        </p:attrNameLst>
                                      </p:cBhvr>
                                      <p:tavLst>
                                        <p:tav tm="0">
                                          <p:val>
                                            <p:strVal val="#ppt_h"/>
                                          </p:val>
                                        </p:tav>
                                        <p:tav tm="100000">
                                          <p:val>
                                            <p:strVal val="#ppt_h"/>
                                          </p:val>
                                        </p:tav>
                                      </p:tavLst>
                                    </p:anim>
                                  </p:childTnLst>
                                </p:cTn>
                              </p:par>
                            </p:childTnLst>
                          </p:cTn>
                        </p:par>
                        <p:par>
                          <p:cTn id="77" fill="hold">
                            <p:stCondLst>
                              <p:cond delay="2000"/>
                            </p:stCondLst>
                            <p:childTnLst>
                              <p:par>
                                <p:cTn id="78" presetID="17" presetClass="entr" presetSubtype="10"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8"/>
                                            </p:cond>
                                          </p:stCondLst>
                                          <p:endCondLst>
                                            <p:cond evt="onStopAudio" delay="0">
                                              <p:tgtEl>
                                                <p:sldTgt/>
                                              </p:tgtEl>
                                            </p:cond>
                                          </p:endCondLst>
                                        </p:cTn>
                                        <p:tgtEl>
                                          <p:sndTgt r:embed="rId3" name="unturn.wav"/>
                                        </p:tgtEl>
                                      </p:cMediaNode>
                                    </p:audio>
                                  </p:subTnLst>
                                </p:cTn>
                              </p:par>
                              <p:par>
                                <p:cTn id="82" presetID="17" presetClass="entr" presetSubtype="10" fill="hold" nodeType="with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ppt_w</p:attrName>
                                        </p:attrNameLst>
                                      </p:cBhvr>
                                      <p:tavLst>
                                        <p:tav tm="0">
                                          <p:val>
                                            <p:fltVal val="0"/>
                                          </p:val>
                                        </p:tav>
                                        <p:tav tm="100000">
                                          <p:val>
                                            <p:strVal val="#ppt_w"/>
                                          </p:val>
                                        </p:tav>
                                      </p:tavLst>
                                    </p:anim>
                                    <p:anim calcmode="lin" valueType="num">
                                      <p:cBhvr>
                                        <p:cTn id="85" dur="500" fill="hold"/>
                                        <p:tgtEl>
                                          <p:spTgt spid="22"/>
                                        </p:tgtEl>
                                        <p:attrNameLst>
                                          <p:attrName>ppt_h</p:attrName>
                                        </p:attrNameLst>
                                      </p:cBhvr>
                                      <p:tavLst>
                                        <p:tav tm="0">
                                          <p:val>
                                            <p:strVal val="#ppt_h"/>
                                          </p:val>
                                        </p:tav>
                                        <p:tav tm="100000">
                                          <p:val>
                                            <p:strVal val="#ppt_h"/>
                                          </p:val>
                                        </p:tav>
                                      </p:tavLst>
                                    </p:anim>
                                  </p:childTnLst>
                                </p:cTn>
                              </p:par>
                            </p:childTnLst>
                          </p:cTn>
                        </p:par>
                        <p:par>
                          <p:cTn id="86" fill="hold">
                            <p:stCondLst>
                              <p:cond delay="2500"/>
                            </p:stCondLst>
                            <p:childTnLst>
                              <p:par>
                                <p:cTn id="87" presetID="17" presetClass="entr" presetSubtype="10"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p:cTn id="89" dur="500" fill="hold"/>
                                        <p:tgtEl>
                                          <p:spTgt spid="27"/>
                                        </p:tgtEl>
                                        <p:attrNameLst>
                                          <p:attrName>ppt_w</p:attrName>
                                        </p:attrNameLst>
                                      </p:cBhvr>
                                      <p:tavLst>
                                        <p:tav tm="0">
                                          <p:val>
                                            <p:fltVal val="0"/>
                                          </p:val>
                                        </p:tav>
                                        <p:tav tm="100000">
                                          <p:val>
                                            <p:strVal val="#ppt_w"/>
                                          </p:val>
                                        </p:tav>
                                      </p:tavLst>
                                    </p:anim>
                                    <p:anim calcmode="lin" valueType="num">
                                      <p:cBhvr>
                                        <p:cTn id="90" dur="500" fill="hold"/>
                                        <p:tgtEl>
                                          <p:spTgt spid="2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87"/>
                                            </p:cond>
                                          </p:stCondLst>
                                          <p:endCondLst>
                                            <p:cond evt="onStopAudio" delay="0">
                                              <p:tgtEl>
                                                <p:sldTgt/>
                                              </p:tgtEl>
                                            </p:cond>
                                          </p:endCondLst>
                                        </p:cTn>
                                        <p:tgtEl>
                                          <p:sndTgt r:embed="rId3" name="unturn.wav"/>
                                        </p:tgtEl>
                                      </p:cMediaNode>
                                    </p:audio>
                                  </p:subTnLst>
                                </p:cTn>
                              </p:par>
                              <p:par>
                                <p:cTn id="91" presetID="17" presetClass="entr" presetSubtype="10" fill="hold"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strVal val="#ppt_h"/>
                                          </p:val>
                                        </p:tav>
                                        <p:tav tm="100000">
                                          <p:val>
                                            <p:strVal val="#ppt_h"/>
                                          </p:val>
                                        </p:tav>
                                      </p:tavLst>
                                    </p:anim>
                                  </p:childTnLst>
                                </p:cTn>
                              </p:par>
                            </p:childTnLst>
                          </p:cTn>
                        </p:par>
                        <p:par>
                          <p:cTn id="95" fill="hold">
                            <p:stCondLst>
                              <p:cond delay="3000"/>
                            </p:stCondLst>
                            <p:childTnLst>
                              <p:par>
                                <p:cTn id="96" presetID="17" presetClass="entr" presetSubtype="1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p:cTn id="98" dur="500" fill="hold"/>
                                        <p:tgtEl>
                                          <p:spTgt spid="29"/>
                                        </p:tgtEl>
                                        <p:attrNameLst>
                                          <p:attrName>ppt_w</p:attrName>
                                        </p:attrNameLst>
                                      </p:cBhvr>
                                      <p:tavLst>
                                        <p:tav tm="0">
                                          <p:val>
                                            <p:fltVal val="0"/>
                                          </p:val>
                                        </p:tav>
                                        <p:tav tm="100000">
                                          <p:val>
                                            <p:strVal val="#ppt_w"/>
                                          </p:val>
                                        </p:tav>
                                      </p:tavLst>
                                    </p:anim>
                                    <p:anim calcmode="lin" valueType="num">
                                      <p:cBhvr>
                                        <p:cTn id="99" dur="500" fill="hold"/>
                                        <p:tgtEl>
                                          <p:spTgt spid="2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unturn.wav"/>
                                        </p:tgtEl>
                                      </p:cMediaNode>
                                    </p:audio>
                                  </p:subTnLst>
                                </p:cTn>
                              </p:par>
                              <p:par>
                                <p:cTn id="100" presetID="17" presetClass="entr" presetSubtype="10" fill="hold" nodeType="with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p:cTn id="102" dur="500" fill="hold"/>
                                        <p:tgtEl>
                                          <p:spTgt spid="28"/>
                                        </p:tgtEl>
                                        <p:attrNameLst>
                                          <p:attrName>ppt_w</p:attrName>
                                        </p:attrNameLst>
                                      </p:cBhvr>
                                      <p:tavLst>
                                        <p:tav tm="0">
                                          <p:val>
                                            <p:fltVal val="0"/>
                                          </p:val>
                                        </p:tav>
                                        <p:tav tm="100000">
                                          <p:val>
                                            <p:strVal val="#ppt_w"/>
                                          </p:val>
                                        </p:tav>
                                      </p:tavLst>
                                    </p:anim>
                                    <p:anim calcmode="lin" valueType="num">
                                      <p:cBhvr>
                                        <p:cTn id="103"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nodeType="clickEffect">
                                  <p:stCondLst>
                                    <p:cond delay="0"/>
                                  </p:stCondLst>
                                  <p:iterate type="lt">
                                    <p:tmPct val="0"/>
                                  </p:iterate>
                                  <p:childTnLst>
                                    <p:set>
                                      <p:cBhvr>
                                        <p:cTn id="107" dur="1" fill="hold">
                                          <p:stCondLst>
                                            <p:cond delay="0"/>
                                          </p:stCondLst>
                                        </p:cTn>
                                        <p:tgtEl>
                                          <p:spTgt spid="37">
                                            <p:txEl>
                                              <p:pRg st="0" end="0"/>
                                            </p:txEl>
                                          </p:spTgt>
                                        </p:tgtEl>
                                        <p:attrNameLst>
                                          <p:attrName>style.visibility</p:attrName>
                                        </p:attrNameLst>
                                      </p:cBhvr>
                                      <p:to>
                                        <p:strVal val="visible"/>
                                      </p:to>
                                    </p:set>
                                    <p:animEffect transition="in" filter="barn(inVertical)">
                                      <p:cBhvr>
                                        <p:cTn id="108" dur="500"/>
                                        <p:tgtEl>
                                          <p:spTgt spid="37">
                                            <p:txEl>
                                              <p:pRg st="0" end="0"/>
                                            </p:txEl>
                                          </p:spTgt>
                                        </p:tgtEl>
                                      </p:cBhvr>
                                    </p:animEffect>
                                  </p:childTnLst>
                                </p:cTn>
                              </p:par>
                              <p:par>
                                <p:cTn id="109" presetID="35" presetClass="path" presetSubtype="0" accel="50000" decel="50000" fill="hold" nodeType="withEffect">
                                  <p:stCondLst>
                                    <p:cond delay="0"/>
                                  </p:stCondLst>
                                  <p:childTnLst>
                                    <p:animMotion origin="layout" path="M -3.95833E-6 2.59259E-6 L -0.49622 -0.02431 " pathEditMode="relative" rAng="0" ptsTypes="AA">
                                      <p:cBhvr>
                                        <p:cTn id="110" dur="2000" fill="hold"/>
                                        <p:tgtEl>
                                          <p:spTgt spid="34"/>
                                        </p:tgtEl>
                                        <p:attrNameLst>
                                          <p:attrName>ppt_x</p:attrName>
                                          <p:attrName>ppt_y</p:attrName>
                                        </p:attrNameLst>
                                      </p:cBhvr>
                                      <p:rCtr x="-24818" y="-1227"/>
                                    </p:animMotion>
                                  </p:childTnLst>
                                </p:cTn>
                              </p:par>
                              <p:par>
                                <p:cTn id="111" presetID="8" presetClass="emph" presetSubtype="0" fill="hold" nodeType="withEffect">
                                  <p:stCondLst>
                                    <p:cond delay="0"/>
                                  </p:stCondLst>
                                  <p:childTnLst>
                                    <p:animRot by="21600000">
                                      <p:cBhvr>
                                        <p:cTn id="112" dur="4000" fill="hold"/>
                                        <p:tgtEl>
                                          <p:spTgt spid="34"/>
                                        </p:tgtEl>
                                        <p:attrNameLst>
                                          <p:attrName>r</p:attrName>
                                        </p:attrNameLst>
                                      </p:cBhvr>
                                    </p:animRot>
                                  </p:childTnLst>
                                </p:cTn>
                              </p:par>
                            </p:childTnLst>
                          </p:cTn>
                        </p:par>
                        <p:par>
                          <p:cTn id="113" fill="hold">
                            <p:stCondLst>
                              <p:cond delay="4000"/>
                            </p:stCondLst>
                            <p:childTnLst>
                              <p:par>
                                <p:cTn id="114" presetID="10" presetClass="entr" presetSubtype="0" fill="hold" nodeType="afterEffect">
                                  <p:stCondLst>
                                    <p:cond delay="0"/>
                                  </p:stCondLst>
                                  <p:iterate type="lt">
                                    <p:tmPct val="12000"/>
                                  </p:iterate>
                                  <p:childTnLst>
                                    <p:set>
                                      <p:cBhvr>
                                        <p:cTn id="115" dur="1" fill="hold">
                                          <p:stCondLst>
                                            <p:cond delay="0"/>
                                          </p:stCondLst>
                                        </p:cTn>
                                        <p:tgtEl>
                                          <p:spTgt spid="40">
                                            <p:txEl>
                                              <p:pRg st="0" end="0"/>
                                            </p:txEl>
                                          </p:spTgt>
                                        </p:tgtEl>
                                        <p:attrNameLst>
                                          <p:attrName>style.visibility</p:attrName>
                                        </p:attrNameLst>
                                      </p:cBhvr>
                                      <p:to>
                                        <p:strVal val="visible"/>
                                      </p:to>
                                    </p:set>
                                    <p:animEffect transition="in" filter="fade">
                                      <p:cBhvr>
                                        <p:cTn id="116" dur="500"/>
                                        <p:tgtEl>
                                          <p:spTgt spid="40">
                                            <p:txEl>
                                              <p:pRg st="0" end="0"/>
                                            </p:txEl>
                                          </p:spTgt>
                                        </p:tgtEl>
                                      </p:cBhvr>
                                    </p:animEffect>
                                  </p:childTnLst>
                                </p:cTn>
                              </p:par>
                              <p:par>
                                <p:cTn id="117" presetID="10" presetClass="entr" presetSubtype="0" fill="hold" nodeType="withEffect">
                                  <p:stCondLst>
                                    <p:cond delay="500"/>
                                  </p:stCondLst>
                                  <p:iterate type="lt">
                                    <p:tmPct val="12000"/>
                                  </p:iterate>
                                  <p:childTnLst>
                                    <p:set>
                                      <p:cBhvr>
                                        <p:cTn id="118" dur="1" fill="hold">
                                          <p:stCondLst>
                                            <p:cond delay="0"/>
                                          </p:stCondLst>
                                        </p:cTn>
                                        <p:tgtEl>
                                          <p:spTgt spid="40">
                                            <p:txEl>
                                              <p:pRg st="1" end="1"/>
                                            </p:txEl>
                                          </p:spTgt>
                                        </p:tgtEl>
                                        <p:attrNameLst>
                                          <p:attrName>style.visibility</p:attrName>
                                        </p:attrNameLst>
                                      </p:cBhvr>
                                      <p:to>
                                        <p:strVal val="visible"/>
                                      </p:to>
                                    </p:set>
                                    <p:animEffect transition="in" filter="fade">
                                      <p:cBhvr>
                                        <p:cTn id="119" dur="500"/>
                                        <p:tgtEl>
                                          <p:spTgt spid="40">
                                            <p:txEl>
                                              <p:pRg st="1" end="1"/>
                                            </p:txEl>
                                          </p:spTgt>
                                        </p:tgtEl>
                                      </p:cBhvr>
                                    </p:animEffect>
                                  </p:childTnLst>
                                </p:cTn>
                              </p:par>
                              <p:par>
                                <p:cTn id="120" presetID="10" presetClass="entr" presetSubtype="0" fill="hold" nodeType="withEffect">
                                  <p:stCondLst>
                                    <p:cond delay="1000"/>
                                  </p:stCondLst>
                                  <p:iterate type="lt">
                                    <p:tmPct val="12000"/>
                                  </p:iterate>
                                  <p:childTnLst>
                                    <p:set>
                                      <p:cBhvr>
                                        <p:cTn id="121" dur="1" fill="hold">
                                          <p:stCondLst>
                                            <p:cond delay="0"/>
                                          </p:stCondLst>
                                        </p:cTn>
                                        <p:tgtEl>
                                          <p:spTgt spid="40">
                                            <p:txEl>
                                              <p:pRg st="2" end="2"/>
                                            </p:txEl>
                                          </p:spTgt>
                                        </p:tgtEl>
                                        <p:attrNameLst>
                                          <p:attrName>style.visibility</p:attrName>
                                        </p:attrNameLst>
                                      </p:cBhvr>
                                      <p:to>
                                        <p:strVal val="visible"/>
                                      </p:to>
                                    </p:set>
                                    <p:animEffect transition="in" filter="fade">
                                      <p:cBhvr>
                                        <p:cTn id="122" dur="500"/>
                                        <p:tgtEl>
                                          <p:spTgt spid="40">
                                            <p:txEl>
                                              <p:pRg st="2" end="2"/>
                                            </p:txEl>
                                          </p:spTgt>
                                        </p:tgtEl>
                                      </p:cBhvr>
                                    </p:animEffect>
                                  </p:childTnLst>
                                </p:cTn>
                              </p:par>
                              <p:par>
                                <p:cTn id="123" presetID="10" presetClass="entr" presetSubtype="0" fill="hold" nodeType="withEffect">
                                  <p:stCondLst>
                                    <p:cond delay="1500"/>
                                  </p:stCondLst>
                                  <p:iterate type="lt">
                                    <p:tmPct val="12000"/>
                                  </p:iterate>
                                  <p:childTnLst>
                                    <p:set>
                                      <p:cBhvr>
                                        <p:cTn id="124" dur="1" fill="hold">
                                          <p:stCondLst>
                                            <p:cond delay="0"/>
                                          </p:stCondLst>
                                        </p:cTn>
                                        <p:tgtEl>
                                          <p:spTgt spid="40">
                                            <p:txEl>
                                              <p:pRg st="3" end="3"/>
                                            </p:txEl>
                                          </p:spTgt>
                                        </p:tgtEl>
                                        <p:attrNameLst>
                                          <p:attrName>style.visibility</p:attrName>
                                        </p:attrNameLst>
                                      </p:cBhvr>
                                      <p:to>
                                        <p:strVal val="visible"/>
                                      </p:to>
                                    </p:set>
                                    <p:animEffect transition="in" filter="fade">
                                      <p:cBhvr>
                                        <p:cTn id="125" dur="500"/>
                                        <p:tgtEl>
                                          <p:spTgt spid="40">
                                            <p:txEl>
                                              <p:pRg st="3" end="3"/>
                                            </p:txEl>
                                          </p:spTgt>
                                        </p:tgtEl>
                                      </p:cBhvr>
                                    </p:animEffect>
                                  </p:childTnLst>
                                </p:cTn>
                              </p:par>
                              <p:par>
                                <p:cTn id="126" presetID="10" presetClass="entr" presetSubtype="0" fill="hold" nodeType="withEffect">
                                  <p:stCondLst>
                                    <p:cond delay="2000"/>
                                  </p:stCondLst>
                                  <p:iterate type="lt">
                                    <p:tmPct val="12000"/>
                                  </p:iterate>
                                  <p:childTnLst>
                                    <p:set>
                                      <p:cBhvr>
                                        <p:cTn id="127" dur="1" fill="hold">
                                          <p:stCondLst>
                                            <p:cond delay="0"/>
                                          </p:stCondLst>
                                        </p:cTn>
                                        <p:tgtEl>
                                          <p:spTgt spid="40">
                                            <p:txEl>
                                              <p:pRg st="4" end="4"/>
                                            </p:txEl>
                                          </p:spTgt>
                                        </p:tgtEl>
                                        <p:attrNameLst>
                                          <p:attrName>style.visibility</p:attrName>
                                        </p:attrNameLst>
                                      </p:cBhvr>
                                      <p:to>
                                        <p:strVal val="visible"/>
                                      </p:to>
                                    </p:set>
                                    <p:animEffect transition="in" filter="fade">
                                      <p:cBhvr>
                                        <p:cTn id="128" dur="500"/>
                                        <p:tgtEl>
                                          <p:spTgt spid="40">
                                            <p:txEl>
                                              <p:pRg st="4" end="4"/>
                                            </p:txEl>
                                          </p:spTgt>
                                        </p:tgtEl>
                                      </p:cBhvr>
                                    </p:animEffect>
                                  </p:childTnLst>
                                </p:cTn>
                              </p:par>
                              <p:par>
                                <p:cTn id="129" presetID="2" presetClass="entr" presetSubtype="2" fill="hold" nodeType="withEffect">
                                  <p:stCondLst>
                                    <p:cond delay="4600"/>
                                  </p:stCondLst>
                                  <p:childTnLst>
                                    <p:set>
                                      <p:cBhvr>
                                        <p:cTn id="130" dur="1" fill="hold">
                                          <p:stCondLst>
                                            <p:cond delay="0"/>
                                          </p:stCondLst>
                                        </p:cTn>
                                        <p:tgtEl>
                                          <p:spTgt spid="42"/>
                                        </p:tgtEl>
                                        <p:attrNameLst>
                                          <p:attrName>style.visibility</p:attrName>
                                        </p:attrNameLst>
                                      </p:cBhvr>
                                      <p:to>
                                        <p:strVal val="visible"/>
                                      </p:to>
                                    </p:set>
                                    <p:anim calcmode="lin" valueType="num">
                                      <p:cBhvr additive="base">
                                        <p:cTn id="131" dur="500" fill="hold"/>
                                        <p:tgtEl>
                                          <p:spTgt spid="42"/>
                                        </p:tgtEl>
                                        <p:attrNameLst>
                                          <p:attrName>ppt_x</p:attrName>
                                        </p:attrNameLst>
                                      </p:cBhvr>
                                      <p:tavLst>
                                        <p:tav tm="0">
                                          <p:val>
                                            <p:strVal val="1+#ppt_w/2"/>
                                          </p:val>
                                        </p:tav>
                                        <p:tav tm="100000">
                                          <p:val>
                                            <p:strVal val="#ppt_x"/>
                                          </p:val>
                                        </p:tav>
                                      </p:tavLst>
                                    </p:anim>
                                    <p:anim calcmode="lin" valueType="num">
                                      <p:cBhvr additive="base">
                                        <p:cTn id="132" dur="500" fill="hold"/>
                                        <p:tgtEl>
                                          <p:spTgt spid="42"/>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42"/>
                                        </p:tgtEl>
                                        <p:attrNameLst>
                                          <p:attrName>style.visibility</p:attrName>
                                        </p:attrNameLst>
                                      </p:cBhvr>
                                      <p:to>
                                        <p:strVal val="hidden"/>
                                      </p:to>
                                    </p:set>
                                  </p:subTnLst>
                                </p:cTn>
                              </p:par>
                              <p:par>
                                <p:cTn id="133" presetID="17" presetClass="entr" presetSubtype="10" fill="hold" grpId="0" nodeType="withEffect">
                                  <p:stCondLst>
                                    <p:cond delay="6200"/>
                                  </p:stCondLst>
                                  <p:childTnLst>
                                    <p:set>
                                      <p:cBhvr>
                                        <p:cTn id="134" dur="1" fill="hold">
                                          <p:stCondLst>
                                            <p:cond delay="0"/>
                                          </p:stCondLst>
                                        </p:cTn>
                                        <p:tgtEl>
                                          <p:spTgt spid="44"/>
                                        </p:tgtEl>
                                        <p:attrNameLst>
                                          <p:attrName>style.visibility</p:attrName>
                                        </p:attrNameLst>
                                      </p:cBhvr>
                                      <p:to>
                                        <p:strVal val="visible"/>
                                      </p:to>
                                    </p:set>
                                    <p:anim calcmode="lin" valueType="num">
                                      <p:cBhvr>
                                        <p:cTn id="135" dur="500" fill="hold"/>
                                        <p:tgtEl>
                                          <p:spTgt spid="44"/>
                                        </p:tgtEl>
                                        <p:attrNameLst>
                                          <p:attrName>ppt_w</p:attrName>
                                        </p:attrNameLst>
                                      </p:cBhvr>
                                      <p:tavLst>
                                        <p:tav tm="0">
                                          <p:val>
                                            <p:fltVal val="0"/>
                                          </p:val>
                                        </p:tav>
                                        <p:tav tm="100000">
                                          <p:val>
                                            <p:strVal val="#ppt_w"/>
                                          </p:val>
                                        </p:tav>
                                      </p:tavLst>
                                    </p:anim>
                                    <p:anim calcmode="lin" valueType="num">
                                      <p:cBhvr>
                                        <p:cTn id="136" dur="500" fill="hold"/>
                                        <p:tgtEl>
                                          <p:spTgt spid="44"/>
                                        </p:tgtEl>
                                        <p:attrNameLst>
                                          <p:attrName>ppt_h</p:attrName>
                                        </p:attrNameLst>
                                      </p:cBhvr>
                                      <p:tavLst>
                                        <p:tav tm="0">
                                          <p:val>
                                            <p:strVal val="#ppt_h"/>
                                          </p:val>
                                        </p:tav>
                                        <p:tav tm="100000">
                                          <p:val>
                                            <p:strVal val="#ppt_h"/>
                                          </p:val>
                                        </p:tav>
                                      </p:tavLst>
                                    </p:anim>
                                  </p:childTnLst>
                                </p:cTn>
                              </p:par>
                            </p:childTnLst>
                          </p:cTn>
                        </p:par>
                      </p:childTnLst>
                    </p:cTn>
                  </p:par>
                  <p:par>
                    <p:cTn id="137" fill="hold">
                      <p:stCondLst>
                        <p:cond delay="indefinite"/>
                      </p:stCondLst>
                      <p:childTnLst>
                        <p:par>
                          <p:cTn id="138" fill="hold">
                            <p:stCondLst>
                              <p:cond delay="0"/>
                            </p:stCondLst>
                            <p:childTnLst>
                              <p:par>
                                <p:cTn id="139" presetID="37" presetClass="exit" presetSubtype="0" fill="hold" nodeType="clickEffect">
                                  <p:stCondLst>
                                    <p:cond delay="0"/>
                                  </p:stCondLst>
                                  <p:childTnLst>
                                    <p:animEffect transition="out" filter="fade">
                                      <p:cBhvr>
                                        <p:cTn id="140" dur="1000"/>
                                        <p:tgtEl>
                                          <p:spTgt spid="24"/>
                                        </p:tgtEl>
                                      </p:cBhvr>
                                    </p:animEffect>
                                    <p:anim calcmode="lin" valueType="num">
                                      <p:cBhvr>
                                        <p:cTn id="141" dur="1000"/>
                                        <p:tgtEl>
                                          <p:spTgt spid="24"/>
                                        </p:tgtEl>
                                        <p:attrNameLst>
                                          <p:attrName>ppt_x</p:attrName>
                                        </p:attrNameLst>
                                      </p:cBhvr>
                                      <p:tavLst>
                                        <p:tav tm="0">
                                          <p:val>
                                            <p:strVal val="ppt_x"/>
                                          </p:val>
                                        </p:tav>
                                        <p:tav tm="100000">
                                          <p:val>
                                            <p:strVal val="ppt_x"/>
                                          </p:val>
                                        </p:tav>
                                      </p:tavLst>
                                    </p:anim>
                                    <p:anim calcmode="lin" valueType="num">
                                      <p:cBhvr>
                                        <p:cTn id="142" dur="100" decel="100000"/>
                                        <p:tgtEl>
                                          <p:spTgt spid="24"/>
                                        </p:tgtEl>
                                        <p:attrNameLst>
                                          <p:attrName>ppt_y</p:attrName>
                                        </p:attrNameLst>
                                      </p:cBhvr>
                                      <p:tavLst>
                                        <p:tav tm="0">
                                          <p:val>
                                            <p:strVal val="ppt_y"/>
                                          </p:val>
                                        </p:tav>
                                        <p:tav tm="100000">
                                          <p:val>
                                            <p:strVal val="ppt_y-.03"/>
                                          </p:val>
                                        </p:tav>
                                      </p:tavLst>
                                    </p:anim>
                                    <p:anim calcmode="lin" valueType="num">
                                      <p:cBhvr>
                                        <p:cTn id="143" dur="900" accel="100000">
                                          <p:stCondLst>
                                            <p:cond delay="100"/>
                                          </p:stCondLst>
                                        </p:cTn>
                                        <p:tgtEl>
                                          <p:spTgt spid="24"/>
                                        </p:tgtEl>
                                        <p:attrNameLst>
                                          <p:attrName>ppt_y</p:attrName>
                                        </p:attrNameLst>
                                      </p:cBhvr>
                                      <p:tavLst>
                                        <p:tav tm="0">
                                          <p:val>
                                            <p:strVal val="ppt_y"/>
                                          </p:val>
                                        </p:tav>
                                        <p:tav tm="100000">
                                          <p:val>
                                            <p:strVal val="ppt_y+1"/>
                                          </p:val>
                                        </p:tav>
                                      </p:tavLst>
                                    </p:anim>
                                    <p:set>
                                      <p:cBhvr>
                                        <p:cTn id="144" dur="1" fill="hold">
                                          <p:stCondLst>
                                            <p:cond delay="999"/>
                                          </p:stCondLst>
                                        </p:cTn>
                                        <p:tgtEl>
                                          <p:spTgt spid="24"/>
                                        </p:tgtEl>
                                        <p:attrNameLst>
                                          <p:attrName>style.visibility</p:attrName>
                                        </p:attrNameLst>
                                      </p:cBhvr>
                                      <p:to>
                                        <p:strVal val="hidden"/>
                                      </p:to>
                                    </p:set>
                                  </p:childTnLst>
                                </p:cTn>
                              </p:par>
                              <p:par>
                                <p:cTn id="145" presetID="10" presetClass="exit" presetSubtype="0" fill="hold" grpId="3" nodeType="withEffect">
                                  <p:stCondLst>
                                    <p:cond delay="0"/>
                                  </p:stCondLst>
                                  <p:iterate type="lt">
                                    <p:tmPct val="0"/>
                                  </p:iterate>
                                  <p:childTnLst>
                                    <p:animEffect transition="out" filter="fade">
                                      <p:cBhvr>
                                        <p:cTn id="146" dur="1000"/>
                                        <p:tgtEl>
                                          <p:spTgt spid="37">
                                            <p:txEl>
                                              <p:pRg st="0" end="0"/>
                                            </p:txEl>
                                          </p:spTgt>
                                        </p:tgtEl>
                                      </p:cBhvr>
                                    </p:animEffect>
                                    <p:set>
                                      <p:cBhvr>
                                        <p:cTn id="147" dur="1" fill="hold">
                                          <p:stCondLst>
                                            <p:cond delay="999"/>
                                          </p:stCondLst>
                                        </p:cTn>
                                        <p:tgtEl>
                                          <p:spTgt spid="37">
                                            <p:txEl>
                                              <p:pRg st="0" end="0"/>
                                            </p:txEl>
                                          </p:spTgt>
                                        </p:tgtEl>
                                        <p:attrNameLst>
                                          <p:attrName>style.visibility</p:attrName>
                                        </p:attrNameLst>
                                      </p:cBhvr>
                                      <p:to>
                                        <p:strVal val="hidden"/>
                                      </p:to>
                                    </p:set>
                                  </p:childTnLst>
                                </p:cTn>
                              </p:par>
                              <p:par>
                                <p:cTn id="148" presetID="37" presetClass="exit" presetSubtype="0" fill="hold" grpId="1" nodeType="withEffect">
                                  <p:stCondLst>
                                    <p:cond delay="0"/>
                                  </p:stCondLst>
                                  <p:childTnLst>
                                    <p:animEffect transition="out" filter="fade">
                                      <p:cBhvr>
                                        <p:cTn id="149" dur="1000"/>
                                        <p:tgtEl>
                                          <p:spTgt spid="17"/>
                                        </p:tgtEl>
                                      </p:cBhvr>
                                    </p:animEffect>
                                    <p:anim calcmode="lin" valueType="num">
                                      <p:cBhvr>
                                        <p:cTn id="150" dur="1000"/>
                                        <p:tgtEl>
                                          <p:spTgt spid="17"/>
                                        </p:tgtEl>
                                        <p:attrNameLst>
                                          <p:attrName>ppt_x</p:attrName>
                                        </p:attrNameLst>
                                      </p:cBhvr>
                                      <p:tavLst>
                                        <p:tav tm="0">
                                          <p:val>
                                            <p:strVal val="ppt_x"/>
                                          </p:val>
                                        </p:tav>
                                        <p:tav tm="100000">
                                          <p:val>
                                            <p:strVal val="ppt_x"/>
                                          </p:val>
                                        </p:tav>
                                      </p:tavLst>
                                    </p:anim>
                                    <p:anim calcmode="lin" valueType="num">
                                      <p:cBhvr>
                                        <p:cTn id="151" dur="100" decel="100000"/>
                                        <p:tgtEl>
                                          <p:spTgt spid="17"/>
                                        </p:tgtEl>
                                        <p:attrNameLst>
                                          <p:attrName>ppt_y</p:attrName>
                                        </p:attrNameLst>
                                      </p:cBhvr>
                                      <p:tavLst>
                                        <p:tav tm="0">
                                          <p:val>
                                            <p:strVal val="ppt_y"/>
                                          </p:val>
                                        </p:tav>
                                        <p:tav tm="100000">
                                          <p:val>
                                            <p:strVal val="ppt_y-.03"/>
                                          </p:val>
                                        </p:tav>
                                      </p:tavLst>
                                    </p:anim>
                                    <p:anim calcmode="lin" valueType="num">
                                      <p:cBhvr>
                                        <p:cTn id="152" dur="900" accel="100000">
                                          <p:stCondLst>
                                            <p:cond delay="100"/>
                                          </p:stCondLst>
                                        </p:cTn>
                                        <p:tgtEl>
                                          <p:spTgt spid="17"/>
                                        </p:tgtEl>
                                        <p:attrNameLst>
                                          <p:attrName>ppt_y</p:attrName>
                                        </p:attrNameLst>
                                      </p:cBhvr>
                                      <p:tavLst>
                                        <p:tav tm="0">
                                          <p:val>
                                            <p:strVal val="ppt_y"/>
                                          </p:val>
                                        </p:tav>
                                        <p:tav tm="100000">
                                          <p:val>
                                            <p:strVal val="ppt_y+1"/>
                                          </p:val>
                                        </p:tav>
                                      </p:tavLst>
                                    </p:anim>
                                    <p:set>
                                      <p:cBhvr>
                                        <p:cTn id="153" dur="1" fill="hold">
                                          <p:stCondLst>
                                            <p:cond delay="999"/>
                                          </p:stCondLst>
                                        </p:cTn>
                                        <p:tgtEl>
                                          <p:spTgt spid="17"/>
                                        </p:tgtEl>
                                        <p:attrNameLst>
                                          <p:attrName>style.visibility</p:attrName>
                                        </p:attrNameLst>
                                      </p:cBhvr>
                                      <p:to>
                                        <p:strVal val="hidden"/>
                                      </p:to>
                                    </p:set>
                                  </p:childTnLst>
                                </p:cTn>
                              </p:par>
                              <p:par>
                                <p:cTn id="154" presetID="37" presetClass="exit" presetSubtype="0" fill="hold" nodeType="withEffect">
                                  <p:stCondLst>
                                    <p:cond delay="0"/>
                                  </p:stCondLst>
                                  <p:childTnLst>
                                    <p:animEffect transition="out" filter="fade">
                                      <p:cBhvr>
                                        <p:cTn id="155" dur="1000"/>
                                        <p:tgtEl>
                                          <p:spTgt spid="1056"/>
                                        </p:tgtEl>
                                      </p:cBhvr>
                                    </p:animEffect>
                                    <p:anim calcmode="lin" valueType="num">
                                      <p:cBhvr>
                                        <p:cTn id="156" dur="1000"/>
                                        <p:tgtEl>
                                          <p:spTgt spid="1056"/>
                                        </p:tgtEl>
                                        <p:attrNameLst>
                                          <p:attrName>ppt_x</p:attrName>
                                        </p:attrNameLst>
                                      </p:cBhvr>
                                      <p:tavLst>
                                        <p:tav tm="0">
                                          <p:val>
                                            <p:strVal val="ppt_x"/>
                                          </p:val>
                                        </p:tav>
                                        <p:tav tm="100000">
                                          <p:val>
                                            <p:strVal val="ppt_x"/>
                                          </p:val>
                                        </p:tav>
                                      </p:tavLst>
                                    </p:anim>
                                    <p:anim calcmode="lin" valueType="num">
                                      <p:cBhvr>
                                        <p:cTn id="157" dur="100" decel="100000"/>
                                        <p:tgtEl>
                                          <p:spTgt spid="1056"/>
                                        </p:tgtEl>
                                        <p:attrNameLst>
                                          <p:attrName>ppt_y</p:attrName>
                                        </p:attrNameLst>
                                      </p:cBhvr>
                                      <p:tavLst>
                                        <p:tav tm="0">
                                          <p:val>
                                            <p:strVal val="ppt_y"/>
                                          </p:val>
                                        </p:tav>
                                        <p:tav tm="100000">
                                          <p:val>
                                            <p:strVal val="ppt_y-.03"/>
                                          </p:val>
                                        </p:tav>
                                      </p:tavLst>
                                    </p:anim>
                                    <p:anim calcmode="lin" valueType="num">
                                      <p:cBhvr>
                                        <p:cTn id="158" dur="900" accel="100000">
                                          <p:stCondLst>
                                            <p:cond delay="100"/>
                                          </p:stCondLst>
                                        </p:cTn>
                                        <p:tgtEl>
                                          <p:spTgt spid="1056"/>
                                        </p:tgtEl>
                                        <p:attrNameLst>
                                          <p:attrName>ppt_y</p:attrName>
                                        </p:attrNameLst>
                                      </p:cBhvr>
                                      <p:tavLst>
                                        <p:tav tm="0">
                                          <p:val>
                                            <p:strVal val="ppt_y"/>
                                          </p:val>
                                        </p:tav>
                                        <p:tav tm="100000">
                                          <p:val>
                                            <p:strVal val="ppt_y+1"/>
                                          </p:val>
                                        </p:tav>
                                      </p:tavLst>
                                    </p:anim>
                                    <p:set>
                                      <p:cBhvr>
                                        <p:cTn id="159" dur="1" fill="hold">
                                          <p:stCondLst>
                                            <p:cond delay="999"/>
                                          </p:stCondLst>
                                        </p:cTn>
                                        <p:tgtEl>
                                          <p:spTgt spid="1056"/>
                                        </p:tgtEl>
                                        <p:attrNameLst>
                                          <p:attrName>style.visibility</p:attrName>
                                        </p:attrNameLst>
                                      </p:cBhvr>
                                      <p:to>
                                        <p:strVal val="hidden"/>
                                      </p:to>
                                    </p:set>
                                  </p:childTnLst>
                                </p:cTn>
                              </p:par>
                              <p:par>
                                <p:cTn id="160" presetID="37" presetClass="exit" presetSubtype="0" fill="hold" grpId="1" nodeType="withEffect">
                                  <p:stCondLst>
                                    <p:cond delay="0"/>
                                  </p:stCondLst>
                                  <p:childTnLst>
                                    <p:animEffect transition="out" filter="fade">
                                      <p:cBhvr>
                                        <p:cTn id="161" dur="1000"/>
                                        <p:tgtEl>
                                          <p:spTgt spid="23"/>
                                        </p:tgtEl>
                                      </p:cBhvr>
                                    </p:animEffect>
                                    <p:anim calcmode="lin" valueType="num">
                                      <p:cBhvr>
                                        <p:cTn id="162" dur="1000"/>
                                        <p:tgtEl>
                                          <p:spTgt spid="23"/>
                                        </p:tgtEl>
                                        <p:attrNameLst>
                                          <p:attrName>ppt_x</p:attrName>
                                        </p:attrNameLst>
                                      </p:cBhvr>
                                      <p:tavLst>
                                        <p:tav tm="0">
                                          <p:val>
                                            <p:strVal val="ppt_x"/>
                                          </p:val>
                                        </p:tav>
                                        <p:tav tm="100000">
                                          <p:val>
                                            <p:strVal val="ppt_x"/>
                                          </p:val>
                                        </p:tav>
                                      </p:tavLst>
                                    </p:anim>
                                    <p:anim calcmode="lin" valueType="num">
                                      <p:cBhvr>
                                        <p:cTn id="163" dur="100" decel="100000"/>
                                        <p:tgtEl>
                                          <p:spTgt spid="23"/>
                                        </p:tgtEl>
                                        <p:attrNameLst>
                                          <p:attrName>ppt_y</p:attrName>
                                        </p:attrNameLst>
                                      </p:cBhvr>
                                      <p:tavLst>
                                        <p:tav tm="0">
                                          <p:val>
                                            <p:strVal val="ppt_y"/>
                                          </p:val>
                                        </p:tav>
                                        <p:tav tm="100000">
                                          <p:val>
                                            <p:strVal val="ppt_y-.03"/>
                                          </p:val>
                                        </p:tav>
                                      </p:tavLst>
                                    </p:anim>
                                    <p:anim calcmode="lin" valueType="num">
                                      <p:cBhvr>
                                        <p:cTn id="164" dur="900" accel="100000">
                                          <p:stCondLst>
                                            <p:cond delay="100"/>
                                          </p:stCondLst>
                                        </p:cTn>
                                        <p:tgtEl>
                                          <p:spTgt spid="23"/>
                                        </p:tgtEl>
                                        <p:attrNameLst>
                                          <p:attrName>ppt_y</p:attrName>
                                        </p:attrNameLst>
                                      </p:cBhvr>
                                      <p:tavLst>
                                        <p:tav tm="0">
                                          <p:val>
                                            <p:strVal val="ppt_y"/>
                                          </p:val>
                                        </p:tav>
                                        <p:tav tm="100000">
                                          <p:val>
                                            <p:strVal val="ppt_y+1"/>
                                          </p:val>
                                        </p:tav>
                                      </p:tavLst>
                                    </p:anim>
                                    <p:set>
                                      <p:cBhvr>
                                        <p:cTn id="165" dur="1" fill="hold">
                                          <p:stCondLst>
                                            <p:cond delay="999"/>
                                          </p:stCondLst>
                                        </p:cTn>
                                        <p:tgtEl>
                                          <p:spTgt spid="23"/>
                                        </p:tgtEl>
                                        <p:attrNameLst>
                                          <p:attrName>style.visibility</p:attrName>
                                        </p:attrNameLst>
                                      </p:cBhvr>
                                      <p:to>
                                        <p:strVal val="hidden"/>
                                      </p:to>
                                    </p:set>
                                  </p:childTnLst>
                                </p:cTn>
                              </p:par>
                              <p:par>
                                <p:cTn id="166" presetID="37" presetClass="exit" presetSubtype="0" fill="hold" nodeType="withEffect">
                                  <p:stCondLst>
                                    <p:cond delay="0"/>
                                  </p:stCondLst>
                                  <p:childTnLst>
                                    <p:animEffect transition="out" filter="fade">
                                      <p:cBhvr>
                                        <p:cTn id="167" dur="1000"/>
                                        <p:tgtEl>
                                          <p:spTgt spid="22"/>
                                        </p:tgtEl>
                                      </p:cBhvr>
                                    </p:animEffect>
                                    <p:anim calcmode="lin" valueType="num">
                                      <p:cBhvr>
                                        <p:cTn id="168" dur="1000"/>
                                        <p:tgtEl>
                                          <p:spTgt spid="22"/>
                                        </p:tgtEl>
                                        <p:attrNameLst>
                                          <p:attrName>ppt_x</p:attrName>
                                        </p:attrNameLst>
                                      </p:cBhvr>
                                      <p:tavLst>
                                        <p:tav tm="0">
                                          <p:val>
                                            <p:strVal val="ppt_x"/>
                                          </p:val>
                                        </p:tav>
                                        <p:tav tm="100000">
                                          <p:val>
                                            <p:strVal val="ppt_x"/>
                                          </p:val>
                                        </p:tav>
                                      </p:tavLst>
                                    </p:anim>
                                    <p:anim calcmode="lin" valueType="num">
                                      <p:cBhvr>
                                        <p:cTn id="169" dur="100" decel="100000"/>
                                        <p:tgtEl>
                                          <p:spTgt spid="22"/>
                                        </p:tgtEl>
                                        <p:attrNameLst>
                                          <p:attrName>ppt_y</p:attrName>
                                        </p:attrNameLst>
                                      </p:cBhvr>
                                      <p:tavLst>
                                        <p:tav tm="0">
                                          <p:val>
                                            <p:strVal val="ppt_y"/>
                                          </p:val>
                                        </p:tav>
                                        <p:tav tm="100000">
                                          <p:val>
                                            <p:strVal val="ppt_y-.03"/>
                                          </p:val>
                                        </p:tav>
                                      </p:tavLst>
                                    </p:anim>
                                    <p:anim calcmode="lin" valueType="num">
                                      <p:cBhvr>
                                        <p:cTn id="170" dur="900" accel="100000">
                                          <p:stCondLst>
                                            <p:cond delay="100"/>
                                          </p:stCondLst>
                                        </p:cTn>
                                        <p:tgtEl>
                                          <p:spTgt spid="22"/>
                                        </p:tgtEl>
                                        <p:attrNameLst>
                                          <p:attrName>ppt_y</p:attrName>
                                        </p:attrNameLst>
                                      </p:cBhvr>
                                      <p:tavLst>
                                        <p:tav tm="0">
                                          <p:val>
                                            <p:strVal val="ppt_y"/>
                                          </p:val>
                                        </p:tav>
                                        <p:tav tm="100000">
                                          <p:val>
                                            <p:strVal val="ppt_y+1"/>
                                          </p:val>
                                        </p:tav>
                                      </p:tavLst>
                                    </p:anim>
                                    <p:set>
                                      <p:cBhvr>
                                        <p:cTn id="171" dur="1" fill="hold">
                                          <p:stCondLst>
                                            <p:cond delay="999"/>
                                          </p:stCondLst>
                                        </p:cTn>
                                        <p:tgtEl>
                                          <p:spTgt spid="22"/>
                                        </p:tgtEl>
                                        <p:attrNameLst>
                                          <p:attrName>style.visibility</p:attrName>
                                        </p:attrNameLst>
                                      </p:cBhvr>
                                      <p:to>
                                        <p:strVal val="hidden"/>
                                      </p:to>
                                    </p:set>
                                  </p:childTnLst>
                                </p:cTn>
                              </p:par>
                              <p:par>
                                <p:cTn id="172" presetID="37" presetClass="exit" presetSubtype="0" fill="hold" grpId="1" nodeType="withEffect">
                                  <p:stCondLst>
                                    <p:cond delay="0"/>
                                  </p:stCondLst>
                                  <p:childTnLst>
                                    <p:animEffect transition="out" filter="fade">
                                      <p:cBhvr>
                                        <p:cTn id="173" dur="1000"/>
                                        <p:tgtEl>
                                          <p:spTgt spid="27"/>
                                        </p:tgtEl>
                                      </p:cBhvr>
                                    </p:animEffect>
                                    <p:anim calcmode="lin" valueType="num">
                                      <p:cBhvr>
                                        <p:cTn id="174" dur="1000"/>
                                        <p:tgtEl>
                                          <p:spTgt spid="27"/>
                                        </p:tgtEl>
                                        <p:attrNameLst>
                                          <p:attrName>ppt_x</p:attrName>
                                        </p:attrNameLst>
                                      </p:cBhvr>
                                      <p:tavLst>
                                        <p:tav tm="0">
                                          <p:val>
                                            <p:strVal val="ppt_x"/>
                                          </p:val>
                                        </p:tav>
                                        <p:tav tm="100000">
                                          <p:val>
                                            <p:strVal val="ppt_x"/>
                                          </p:val>
                                        </p:tav>
                                      </p:tavLst>
                                    </p:anim>
                                    <p:anim calcmode="lin" valueType="num">
                                      <p:cBhvr>
                                        <p:cTn id="175" dur="100" decel="100000"/>
                                        <p:tgtEl>
                                          <p:spTgt spid="27"/>
                                        </p:tgtEl>
                                        <p:attrNameLst>
                                          <p:attrName>ppt_y</p:attrName>
                                        </p:attrNameLst>
                                      </p:cBhvr>
                                      <p:tavLst>
                                        <p:tav tm="0">
                                          <p:val>
                                            <p:strVal val="ppt_y"/>
                                          </p:val>
                                        </p:tav>
                                        <p:tav tm="100000">
                                          <p:val>
                                            <p:strVal val="ppt_y-.03"/>
                                          </p:val>
                                        </p:tav>
                                      </p:tavLst>
                                    </p:anim>
                                    <p:anim calcmode="lin" valueType="num">
                                      <p:cBhvr>
                                        <p:cTn id="176" dur="900" accel="100000">
                                          <p:stCondLst>
                                            <p:cond delay="100"/>
                                          </p:stCondLst>
                                        </p:cTn>
                                        <p:tgtEl>
                                          <p:spTgt spid="27"/>
                                        </p:tgtEl>
                                        <p:attrNameLst>
                                          <p:attrName>ppt_y</p:attrName>
                                        </p:attrNameLst>
                                      </p:cBhvr>
                                      <p:tavLst>
                                        <p:tav tm="0">
                                          <p:val>
                                            <p:strVal val="ppt_y"/>
                                          </p:val>
                                        </p:tav>
                                        <p:tav tm="100000">
                                          <p:val>
                                            <p:strVal val="ppt_y+1"/>
                                          </p:val>
                                        </p:tav>
                                      </p:tavLst>
                                    </p:anim>
                                    <p:set>
                                      <p:cBhvr>
                                        <p:cTn id="177" dur="1" fill="hold">
                                          <p:stCondLst>
                                            <p:cond delay="999"/>
                                          </p:stCondLst>
                                        </p:cTn>
                                        <p:tgtEl>
                                          <p:spTgt spid="27"/>
                                        </p:tgtEl>
                                        <p:attrNameLst>
                                          <p:attrName>style.visibility</p:attrName>
                                        </p:attrNameLst>
                                      </p:cBhvr>
                                      <p:to>
                                        <p:strVal val="hidden"/>
                                      </p:to>
                                    </p:set>
                                  </p:childTnLst>
                                </p:cTn>
                              </p:par>
                              <p:par>
                                <p:cTn id="178" presetID="37" presetClass="exit" presetSubtype="0" fill="hold" nodeType="withEffect">
                                  <p:stCondLst>
                                    <p:cond delay="0"/>
                                  </p:stCondLst>
                                  <p:childTnLst>
                                    <p:animEffect transition="out" filter="fade">
                                      <p:cBhvr>
                                        <p:cTn id="179" dur="1000"/>
                                        <p:tgtEl>
                                          <p:spTgt spid="26"/>
                                        </p:tgtEl>
                                      </p:cBhvr>
                                    </p:animEffect>
                                    <p:anim calcmode="lin" valueType="num">
                                      <p:cBhvr>
                                        <p:cTn id="180" dur="1000"/>
                                        <p:tgtEl>
                                          <p:spTgt spid="26"/>
                                        </p:tgtEl>
                                        <p:attrNameLst>
                                          <p:attrName>ppt_x</p:attrName>
                                        </p:attrNameLst>
                                      </p:cBhvr>
                                      <p:tavLst>
                                        <p:tav tm="0">
                                          <p:val>
                                            <p:strVal val="ppt_x"/>
                                          </p:val>
                                        </p:tav>
                                        <p:tav tm="100000">
                                          <p:val>
                                            <p:strVal val="ppt_x"/>
                                          </p:val>
                                        </p:tav>
                                      </p:tavLst>
                                    </p:anim>
                                    <p:anim calcmode="lin" valueType="num">
                                      <p:cBhvr>
                                        <p:cTn id="181" dur="100" decel="100000"/>
                                        <p:tgtEl>
                                          <p:spTgt spid="26"/>
                                        </p:tgtEl>
                                        <p:attrNameLst>
                                          <p:attrName>ppt_y</p:attrName>
                                        </p:attrNameLst>
                                      </p:cBhvr>
                                      <p:tavLst>
                                        <p:tav tm="0">
                                          <p:val>
                                            <p:strVal val="ppt_y"/>
                                          </p:val>
                                        </p:tav>
                                        <p:tav tm="100000">
                                          <p:val>
                                            <p:strVal val="ppt_y-.03"/>
                                          </p:val>
                                        </p:tav>
                                      </p:tavLst>
                                    </p:anim>
                                    <p:anim calcmode="lin" valueType="num">
                                      <p:cBhvr>
                                        <p:cTn id="182" dur="900" accel="100000">
                                          <p:stCondLst>
                                            <p:cond delay="100"/>
                                          </p:stCondLst>
                                        </p:cTn>
                                        <p:tgtEl>
                                          <p:spTgt spid="26"/>
                                        </p:tgtEl>
                                        <p:attrNameLst>
                                          <p:attrName>ppt_y</p:attrName>
                                        </p:attrNameLst>
                                      </p:cBhvr>
                                      <p:tavLst>
                                        <p:tav tm="0">
                                          <p:val>
                                            <p:strVal val="ppt_y"/>
                                          </p:val>
                                        </p:tav>
                                        <p:tav tm="100000">
                                          <p:val>
                                            <p:strVal val="ppt_y+1"/>
                                          </p:val>
                                        </p:tav>
                                      </p:tavLst>
                                    </p:anim>
                                    <p:set>
                                      <p:cBhvr>
                                        <p:cTn id="183" dur="1" fill="hold">
                                          <p:stCondLst>
                                            <p:cond delay="999"/>
                                          </p:stCondLst>
                                        </p:cTn>
                                        <p:tgtEl>
                                          <p:spTgt spid="26"/>
                                        </p:tgtEl>
                                        <p:attrNameLst>
                                          <p:attrName>style.visibility</p:attrName>
                                        </p:attrNameLst>
                                      </p:cBhvr>
                                      <p:to>
                                        <p:strVal val="hidden"/>
                                      </p:to>
                                    </p:set>
                                  </p:childTnLst>
                                </p:cTn>
                              </p:par>
                              <p:par>
                                <p:cTn id="184" presetID="10" presetClass="exit" presetSubtype="0" fill="hold" grpId="1" nodeType="withEffect">
                                  <p:stCondLst>
                                    <p:cond delay="0"/>
                                  </p:stCondLst>
                                  <p:childTnLst>
                                    <p:animEffect transition="out" filter="fade">
                                      <p:cBhvr>
                                        <p:cTn id="185" dur="500"/>
                                        <p:tgtEl>
                                          <p:spTgt spid="25"/>
                                        </p:tgtEl>
                                      </p:cBhvr>
                                    </p:animEffect>
                                    <p:set>
                                      <p:cBhvr>
                                        <p:cTn id="186" dur="1" fill="hold">
                                          <p:stCondLst>
                                            <p:cond delay="499"/>
                                          </p:stCondLst>
                                        </p:cTn>
                                        <p:tgtEl>
                                          <p:spTgt spid="25"/>
                                        </p:tgtEl>
                                        <p:attrNameLst>
                                          <p:attrName>style.visibility</p:attrName>
                                        </p:attrNameLst>
                                      </p:cBhvr>
                                      <p:to>
                                        <p:strVal val="hidden"/>
                                      </p:to>
                                    </p:set>
                                  </p:childTnLst>
                                </p:cTn>
                              </p:par>
                              <p:par>
                                <p:cTn id="187" presetID="37" presetClass="exit" presetSubtype="0" fill="hold" grpId="1" nodeType="withEffect">
                                  <p:stCondLst>
                                    <p:cond delay="0"/>
                                  </p:stCondLst>
                                  <p:childTnLst>
                                    <p:animEffect transition="out" filter="fade">
                                      <p:cBhvr>
                                        <p:cTn id="188" dur="1000"/>
                                        <p:tgtEl>
                                          <p:spTgt spid="29"/>
                                        </p:tgtEl>
                                      </p:cBhvr>
                                    </p:animEffect>
                                    <p:anim calcmode="lin" valueType="num">
                                      <p:cBhvr>
                                        <p:cTn id="189" dur="1000"/>
                                        <p:tgtEl>
                                          <p:spTgt spid="29"/>
                                        </p:tgtEl>
                                        <p:attrNameLst>
                                          <p:attrName>ppt_x</p:attrName>
                                        </p:attrNameLst>
                                      </p:cBhvr>
                                      <p:tavLst>
                                        <p:tav tm="0">
                                          <p:val>
                                            <p:strVal val="ppt_x"/>
                                          </p:val>
                                        </p:tav>
                                        <p:tav tm="100000">
                                          <p:val>
                                            <p:strVal val="ppt_x"/>
                                          </p:val>
                                        </p:tav>
                                      </p:tavLst>
                                    </p:anim>
                                    <p:anim calcmode="lin" valueType="num">
                                      <p:cBhvr>
                                        <p:cTn id="190" dur="100" decel="100000"/>
                                        <p:tgtEl>
                                          <p:spTgt spid="29"/>
                                        </p:tgtEl>
                                        <p:attrNameLst>
                                          <p:attrName>ppt_y</p:attrName>
                                        </p:attrNameLst>
                                      </p:cBhvr>
                                      <p:tavLst>
                                        <p:tav tm="0">
                                          <p:val>
                                            <p:strVal val="ppt_y"/>
                                          </p:val>
                                        </p:tav>
                                        <p:tav tm="100000">
                                          <p:val>
                                            <p:strVal val="ppt_y-.03"/>
                                          </p:val>
                                        </p:tav>
                                      </p:tavLst>
                                    </p:anim>
                                    <p:anim calcmode="lin" valueType="num">
                                      <p:cBhvr>
                                        <p:cTn id="191" dur="900" accel="100000">
                                          <p:stCondLst>
                                            <p:cond delay="100"/>
                                          </p:stCondLst>
                                        </p:cTn>
                                        <p:tgtEl>
                                          <p:spTgt spid="29"/>
                                        </p:tgtEl>
                                        <p:attrNameLst>
                                          <p:attrName>ppt_y</p:attrName>
                                        </p:attrNameLst>
                                      </p:cBhvr>
                                      <p:tavLst>
                                        <p:tav tm="0">
                                          <p:val>
                                            <p:strVal val="ppt_y"/>
                                          </p:val>
                                        </p:tav>
                                        <p:tav tm="100000">
                                          <p:val>
                                            <p:strVal val="ppt_y+1"/>
                                          </p:val>
                                        </p:tav>
                                      </p:tavLst>
                                    </p:anim>
                                    <p:set>
                                      <p:cBhvr>
                                        <p:cTn id="192" dur="1" fill="hold">
                                          <p:stCondLst>
                                            <p:cond delay="999"/>
                                          </p:stCondLst>
                                        </p:cTn>
                                        <p:tgtEl>
                                          <p:spTgt spid="29"/>
                                        </p:tgtEl>
                                        <p:attrNameLst>
                                          <p:attrName>style.visibility</p:attrName>
                                        </p:attrNameLst>
                                      </p:cBhvr>
                                      <p:to>
                                        <p:strVal val="hidden"/>
                                      </p:to>
                                    </p:set>
                                  </p:childTnLst>
                                </p:cTn>
                              </p:par>
                              <p:par>
                                <p:cTn id="193" presetID="37" presetClass="exit" presetSubtype="0" fill="hold" nodeType="withEffect">
                                  <p:stCondLst>
                                    <p:cond delay="0"/>
                                  </p:stCondLst>
                                  <p:childTnLst>
                                    <p:animEffect transition="out" filter="fade">
                                      <p:cBhvr>
                                        <p:cTn id="194" dur="1000"/>
                                        <p:tgtEl>
                                          <p:spTgt spid="28"/>
                                        </p:tgtEl>
                                      </p:cBhvr>
                                    </p:animEffect>
                                    <p:anim calcmode="lin" valueType="num">
                                      <p:cBhvr>
                                        <p:cTn id="195" dur="1000"/>
                                        <p:tgtEl>
                                          <p:spTgt spid="28"/>
                                        </p:tgtEl>
                                        <p:attrNameLst>
                                          <p:attrName>ppt_x</p:attrName>
                                        </p:attrNameLst>
                                      </p:cBhvr>
                                      <p:tavLst>
                                        <p:tav tm="0">
                                          <p:val>
                                            <p:strVal val="ppt_x"/>
                                          </p:val>
                                        </p:tav>
                                        <p:tav tm="100000">
                                          <p:val>
                                            <p:strVal val="ppt_x"/>
                                          </p:val>
                                        </p:tav>
                                      </p:tavLst>
                                    </p:anim>
                                    <p:anim calcmode="lin" valueType="num">
                                      <p:cBhvr>
                                        <p:cTn id="196" dur="100" decel="100000"/>
                                        <p:tgtEl>
                                          <p:spTgt spid="28"/>
                                        </p:tgtEl>
                                        <p:attrNameLst>
                                          <p:attrName>ppt_y</p:attrName>
                                        </p:attrNameLst>
                                      </p:cBhvr>
                                      <p:tavLst>
                                        <p:tav tm="0">
                                          <p:val>
                                            <p:strVal val="ppt_y"/>
                                          </p:val>
                                        </p:tav>
                                        <p:tav tm="100000">
                                          <p:val>
                                            <p:strVal val="ppt_y-.03"/>
                                          </p:val>
                                        </p:tav>
                                      </p:tavLst>
                                    </p:anim>
                                    <p:anim calcmode="lin" valueType="num">
                                      <p:cBhvr>
                                        <p:cTn id="197" dur="900" accel="100000">
                                          <p:stCondLst>
                                            <p:cond delay="100"/>
                                          </p:stCondLst>
                                        </p:cTn>
                                        <p:tgtEl>
                                          <p:spTgt spid="28"/>
                                        </p:tgtEl>
                                        <p:attrNameLst>
                                          <p:attrName>ppt_y</p:attrName>
                                        </p:attrNameLst>
                                      </p:cBhvr>
                                      <p:tavLst>
                                        <p:tav tm="0">
                                          <p:val>
                                            <p:strVal val="ppt_y"/>
                                          </p:val>
                                        </p:tav>
                                        <p:tav tm="100000">
                                          <p:val>
                                            <p:strVal val="ppt_y+1"/>
                                          </p:val>
                                        </p:tav>
                                      </p:tavLst>
                                    </p:anim>
                                    <p:set>
                                      <p:cBhvr>
                                        <p:cTn id="198" dur="1" fill="hold">
                                          <p:stCondLst>
                                            <p:cond delay="999"/>
                                          </p:stCondLst>
                                        </p:cTn>
                                        <p:tgtEl>
                                          <p:spTgt spid="28"/>
                                        </p:tgtEl>
                                        <p:attrNameLst>
                                          <p:attrName>style.visibility</p:attrName>
                                        </p:attrNameLst>
                                      </p:cBhvr>
                                      <p:to>
                                        <p:strVal val="hidden"/>
                                      </p:to>
                                    </p:set>
                                  </p:childTnLst>
                                </p:cTn>
                              </p:par>
                              <p:par>
                                <p:cTn id="199" presetID="10" presetClass="exit" presetSubtype="0" fill="hold" grpId="0" nodeType="withEffect">
                                  <p:stCondLst>
                                    <p:cond delay="0"/>
                                  </p:stCondLst>
                                  <p:iterate type="lt">
                                    <p:tmPct val="0"/>
                                  </p:iterate>
                                  <p:childTnLst>
                                    <p:animEffect transition="out" filter="fade">
                                      <p:cBhvr>
                                        <p:cTn id="200" dur="500"/>
                                        <p:tgtEl>
                                          <p:spTgt spid="40">
                                            <p:txEl>
                                              <p:pRg st="0" end="0"/>
                                            </p:txEl>
                                          </p:spTgt>
                                        </p:tgtEl>
                                      </p:cBhvr>
                                    </p:animEffect>
                                    <p:set>
                                      <p:cBhvr>
                                        <p:cTn id="201" dur="1" fill="hold">
                                          <p:stCondLst>
                                            <p:cond delay="499"/>
                                          </p:stCondLst>
                                        </p:cTn>
                                        <p:tgtEl>
                                          <p:spTgt spid="40">
                                            <p:txEl>
                                              <p:pRg st="0" end="0"/>
                                            </p:txEl>
                                          </p:spTgt>
                                        </p:tgtEl>
                                        <p:attrNameLst>
                                          <p:attrName>style.visibility</p:attrName>
                                        </p:attrNameLst>
                                      </p:cBhvr>
                                      <p:to>
                                        <p:strVal val="hidden"/>
                                      </p:to>
                                    </p:set>
                                  </p:childTnLst>
                                </p:cTn>
                              </p:par>
                              <p:par>
                                <p:cTn id="202" presetID="10" presetClass="exit" presetSubtype="0" fill="hold" grpId="0" nodeType="withEffect">
                                  <p:stCondLst>
                                    <p:cond delay="0"/>
                                  </p:stCondLst>
                                  <p:iterate type="lt">
                                    <p:tmPct val="0"/>
                                  </p:iterate>
                                  <p:childTnLst>
                                    <p:animEffect transition="out" filter="fade">
                                      <p:cBhvr>
                                        <p:cTn id="203" dur="500"/>
                                        <p:tgtEl>
                                          <p:spTgt spid="40">
                                            <p:txEl>
                                              <p:pRg st="1" end="1"/>
                                            </p:txEl>
                                          </p:spTgt>
                                        </p:tgtEl>
                                      </p:cBhvr>
                                    </p:animEffect>
                                    <p:set>
                                      <p:cBhvr>
                                        <p:cTn id="204" dur="1" fill="hold">
                                          <p:stCondLst>
                                            <p:cond delay="499"/>
                                          </p:stCondLst>
                                        </p:cTn>
                                        <p:tgtEl>
                                          <p:spTgt spid="40">
                                            <p:txEl>
                                              <p:pRg st="1" end="1"/>
                                            </p:txEl>
                                          </p:spTgt>
                                        </p:tgtEl>
                                        <p:attrNameLst>
                                          <p:attrName>style.visibility</p:attrName>
                                        </p:attrNameLst>
                                      </p:cBhvr>
                                      <p:to>
                                        <p:strVal val="hidden"/>
                                      </p:to>
                                    </p:set>
                                  </p:childTnLst>
                                </p:cTn>
                              </p:par>
                              <p:par>
                                <p:cTn id="205" presetID="10" presetClass="exit" presetSubtype="0" fill="hold" grpId="0" nodeType="withEffect">
                                  <p:stCondLst>
                                    <p:cond delay="0"/>
                                  </p:stCondLst>
                                  <p:iterate type="lt">
                                    <p:tmPct val="0"/>
                                  </p:iterate>
                                  <p:childTnLst>
                                    <p:animEffect transition="out" filter="fade">
                                      <p:cBhvr>
                                        <p:cTn id="206" dur="500"/>
                                        <p:tgtEl>
                                          <p:spTgt spid="40">
                                            <p:txEl>
                                              <p:pRg st="2" end="2"/>
                                            </p:txEl>
                                          </p:spTgt>
                                        </p:tgtEl>
                                      </p:cBhvr>
                                    </p:animEffect>
                                    <p:set>
                                      <p:cBhvr>
                                        <p:cTn id="207" dur="1" fill="hold">
                                          <p:stCondLst>
                                            <p:cond delay="499"/>
                                          </p:stCondLst>
                                        </p:cTn>
                                        <p:tgtEl>
                                          <p:spTgt spid="40">
                                            <p:txEl>
                                              <p:pRg st="2" end="2"/>
                                            </p:txEl>
                                          </p:spTgt>
                                        </p:tgtEl>
                                        <p:attrNameLst>
                                          <p:attrName>style.visibility</p:attrName>
                                        </p:attrNameLst>
                                      </p:cBhvr>
                                      <p:to>
                                        <p:strVal val="hidden"/>
                                      </p:to>
                                    </p:set>
                                  </p:childTnLst>
                                </p:cTn>
                              </p:par>
                              <p:par>
                                <p:cTn id="208" presetID="10" presetClass="exit" presetSubtype="0" fill="hold" grpId="0" nodeType="withEffect">
                                  <p:stCondLst>
                                    <p:cond delay="0"/>
                                  </p:stCondLst>
                                  <p:iterate type="lt">
                                    <p:tmPct val="0"/>
                                  </p:iterate>
                                  <p:childTnLst>
                                    <p:animEffect transition="out" filter="fade">
                                      <p:cBhvr>
                                        <p:cTn id="209" dur="500"/>
                                        <p:tgtEl>
                                          <p:spTgt spid="40">
                                            <p:txEl>
                                              <p:pRg st="3" end="3"/>
                                            </p:txEl>
                                          </p:spTgt>
                                        </p:tgtEl>
                                      </p:cBhvr>
                                    </p:animEffect>
                                    <p:set>
                                      <p:cBhvr>
                                        <p:cTn id="210" dur="1" fill="hold">
                                          <p:stCondLst>
                                            <p:cond delay="499"/>
                                          </p:stCondLst>
                                        </p:cTn>
                                        <p:tgtEl>
                                          <p:spTgt spid="40">
                                            <p:txEl>
                                              <p:pRg st="3" end="3"/>
                                            </p:txEl>
                                          </p:spTgt>
                                        </p:tgtEl>
                                        <p:attrNameLst>
                                          <p:attrName>style.visibility</p:attrName>
                                        </p:attrNameLst>
                                      </p:cBhvr>
                                      <p:to>
                                        <p:strVal val="hidden"/>
                                      </p:to>
                                    </p:set>
                                  </p:childTnLst>
                                </p:cTn>
                              </p:par>
                              <p:par>
                                <p:cTn id="211" presetID="10" presetClass="exit" presetSubtype="0" fill="hold" grpId="0" nodeType="withEffect">
                                  <p:stCondLst>
                                    <p:cond delay="0"/>
                                  </p:stCondLst>
                                  <p:iterate type="lt">
                                    <p:tmPct val="0"/>
                                  </p:iterate>
                                  <p:childTnLst>
                                    <p:animEffect transition="out" filter="fade">
                                      <p:cBhvr>
                                        <p:cTn id="212" dur="500"/>
                                        <p:tgtEl>
                                          <p:spTgt spid="40">
                                            <p:txEl>
                                              <p:pRg st="4" end="4"/>
                                            </p:txEl>
                                          </p:spTgt>
                                        </p:tgtEl>
                                      </p:cBhvr>
                                    </p:animEffect>
                                    <p:set>
                                      <p:cBhvr>
                                        <p:cTn id="213" dur="1" fill="hold">
                                          <p:stCondLst>
                                            <p:cond delay="499"/>
                                          </p:stCondLst>
                                        </p:cTn>
                                        <p:tgtEl>
                                          <p:spTgt spid="40">
                                            <p:txEl>
                                              <p:pRg st="4" end="4"/>
                                            </p:txEl>
                                          </p:spTgt>
                                        </p:tgtEl>
                                        <p:attrNameLst>
                                          <p:attrName>style.visibility</p:attrName>
                                        </p:attrNameLst>
                                      </p:cBhvr>
                                      <p:to>
                                        <p:strVal val="hidden"/>
                                      </p:to>
                                    </p:set>
                                  </p:childTnLst>
                                </p:cTn>
                              </p:par>
                              <p:par>
                                <p:cTn id="214" presetID="10" presetClass="exit" presetSubtype="0" fill="hold" grpId="1" nodeType="withEffect">
                                  <p:stCondLst>
                                    <p:cond delay="0"/>
                                  </p:stCondLst>
                                  <p:iterate type="lt">
                                    <p:tmPct val="0"/>
                                  </p:iterate>
                                  <p:childTnLst>
                                    <p:animEffect transition="out" filter="fade">
                                      <p:cBhvr>
                                        <p:cTn id="215" dur="1500"/>
                                        <p:tgtEl>
                                          <p:spTgt spid="40">
                                            <p:txEl>
                                              <p:pRg st="0" end="0"/>
                                            </p:txEl>
                                          </p:spTgt>
                                        </p:tgtEl>
                                      </p:cBhvr>
                                    </p:animEffect>
                                    <p:set>
                                      <p:cBhvr>
                                        <p:cTn id="216" dur="1" fill="hold">
                                          <p:stCondLst>
                                            <p:cond delay="1499"/>
                                          </p:stCondLst>
                                        </p:cTn>
                                        <p:tgtEl>
                                          <p:spTgt spid="40">
                                            <p:txEl>
                                              <p:pRg st="0" end="0"/>
                                            </p:txEl>
                                          </p:spTgt>
                                        </p:tgtEl>
                                        <p:attrNameLst>
                                          <p:attrName>style.visibility</p:attrName>
                                        </p:attrNameLst>
                                      </p:cBhvr>
                                      <p:to>
                                        <p:strVal val="hidden"/>
                                      </p:to>
                                    </p:set>
                                  </p:childTnLst>
                                </p:cTn>
                              </p:par>
                              <p:par>
                                <p:cTn id="217" presetID="10" presetClass="exit" presetSubtype="0" fill="hold" grpId="1" nodeType="withEffect">
                                  <p:stCondLst>
                                    <p:cond delay="0"/>
                                  </p:stCondLst>
                                  <p:iterate type="lt">
                                    <p:tmPct val="0"/>
                                  </p:iterate>
                                  <p:childTnLst>
                                    <p:animEffect transition="out" filter="fade">
                                      <p:cBhvr>
                                        <p:cTn id="218" dur="1500"/>
                                        <p:tgtEl>
                                          <p:spTgt spid="40">
                                            <p:txEl>
                                              <p:pRg st="1" end="1"/>
                                            </p:txEl>
                                          </p:spTgt>
                                        </p:tgtEl>
                                      </p:cBhvr>
                                    </p:animEffect>
                                    <p:set>
                                      <p:cBhvr>
                                        <p:cTn id="219" dur="1" fill="hold">
                                          <p:stCondLst>
                                            <p:cond delay="1499"/>
                                          </p:stCondLst>
                                        </p:cTn>
                                        <p:tgtEl>
                                          <p:spTgt spid="40">
                                            <p:txEl>
                                              <p:pRg st="1" end="1"/>
                                            </p:txEl>
                                          </p:spTgt>
                                        </p:tgtEl>
                                        <p:attrNameLst>
                                          <p:attrName>style.visibility</p:attrName>
                                        </p:attrNameLst>
                                      </p:cBhvr>
                                      <p:to>
                                        <p:strVal val="hidden"/>
                                      </p:to>
                                    </p:set>
                                  </p:childTnLst>
                                </p:cTn>
                              </p:par>
                              <p:par>
                                <p:cTn id="220" presetID="10" presetClass="exit" presetSubtype="0" fill="hold" grpId="1" nodeType="withEffect">
                                  <p:stCondLst>
                                    <p:cond delay="0"/>
                                  </p:stCondLst>
                                  <p:iterate type="lt">
                                    <p:tmPct val="0"/>
                                  </p:iterate>
                                  <p:childTnLst>
                                    <p:animEffect transition="out" filter="fade">
                                      <p:cBhvr>
                                        <p:cTn id="221" dur="1500"/>
                                        <p:tgtEl>
                                          <p:spTgt spid="40">
                                            <p:txEl>
                                              <p:pRg st="2" end="2"/>
                                            </p:txEl>
                                          </p:spTgt>
                                        </p:tgtEl>
                                      </p:cBhvr>
                                    </p:animEffect>
                                    <p:set>
                                      <p:cBhvr>
                                        <p:cTn id="222" dur="1" fill="hold">
                                          <p:stCondLst>
                                            <p:cond delay="1499"/>
                                          </p:stCondLst>
                                        </p:cTn>
                                        <p:tgtEl>
                                          <p:spTgt spid="40">
                                            <p:txEl>
                                              <p:pRg st="2" end="2"/>
                                            </p:txEl>
                                          </p:spTgt>
                                        </p:tgtEl>
                                        <p:attrNameLst>
                                          <p:attrName>style.visibility</p:attrName>
                                        </p:attrNameLst>
                                      </p:cBhvr>
                                      <p:to>
                                        <p:strVal val="hidden"/>
                                      </p:to>
                                    </p:set>
                                  </p:childTnLst>
                                </p:cTn>
                              </p:par>
                              <p:par>
                                <p:cTn id="223" presetID="10" presetClass="exit" presetSubtype="0" fill="hold" grpId="1" nodeType="withEffect">
                                  <p:stCondLst>
                                    <p:cond delay="0"/>
                                  </p:stCondLst>
                                  <p:iterate type="lt">
                                    <p:tmPct val="0"/>
                                  </p:iterate>
                                  <p:childTnLst>
                                    <p:animEffect transition="out" filter="fade">
                                      <p:cBhvr>
                                        <p:cTn id="224" dur="1500"/>
                                        <p:tgtEl>
                                          <p:spTgt spid="40">
                                            <p:txEl>
                                              <p:pRg st="3" end="3"/>
                                            </p:txEl>
                                          </p:spTgt>
                                        </p:tgtEl>
                                      </p:cBhvr>
                                    </p:animEffect>
                                    <p:set>
                                      <p:cBhvr>
                                        <p:cTn id="225" dur="1" fill="hold">
                                          <p:stCondLst>
                                            <p:cond delay="1499"/>
                                          </p:stCondLst>
                                        </p:cTn>
                                        <p:tgtEl>
                                          <p:spTgt spid="40">
                                            <p:txEl>
                                              <p:pRg st="3" end="3"/>
                                            </p:txEl>
                                          </p:spTgt>
                                        </p:tgtEl>
                                        <p:attrNameLst>
                                          <p:attrName>style.visibility</p:attrName>
                                        </p:attrNameLst>
                                      </p:cBhvr>
                                      <p:to>
                                        <p:strVal val="hidden"/>
                                      </p:to>
                                    </p:set>
                                  </p:childTnLst>
                                </p:cTn>
                              </p:par>
                              <p:par>
                                <p:cTn id="226" presetID="10" presetClass="exit" presetSubtype="0" fill="hold" grpId="1" nodeType="withEffect">
                                  <p:stCondLst>
                                    <p:cond delay="0"/>
                                  </p:stCondLst>
                                  <p:iterate type="lt">
                                    <p:tmPct val="0"/>
                                  </p:iterate>
                                  <p:childTnLst>
                                    <p:animEffect transition="out" filter="fade">
                                      <p:cBhvr>
                                        <p:cTn id="227" dur="1500"/>
                                        <p:tgtEl>
                                          <p:spTgt spid="40">
                                            <p:txEl>
                                              <p:pRg st="4" end="4"/>
                                            </p:txEl>
                                          </p:spTgt>
                                        </p:tgtEl>
                                      </p:cBhvr>
                                    </p:animEffect>
                                    <p:set>
                                      <p:cBhvr>
                                        <p:cTn id="228" dur="1" fill="hold">
                                          <p:stCondLst>
                                            <p:cond delay="1499"/>
                                          </p:stCondLst>
                                        </p:cTn>
                                        <p:tgtEl>
                                          <p:spTgt spid="40">
                                            <p:txEl>
                                              <p:pRg st="4" end="4"/>
                                            </p:txEl>
                                          </p:spTgt>
                                        </p:tgtEl>
                                        <p:attrNameLst>
                                          <p:attrName>style.visibility</p:attrName>
                                        </p:attrNameLst>
                                      </p:cBhvr>
                                      <p:to>
                                        <p:strVal val="hidden"/>
                                      </p:to>
                                    </p:set>
                                  </p:childTnLst>
                                </p:cTn>
                              </p:par>
                              <p:par>
                                <p:cTn id="229" presetID="42" presetClass="path" presetSubtype="0" accel="50000" decel="50000" fill="hold" grpId="1" nodeType="withEffect">
                                  <p:stCondLst>
                                    <p:cond delay="0"/>
                                  </p:stCondLst>
                                  <p:childTnLst>
                                    <p:animMotion origin="layout" path="M 1.875E-6 -2.59259E-6 L 0.01523 -0.15578 " pathEditMode="relative" rAng="0" ptsTypes="AA">
                                      <p:cBhvr>
                                        <p:cTn id="230" dur="2000" fill="hold"/>
                                        <p:tgtEl>
                                          <p:spTgt spid="44"/>
                                        </p:tgtEl>
                                        <p:attrNameLst>
                                          <p:attrName>ppt_x</p:attrName>
                                          <p:attrName>ppt_y</p:attrName>
                                        </p:attrNameLst>
                                      </p:cBhvr>
                                      <p:rCtr x="755" y="-7801"/>
                                    </p:animMotion>
                                  </p:childTnLst>
                                </p:cTn>
                              </p:par>
                              <p:par>
                                <p:cTn id="231" presetID="10" presetClass="entr" presetSubtype="0" fill="hold" nodeType="withEffect">
                                  <p:stCondLst>
                                    <p:cond delay="0"/>
                                  </p:stCondLst>
                                  <p:iterate type="lt">
                                    <p:tmPct val="12000"/>
                                  </p:iterate>
                                  <p:childTnLst>
                                    <p:set>
                                      <p:cBhvr>
                                        <p:cTn id="232" dur="1" fill="hold">
                                          <p:stCondLst>
                                            <p:cond delay="0"/>
                                          </p:stCondLst>
                                        </p:cTn>
                                        <p:tgtEl>
                                          <p:spTgt spid="46">
                                            <p:txEl>
                                              <p:pRg st="0" end="0"/>
                                            </p:txEl>
                                          </p:spTgt>
                                        </p:tgtEl>
                                        <p:attrNameLst>
                                          <p:attrName>style.visibility</p:attrName>
                                        </p:attrNameLst>
                                      </p:cBhvr>
                                      <p:to>
                                        <p:strVal val="visible"/>
                                      </p:to>
                                    </p:set>
                                    <p:animEffect transition="in" filter="fade">
                                      <p:cBhvr>
                                        <p:cTn id="233" dur="500"/>
                                        <p:tgtEl>
                                          <p:spTgt spid="46">
                                            <p:txEl>
                                              <p:pRg st="0" end="0"/>
                                            </p:txEl>
                                          </p:spTgt>
                                        </p:tgtEl>
                                      </p:cBhvr>
                                    </p:animEffect>
                                  </p:childTnLst>
                                </p:cTn>
                              </p:par>
                              <p:par>
                                <p:cTn id="234" presetID="10" presetClass="entr" presetSubtype="0" fill="hold" grpId="0" nodeType="withEffect">
                                  <p:stCondLst>
                                    <p:cond delay="0"/>
                                  </p:stCondLst>
                                  <p:childTnLst>
                                    <p:set>
                                      <p:cBhvr>
                                        <p:cTn id="235" dur="1" fill="hold">
                                          <p:stCondLst>
                                            <p:cond delay="0"/>
                                          </p:stCondLst>
                                        </p:cTn>
                                        <p:tgtEl>
                                          <p:spTgt spid="45"/>
                                        </p:tgtEl>
                                        <p:attrNameLst>
                                          <p:attrName>style.visibility</p:attrName>
                                        </p:attrNameLst>
                                      </p:cBhvr>
                                      <p:to>
                                        <p:strVal val="visible"/>
                                      </p:to>
                                    </p:set>
                                    <p:animEffect transition="in" filter="fade">
                                      <p:cBhvr>
                                        <p:cTn id="236" dur="500"/>
                                        <p:tgtEl>
                                          <p:spTgt spid="45"/>
                                        </p:tgtEl>
                                      </p:cBhvr>
                                    </p:animEffect>
                                  </p:childTnLst>
                                </p:cTn>
                              </p:par>
                            </p:childTnLst>
                          </p:cTn>
                        </p:par>
                      </p:childTnLst>
                    </p:cTn>
                  </p:par>
                  <p:par>
                    <p:cTn id="237" fill="hold">
                      <p:stCondLst>
                        <p:cond delay="indefinite"/>
                      </p:stCondLst>
                      <p:childTnLst>
                        <p:par>
                          <p:cTn id="238" fill="hold">
                            <p:stCondLst>
                              <p:cond delay="0"/>
                            </p:stCondLst>
                            <p:childTnLst>
                              <p:par>
                                <p:cTn id="239" presetID="35" presetClass="entr" presetSubtype="0" fill="hold" nodeType="clickEffect">
                                  <p:stCondLst>
                                    <p:cond delay="0"/>
                                  </p:stCondLst>
                                  <p:childTnLst>
                                    <p:set>
                                      <p:cBhvr>
                                        <p:cTn id="240" dur="1" fill="hold">
                                          <p:stCondLst>
                                            <p:cond delay="0"/>
                                          </p:stCondLst>
                                        </p:cTn>
                                        <p:tgtEl>
                                          <p:spTgt spid="2">
                                            <p:txEl>
                                              <p:pRg st="0" end="0"/>
                                            </p:txEl>
                                          </p:spTgt>
                                        </p:tgtEl>
                                        <p:attrNameLst>
                                          <p:attrName>style.visibility</p:attrName>
                                        </p:attrNameLst>
                                      </p:cBhvr>
                                      <p:to>
                                        <p:strVal val="visible"/>
                                      </p:to>
                                    </p:set>
                                    <p:animEffect transition="in" filter="fade">
                                      <p:cBhvr>
                                        <p:cTn id="241" dur="2000"/>
                                        <p:tgtEl>
                                          <p:spTgt spid="2">
                                            <p:txEl>
                                              <p:pRg st="0" end="0"/>
                                            </p:txEl>
                                          </p:spTgt>
                                        </p:tgtEl>
                                      </p:cBhvr>
                                    </p:animEffect>
                                    <p:anim calcmode="lin" valueType="num">
                                      <p:cBhvr>
                                        <p:cTn id="242" dur="2000" fill="hold"/>
                                        <p:tgtEl>
                                          <p:spTgt spid="2">
                                            <p:txEl>
                                              <p:pRg st="0" end="0"/>
                                            </p:txEl>
                                          </p:spTgt>
                                        </p:tgtEl>
                                        <p:attrNameLst>
                                          <p:attrName>style.rotation</p:attrName>
                                        </p:attrNameLst>
                                      </p:cBhvr>
                                      <p:tavLst>
                                        <p:tav tm="0">
                                          <p:val>
                                            <p:fltVal val="720"/>
                                          </p:val>
                                        </p:tav>
                                        <p:tav tm="100000">
                                          <p:val>
                                            <p:fltVal val="0"/>
                                          </p:val>
                                        </p:tav>
                                      </p:tavLst>
                                    </p:anim>
                                    <p:anim calcmode="lin" valueType="num">
                                      <p:cBhvr>
                                        <p:cTn id="243" dur="2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244" dur="2000" fill="hold"/>
                                        <p:tgtEl>
                                          <p:spTgt spid="2">
                                            <p:txEl>
                                              <p:pRg st="0" end="0"/>
                                            </p:txEl>
                                          </p:spTgt>
                                        </p:tgtEl>
                                        <p:attrNameLst>
                                          <p:attrName>ppt_w</p:attrName>
                                        </p:attrNameLst>
                                      </p:cBhvr>
                                      <p:tavLst>
                                        <p:tav tm="0">
                                          <p:val>
                                            <p:fltVal val="0"/>
                                          </p:val>
                                        </p:tav>
                                        <p:tav tm="100000">
                                          <p:val>
                                            <p:strVal val="#ppt_w"/>
                                          </p:val>
                                        </p:tav>
                                      </p:tavLst>
                                    </p:anim>
                                  </p:childTnLst>
                                </p:cTn>
                              </p:par>
                              <p:par>
                                <p:cTn id="245" presetID="8" presetClass="emph" presetSubtype="0" fill="hold" nodeType="withEffect">
                                  <p:stCondLst>
                                    <p:cond delay="0"/>
                                  </p:stCondLst>
                                  <p:childTnLst>
                                    <p:animRot by="21600000">
                                      <p:cBhvr>
                                        <p:cTn id="246" dur="3000" fill="hold"/>
                                        <p:tgtEl>
                                          <p:spTgt spid="34"/>
                                        </p:tgtEl>
                                        <p:attrNameLst>
                                          <p:attrName>r</p:attrName>
                                        </p:attrNameLst>
                                      </p:cBhvr>
                                    </p:animRot>
                                  </p:childTnLst>
                                </p:cTn>
                              </p:par>
                            </p:childTnLst>
                          </p:cTn>
                        </p:par>
                        <p:par>
                          <p:cTn id="247" fill="hold">
                            <p:stCondLst>
                              <p:cond delay="3000"/>
                            </p:stCondLst>
                            <p:childTnLst>
                              <p:par>
                                <p:cTn id="248" presetID="9" presetClass="entr" presetSubtype="0" fill="hold" grpId="0" nodeType="afterEffect">
                                  <p:stCondLst>
                                    <p:cond delay="0"/>
                                  </p:stCondLst>
                                  <p:childTnLst>
                                    <p:set>
                                      <p:cBhvr>
                                        <p:cTn id="249" dur="1" fill="hold">
                                          <p:stCondLst>
                                            <p:cond delay="0"/>
                                          </p:stCondLst>
                                        </p:cTn>
                                        <p:tgtEl>
                                          <p:spTgt spid="3"/>
                                        </p:tgtEl>
                                        <p:attrNameLst>
                                          <p:attrName>style.visibility</p:attrName>
                                        </p:attrNameLst>
                                      </p:cBhvr>
                                      <p:to>
                                        <p:strVal val="visible"/>
                                      </p:to>
                                    </p:set>
                                    <p:animEffect transition="in" filter="dissolve">
                                      <p:cBhvr>
                                        <p:cTn id="250" dur="2000"/>
                                        <p:tgtEl>
                                          <p:spTgt spid="3"/>
                                        </p:tgtEl>
                                      </p:cBhvr>
                                    </p:animEffect>
                                  </p:childTnLst>
                                </p:cTn>
                              </p:par>
                            </p:childTnLst>
                          </p:cTn>
                        </p:par>
                      </p:childTnLst>
                    </p:cTn>
                  </p:par>
                  <p:par>
                    <p:cTn id="251" fill="hold">
                      <p:stCondLst>
                        <p:cond delay="indefinite"/>
                      </p:stCondLst>
                      <p:childTnLst>
                        <p:par>
                          <p:cTn id="252" fill="hold">
                            <p:stCondLst>
                              <p:cond delay="0"/>
                            </p:stCondLst>
                            <p:childTnLst>
                              <p:par>
                                <p:cTn id="253" presetID="10" presetClass="entr" presetSubtype="0" fill="hold" nodeType="clickEffect">
                                  <p:stCondLst>
                                    <p:cond delay="0"/>
                                  </p:stCondLst>
                                  <p:iterate type="lt">
                                    <p:tmPct val="12000"/>
                                  </p:iterate>
                                  <p:childTnLst>
                                    <p:set>
                                      <p:cBhvr>
                                        <p:cTn id="254" dur="1" fill="hold">
                                          <p:stCondLst>
                                            <p:cond delay="0"/>
                                          </p:stCondLst>
                                        </p:cTn>
                                        <p:tgtEl>
                                          <p:spTgt spid="4">
                                            <p:txEl>
                                              <p:pRg st="0" end="0"/>
                                            </p:txEl>
                                          </p:spTgt>
                                        </p:tgtEl>
                                        <p:attrNameLst>
                                          <p:attrName>style.visibility</p:attrName>
                                        </p:attrNameLst>
                                      </p:cBhvr>
                                      <p:to>
                                        <p:strVal val="visible"/>
                                      </p:to>
                                    </p:set>
                                    <p:animEffect transition="in" filter="fade">
                                      <p:cBhvr>
                                        <p:cTn id="255" dur="500"/>
                                        <p:tgtEl>
                                          <p:spTgt spid="4">
                                            <p:txEl>
                                              <p:pRg st="0" end="0"/>
                                            </p:txEl>
                                          </p:spTgt>
                                        </p:tgtEl>
                                      </p:cBhvr>
                                    </p:animEffect>
                                  </p:childTnLst>
                                </p:cTn>
                              </p:par>
                              <p:par>
                                <p:cTn id="256" presetID="10" presetClass="entr" presetSubtype="0" fill="hold" nodeType="withEffect">
                                  <p:stCondLst>
                                    <p:cond delay="300"/>
                                  </p:stCondLst>
                                  <p:iterate type="lt">
                                    <p:tmPct val="12000"/>
                                  </p:iterate>
                                  <p:childTnLst>
                                    <p:set>
                                      <p:cBhvr>
                                        <p:cTn id="257" dur="1" fill="hold">
                                          <p:stCondLst>
                                            <p:cond delay="0"/>
                                          </p:stCondLst>
                                        </p:cTn>
                                        <p:tgtEl>
                                          <p:spTgt spid="4">
                                            <p:txEl>
                                              <p:pRg st="1" end="1"/>
                                            </p:txEl>
                                          </p:spTgt>
                                        </p:tgtEl>
                                        <p:attrNameLst>
                                          <p:attrName>style.visibility</p:attrName>
                                        </p:attrNameLst>
                                      </p:cBhvr>
                                      <p:to>
                                        <p:strVal val="visible"/>
                                      </p:to>
                                    </p:set>
                                    <p:animEffect transition="in" filter="fade">
                                      <p:cBhvr>
                                        <p:cTn id="258"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3" grpId="0" animBg="1"/>
      <p:bldP spid="23" grpId="1" animBg="1"/>
      <p:bldP spid="25" grpId="0" animBg="1"/>
      <p:bldP spid="25" grpId="1" animBg="1"/>
      <p:bldP spid="27" grpId="0" animBg="1"/>
      <p:bldP spid="27" grpId="1" animBg="1"/>
      <p:bldP spid="29" grpId="0" animBg="1"/>
      <p:bldP spid="29" grpId="1" animBg="1"/>
      <p:bldP spid="30" grpId="0"/>
      <p:bldP spid="30" grpId="1"/>
      <p:bldP spid="31" grpId="0"/>
      <p:bldP spid="31" grpId="1"/>
      <p:bldP spid="37" grpId="0"/>
      <p:bldP spid="37" grpId="1"/>
      <p:bldP spid="37" grpId="2" build="allAtOnce"/>
      <p:bldP spid="37" grpId="3" build="allAtOnce"/>
      <p:bldP spid="38" grpId="0"/>
      <p:bldP spid="40" grpId="0" build="allAtOnce"/>
      <p:bldP spid="40" grpId="1" build="allAtOnce"/>
      <p:bldP spid="44" grpId="0"/>
      <p:bldP spid="44" grpId="1"/>
      <p:bldP spid="45"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F61403F-9306-A419-182B-2639D5239F5D}"/>
              </a:ext>
            </a:extLst>
          </p:cNvPr>
          <p:cNvSpPr txBox="1"/>
          <p:nvPr/>
        </p:nvSpPr>
        <p:spPr>
          <a:xfrm>
            <a:off x="182880" y="351183"/>
            <a:ext cx="9229637" cy="2569934"/>
          </a:xfrm>
          <a:prstGeom prst="rect">
            <a:avLst/>
          </a:prstGeom>
          <a:noFill/>
        </p:spPr>
        <p:txBody>
          <a:bodyPr wrap="square" rtlCol="0">
            <a:spAutoFit/>
          </a:bodyPr>
          <a:lstStyle/>
          <a:p>
            <a:r>
              <a:rPr lang="en-US" sz="4000" dirty="0">
                <a:latin typeface="Arial" panose="020B0604020202020204" pitchFamily="34" charset="0"/>
                <a:ea typeface="Cambria" panose="02040503050406030204" pitchFamily="18" charset="0"/>
                <a:cs typeface="Arial" panose="020B0604020202020204" pitchFamily="34" charset="0"/>
              </a:rPr>
              <a:t>The renowned physicist Richard </a:t>
            </a:r>
            <a:r>
              <a:rPr lang="en-US" sz="4000" dirty="0" err="1">
                <a:latin typeface="Arial" panose="020B0604020202020204" pitchFamily="34" charset="0"/>
                <a:ea typeface="Cambria" panose="02040503050406030204" pitchFamily="18" charset="0"/>
                <a:cs typeface="Arial" panose="020B0604020202020204" pitchFamily="34" charset="0"/>
              </a:rPr>
              <a:t>Feyn</a:t>
            </a:r>
            <a:r>
              <a:rPr lang="en-US" sz="4000" dirty="0">
                <a:latin typeface="Arial" panose="020B0604020202020204" pitchFamily="34" charset="0"/>
                <a:ea typeface="Cambria" panose="02040503050406030204" pitchFamily="18" charset="0"/>
                <a:cs typeface="Arial" panose="020B0604020202020204" pitchFamily="34" charset="0"/>
              </a:rPr>
              <a:t>-man described the world of quantum physics, </a:t>
            </a:r>
            <a:r>
              <a:rPr lang="en-US" sz="40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where</a:t>
            </a:r>
            <a:r>
              <a:rPr lang="en-US" sz="40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0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the</a:t>
            </a:r>
            <a:r>
              <a:rPr lang="en-US" sz="40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0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law</a:t>
            </a:r>
            <a:r>
              <a:rPr lang="en-US" sz="40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0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of</a:t>
            </a:r>
            <a:r>
              <a:rPr lang="en-US" sz="40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0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cause</a:t>
            </a:r>
            <a:r>
              <a:rPr lang="en-US" sz="40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0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&amp;</a:t>
            </a:r>
            <a:r>
              <a:rPr lang="en-US" sz="40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0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effect</a:t>
            </a:r>
            <a:r>
              <a:rPr lang="en-US" sz="40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1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does</a:t>
            </a:r>
            <a:r>
              <a:rPr lang="en-US" sz="4100" dirty="0">
                <a:solidFill>
                  <a:schemeClr val="bg1"/>
                </a:solidFill>
                <a:latin typeface="Cambria" panose="02040503050406030204" pitchFamily="18" charset="0"/>
                <a:ea typeface="Cambria" panose="02040503050406030204" pitchFamily="18" charset="0"/>
              </a:rPr>
              <a:t> </a:t>
            </a:r>
            <a:r>
              <a:rPr lang="en-US" sz="41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not</a:t>
            </a:r>
            <a:r>
              <a:rPr lang="en-US" sz="4100"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100"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exist</a:t>
            </a:r>
            <a:r>
              <a:rPr lang="en-US" sz="4100" dirty="0">
                <a:latin typeface="Arial" panose="020B0604020202020204" pitchFamily="34" charset="0"/>
                <a:ea typeface="Cambria" panose="02040503050406030204" pitchFamily="18" charset="0"/>
                <a:cs typeface="Arial" panose="020B0604020202020204" pitchFamily="34" charset="0"/>
              </a:rPr>
              <a:t>, in the following way</a:t>
            </a:r>
            <a:r>
              <a:rPr lang="en-US" altLang="ko-KR" sz="4100" dirty="0">
                <a:latin typeface="Cambria" panose="02040503050406030204" pitchFamily="18" charset="0"/>
                <a:ea typeface="Cambria" panose="02040503050406030204" pitchFamily="18" charset="0"/>
              </a:rPr>
              <a:t>:</a:t>
            </a:r>
            <a:endParaRPr lang="en-US" sz="4100" dirty="0">
              <a:latin typeface="Cambria" panose="02040503050406030204" pitchFamily="18" charset="0"/>
              <a:ea typeface="Cambria" panose="02040503050406030204" pitchFamily="18" charset="0"/>
            </a:endParaRPr>
          </a:p>
        </p:txBody>
      </p:sp>
      <p:sp>
        <p:nvSpPr>
          <p:cNvPr id="6" name="AutoShape 2" descr="See related image detail. RICHARD FEYNMAN, lectures books videos compact discs DVDS cassettes">
            <a:extLst>
              <a:ext uri="{FF2B5EF4-FFF2-40B4-BE49-F238E27FC236}">
                <a16:creationId xmlns:a16="http://schemas.microsoft.com/office/drawing/2014/main" id="{714A71E0-40BE-2F07-910D-A02533EC162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Rectangle 2">
            <a:extLst>
              <a:ext uri="{FF2B5EF4-FFF2-40B4-BE49-F238E27FC236}">
                <a16:creationId xmlns:a16="http://schemas.microsoft.com/office/drawing/2014/main" id="{87E42C7C-0A24-9781-D055-868BBF35522A}"/>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9" name="Wave Ball">
            <a:hlinkClick r:id="" action="ppaction://media"/>
            <a:extLst>
              <a:ext uri="{FF2B5EF4-FFF2-40B4-BE49-F238E27FC236}">
                <a16:creationId xmlns:a16="http://schemas.microsoft.com/office/drawing/2014/main" id="{32A0BD09-814E-7583-9BE8-7535E7E8463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145145" y="184666"/>
            <a:ext cx="5253243" cy="5253243"/>
          </a:xfrm>
          <a:prstGeom prst="rect">
            <a:avLst/>
          </a:prstGeom>
        </p:spPr>
      </p:pic>
      <p:sp>
        <p:nvSpPr>
          <p:cNvPr id="10" name="Rectangle 9">
            <a:extLst>
              <a:ext uri="{FF2B5EF4-FFF2-40B4-BE49-F238E27FC236}">
                <a16:creationId xmlns:a16="http://schemas.microsoft.com/office/drawing/2014/main" id="{9F8EA533-BD82-FC94-E774-725A7EB7E356}"/>
              </a:ext>
            </a:extLst>
          </p:cNvPr>
          <p:cNvSpPr/>
          <p:nvPr/>
        </p:nvSpPr>
        <p:spPr>
          <a:xfrm>
            <a:off x="2249714" y="4201050"/>
            <a:ext cx="3229429" cy="1107996"/>
          </a:xfrm>
          <a:prstGeom prst="rect">
            <a:avLst/>
          </a:prstGeom>
          <a:noFill/>
        </p:spPr>
        <p:txBody>
          <a:bodyPr wrap="square" lIns="91440" tIns="45720" rIns="91440" bIns="45720">
            <a:spAutoFit/>
          </a:bodyPr>
          <a:lstStyle/>
          <a:p>
            <a:pPr algn="ctr"/>
            <a:r>
              <a:rPr lang="en-U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CAUSE</a:t>
            </a:r>
          </a:p>
        </p:txBody>
      </p:sp>
      <p:sp>
        <p:nvSpPr>
          <p:cNvPr id="11" name="Rectangle 10">
            <a:extLst>
              <a:ext uri="{FF2B5EF4-FFF2-40B4-BE49-F238E27FC236}">
                <a16:creationId xmlns:a16="http://schemas.microsoft.com/office/drawing/2014/main" id="{EE6C36AF-2C5E-3413-287F-533958FBA60F}"/>
              </a:ext>
            </a:extLst>
          </p:cNvPr>
          <p:cNvSpPr/>
          <p:nvPr/>
        </p:nvSpPr>
        <p:spPr>
          <a:xfrm>
            <a:off x="5101328" y="4201050"/>
            <a:ext cx="3549186" cy="1107996"/>
          </a:xfrm>
          <a:prstGeom prst="rect">
            <a:avLst/>
          </a:prstGeom>
          <a:noFill/>
        </p:spPr>
        <p:txBody>
          <a:bodyPr wrap="square" lIns="91440" tIns="45720" rIns="91440" bIns="45720">
            <a:spAutoFit/>
          </a:bodyPr>
          <a:lstStyle/>
          <a:p>
            <a:pPr algn="ctr"/>
            <a:r>
              <a:rPr lang="en-U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EFFECT</a:t>
            </a:r>
          </a:p>
        </p:txBody>
      </p:sp>
      <p:pic>
        <p:nvPicPr>
          <p:cNvPr id="14" name="Paul &amp; 1 Cor 13 (1)">
            <a:hlinkClick r:id="" action="ppaction://media"/>
            <a:extLst>
              <a:ext uri="{FF2B5EF4-FFF2-40B4-BE49-F238E27FC236}">
                <a16:creationId xmlns:a16="http://schemas.microsoft.com/office/drawing/2014/main" id="{781507E9-8A08-5411-AF27-06228D3FA725}"/>
              </a:ext>
            </a:extLst>
          </p:cNvPr>
          <p:cNvPicPr preferRelativeResize="0">
            <a:picLocks/>
          </p:cNvPicPr>
          <p:nvPr>
            <a:videoFile r:link="rId4"/>
            <p:extLst>
              <p:ext uri="{DAA4B4D4-6D71-4841-9C94-3DE7FCFB9230}">
                <p14:media xmlns:p14="http://schemas.microsoft.com/office/powerpoint/2010/main" r:embed="rId3"/>
              </p:ext>
            </p:extLst>
          </p:nvPr>
        </p:nvPicPr>
        <p:blipFill>
          <a:blip r:embed="rId8"/>
          <a:stretch>
            <a:fillRect/>
          </a:stretch>
        </p:blipFill>
        <p:spPr>
          <a:xfrm>
            <a:off x="-177786" y="-114300"/>
            <a:ext cx="12598386" cy="7086600"/>
          </a:xfrm>
          <a:prstGeom prst="rect">
            <a:avLst/>
          </a:prstGeom>
        </p:spPr>
      </p:pic>
      <p:sp>
        <p:nvSpPr>
          <p:cNvPr id="5" name="TextBox 4">
            <a:extLst>
              <a:ext uri="{FF2B5EF4-FFF2-40B4-BE49-F238E27FC236}">
                <a16:creationId xmlns:a16="http://schemas.microsoft.com/office/drawing/2014/main" id="{4E70EF4D-F7AA-6DA9-B4CB-A9C150A157B4}"/>
              </a:ext>
            </a:extLst>
          </p:cNvPr>
          <p:cNvSpPr txBox="1"/>
          <p:nvPr/>
        </p:nvSpPr>
        <p:spPr>
          <a:xfrm>
            <a:off x="182880" y="3063240"/>
            <a:ext cx="11895889" cy="4102662"/>
          </a:xfrm>
          <a:prstGeom prst="rect">
            <a:avLst/>
          </a:prstGeom>
          <a:noFill/>
        </p:spPr>
        <p:txBody>
          <a:bodyPr wrap="square" rtlCol="0">
            <a:spAutoFit/>
          </a:bodyPr>
          <a:lstStyle/>
          <a:p>
            <a:pPr>
              <a:spcBef>
                <a:spcPts val="600"/>
              </a:spcBef>
              <a:spcAft>
                <a:spcPts val="600"/>
              </a:spcAft>
            </a:pPr>
            <a:r>
              <a:rPr lang="en-US" sz="4000" dirty="0">
                <a:latin typeface="Arial" panose="020B0604020202020204" pitchFamily="34" charset="0"/>
                <a:ea typeface="Cambria" panose="02040503050406030204" pitchFamily="18" charset="0"/>
                <a:cs typeface="Arial" panose="020B0604020202020204" pitchFamily="34" charset="0"/>
              </a:rPr>
              <a:t>“I think I can safely say that nobody under-        stands quantum mechanics … If you think               you understand quantum mechanics, </a:t>
            </a:r>
            <a:r>
              <a:rPr lang="en-US" sz="4000" b="1"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you</a:t>
            </a:r>
            <a:r>
              <a:rPr lang="en-US" sz="4000" b="1" dirty="0">
                <a:solidFill>
                  <a:schemeClr val="bg1"/>
                </a:solidFill>
                <a:latin typeface="Arial" panose="020B0604020202020204" pitchFamily="34" charset="0"/>
                <a:ea typeface="Cambria" panose="02040503050406030204" pitchFamily="18" charset="0"/>
                <a:cs typeface="Arial" panose="020B0604020202020204" pitchFamily="34" charset="0"/>
              </a:rPr>
              <a:t>                      </a:t>
            </a:r>
            <a:r>
              <a:rPr lang="en-US" sz="4000" b="1" dirty="0">
                <a:solidFill>
                  <a:schemeClr val="bg1"/>
                </a:solidFill>
                <a:highlight>
                  <a:srgbClr val="000000"/>
                </a:highlight>
                <a:latin typeface="Arial" panose="020B0604020202020204" pitchFamily="34" charset="0"/>
                <a:ea typeface="Cambria" panose="02040503050406030204" pitchFamily="18" charset="0"/>
                <a:cs typeface="Arial" panose="020B0604020202020204" pitchFamily="34" charset="0"/>
              </a:rPr>
              <a:t>don’t understand quantum mechanics</a:t>
            </a:r>
            <a:r>
              <a:rPr lang="en-US" sz="4000" dirty="0">
                <a:latin typeface="Arial" panose="020B0604020202020204" pitchFamily="34" charset="0"/>
                <a:ea typeface="Cambria" panose="02040503050406030204" pitchFamily="18" charset="0"/>
                <a:cs typeface="Arial" panose="020B0604020202020204" pitchFamily="34" charset="0"/>
              </a:rPr>
              <a:t>.” </a:t>
            </a:r>
          </a:p>
          <a:p>
            <a:pPr>
              <a:lnSpc>
                <a:spcPct val="114000"/>
              </a:lnSpc>
              <a:spcBef>
                <a:spcPts val="600"/>
              </a:spcBef>
              <a:spcAft>
                <a:spcPts val="600"/>
              </a:spcAft>
            </a:pPr>
            <a:r>
              <a:rPr lang="en-US" sz="4000" b="1" dirty="0">
                <a:solidFill>
                  <a:srgbClr val="FF0000"/>
                </a:solidFill>
                <a:latin typeface="Arial" panose="020B0604020202020204" pitchFamily="34" charset="0"/>
                <a:ea typeface="Cambria" panose="02040503050406030204" pitchFamily="18" charset="0"/>
                <a:cs typeface="Arial" panose="020B0604020202020204" pitchFamily="34" charset="0"/>
              </a:rPr>
              <a:t>“</a:t>
            </a:r>
            <a:r>
              <a:rPr lang="en-US" sz="4000" b="1" dirty="0">
                <a:solidFill>
                  <a:srgbClr val="FF0000"/>
                </a:solidFill>
                <a:highlight>
                  <a:srgbClr val="000000"/>
                </a:highlight>
                <a:latin typeface="Arial" panose="020B0604020202020204" pitchFamily="34" charset="0"/>
                <a:ea typeface="Cambria" panose="02040503050406030204" pitchFamily="18" charset="0"/>
                <a:cs typeface="Arial" panose="020B0604020202020204" pitchFamily="34" charset="0"/>
              </a:rPr>
              <a:t>NOBODY KNOWS HOW IT CAN BE LIKE THAT.</a:t>
            </a:r>
            <a:r>
              <a:rPr lang="en-US" altLang="ko-KR" sz="4000" b="1" dirty="0">
                <a:solidFill>
                  <a:srgbClr val="FF0000"/>
                </a:solidFill>
                <a:latin typeface="Arial" panose="020B0604020202020204" pitchFamily="34" charset="0"/>
                <a:ea typeface="Cambria" panose="02040503050406030204" pitchFamily="18" charset="0"/>
                <a:cs typeface="Arial" panose="020B0604020202020204" pitchFamily="34" charset="0"/>
              </a:rPr>
              <a:t>”</a:t>
            </a:r>
            <a:endParaRPr lang="ko-KR" altLang="en-US" sz="4000" dirty="0">
              <a:solidFill>
                <a:srgbClr val="FF0000"/>
              </a:solidFill>
              <a:latin typeface="Arial" panose="020B0604020202020204" pitchFamily="34" charset="0"/>
              <a:ea typeface="+mj-ea"/>
              <a:cs typeface="Arial" panose="020B0604020202020204" pitchFamily="34" charset="0"/>
            </a:endParaRPr>
          </a:p>
          <a:p>
            <a:pPr algn="l"/>
            <a:endParaRPr lang="en-US" sz="4000" dirty="0"/>
          </a:p>
        </p:txBody>
      </p:sp>
      <p:pic>
        <p:nvPicPr>
          <p:cNvPr id="8" name="Picture 7">
            <a:extLst>
              <a:ext uri="{FF2B5EF4-FFF2-40B4-BE49-F238E27FC236}">
                <a16:creationId xmlns:a16="http://schemas.microsoft.com/office/drawing/2014/main" id="{D107A128-467E-E9FA-7C81-6CAD3F54BC46}"/>
              </a:ext>
            </a:extLst>
          </p:cNvPr>
          <p:cNvPicPr>
            <a:picLocks noChangeAspect="1"/>
          </p:cNvPicPr>
          <p:nvPr/>
        </p:nvPicPr>
        <p:blipFill>
          <a:blip r:embed="rId9"/>
          <a:srcRect r="15271"/>
          <a:stretch>
            <a:fillRect/>
          </a:stretch>
        </p:blipFill>
        <p:spPr>
          <a:xfrm>
            <a:off x="9474786" y="690825"/>
            <a:ext cx="2200895" cy="2164650"/>
          </a:xfrm>
          <a:prstGeom prst="rect">
            <a:avLst/>
          </a:prstGeom>
        </p:spPr>
      </p:pic>
      <p:pic>
        <p:nvPicPr>
          <p:cNvPr id="7" name="Picture 6">
            <a:extLst>
              <a:ext uri="{FF2B5EF4-FFF2-40B4-BE49-F238E27FC236}">
                <a16:creationId xmlns:a16="http://schemas.microsoft.com/office/drawing/2014/main" id="{594E9A71-E9FE-2325-ED03-763FA7FF4C8D}"/>
              </a:ext>
            </a:extLst>
          </p:cNvPr>
          <p:cNvPicPr>
            <a:picLocks noChangeAspect="1"/>
          </p:cNvPicPr>
          <p:nvPr/>
        </p:nvPicPr>
        <p:blipFill>
          <a:blip r:embed="rId9"/>
          <a:srcRect l="42202" t="3517" r="18329" b="54241"/>
          <a:stretch>
            <a:fillRect/>
          </a:stretch>
        </p:blipFill>
        <p:spPr>
          <a:xfrm>
            <a:off x="10575233" y="782780"/>
            <a:ext cx="1048731" cy="1066801"/>
          </a:xfrm>
          <a:prstGeom prst="rect">
            <a:avLst/>
          </a:prstGeom>
        </p:spPr>
      </p:pic>
      <p:sp>
        <p:nvSpPr>
          <p:cNvPr id="16" name="Rectangle 15">
            <a:extLst>
              <a:ext uri="{FF2B5EF4-FFF2-40B4-BE49-F238E27FC236}">
                <a16:creationId xmlns:a16="http://schemas.microsoft.com/office/drawing/2014/main" id="{855CB5D9-0748-8859-1925-34D206888453}"/>
              </a:ext>
            </a:extLst>
          </p:cNvPr>
          <p:cNvSpPr/>
          <p:nvPr/>
        </p:nvSpPr>
        <p:spPr>
          <a:xfrm>
            <a:off x="2075496" y="-8936"/>
            <a:ext cx="5270355" cy="4809536"/>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49595FAC-0A1D-3F26-0E83-E6B3266BAC85}"/>
              </a:ext>
            </a:extLst>
          </p:cNvPr>
          <p:cNvPicPr>
            <a:picLocks noChangeAspect="1"/>
          </p:cNvPicPr>
          <p:nvPr/>
        </p:nvPicPr>
        <p:blipFill>
          <a:blip r:embed="rId10"/>
          <a:stretch>
            <a:fillRect/>
          </a:stretch>
        </p:blipFill>
        <p:spPr>
          <a:xfrm>
            <a:off x="3598286" y="241601"/>
            <a:ext cx="2523121" cy="2963937"/>
          </a:xfrm>
          <a:prstGeom prst="rect">
            <a:avLst/>
          </a:prstGeom>
        </p:spPr>
      </p:pic>
      <p:sp>
        <p:nvSpPr>
          <p:cNvPr id="2" name="Rectangle 1">
            <a:extLst>
              <a:ext uri="{FF2B5EF4-FFF2-40B4-BE49-F238E27FC236}">
                <a16:creationId xmlns:a16="http://schemas.microsoft.com/office/drawing/2014/main" id="{9713F5FF-D4FE-B6D5-DCC2-589DE20A6201}"/>
              </a:ext>
            </a:extLst>
          </p:cNvPr>
          <p:cNvSpPr/>
          <p:nvPr/>
        </p:nvSpPr>
        <p:spPr>
          <a:xfrm>
            <a:off x="264816" y="3383280"/>
            <a:ext cx="11622384" cy="2185214"/>
          </a:xfrm>
          <a:prstGeom prst="rect">
            <a:avLst/>
          </a:prstGeom>
          <a:solidFill>
            <a:schemeClr val="tx1"/>
          </a:solidFill>
        </p:spPr>
        <p:txBody>
          <a:bodyPr wrap="square" lIns="91440" tIns="45720" rIns="91440" bIns="45720">
            <a:spAutoFit/>
          </a:bodyPr>
          <a:lstStyle/>
          <a:p>
            <a:r>
              <a:rPr lang="en-US" sz="6000" b="1" dirty="0">
                <a:ln w="9525">
                  <a:solidFill>
                    <a:schemeClr val="bg1"/>
                  </a:solidFill>
                  <a:prstDash val="solid"/>
                </a:ln>
                <a:effectLst>
                  <a:outerShdw blurRad="12700" dist="38100" dir="2700000" algn="tl" rotWithShape="0">
                    <a:schemeClr val="bg1">
                      <a:lumMod val="50000"/>
                    </a:schemeClr>
                  </a:outerShdw>
                </a:effectLst>
              </a:rPr>
              <a:t>SCIENTISTS WHO UNDERSTAND   THE LIMITS OF SCIENCE</a:t>
            </a:r>
            <a:endParaRPr lang="en-US" sz="5400" b="1" dirty="0">
              <a:ln w="9525">
                <a:solidFill>
                  <a:schemeClr val="bg1"/>
                </a:solidFill>
                <a:prstDash val="solid"/>
              </a:ln>
              <a:effectLst>
                <a:outerShdw blurRad="12700" dist="38100" dir="2700000" algn="tl" rotWithShape="0">
                  <a:schemeClr val="bg1">
                    <a:lumMod val="50000"/>
                  </a:schemeClr>
                </a:outerShdw>
              </a:effectLst>
            </a:endParaRPr>
          </a:p>
          <a:p>
            <a:endParaRPr lang="en-US" sz="1600" b="1" dirty="0">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4087875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9"/>
                                        </p:tgtEl>
                                        <p:attrNameLst>
                                          <p:attrName>style.visibility</p:attrName>
                                        </p:attrNameLst>
                                      </p:cBhvr>
                                      <p:to>
                                        <p:strVal val="hidden"/>
                                      </p:to>
                                    </p:set>
                                    <p:cmd type="call" cmd="stop">
                                      <p:cBhvr>
                                        <p:cTn id="7" dur="1">
                                          <p:stCondLst>
                                            <p:cond delay="0"/>
                                          </p:stCondLst>
                                        </p:cTn>
                                        <p:tgtEl>
                                          <p:spTgt spid="9"/>
                                        </p:tgtEl>
                                      </p:cBhvr>
                                    </p:cmd>
                                  </p:childTnLst>
                                </p:cTn>
                              </p:par>
                              <p:par>
                                <p:cTn id="8" presetID="1" presetClass="exit" presetSubtype="0" fill="hold" nodeType="withEffect">
                                  <p:stCondLst>
                                    <p:cond delay="0"/>
                                  </p:stCondLst>
                                  <p:childTnLst>
                                    <p:set>
                                      <p:cBhvr>
                                        <p:cTn id="9" dur="1" fill="hold">
                                          <p:stCondLst>
                                            <p:cond delay="0"/>
                                          </p:stCondLst>
                                        </p:cTn>
                                        <p:tgtEl>
                                          <p:spTgt spid="14"/>
                                        </p:tgtEl>
                                        <p:attrNameLst>
                                          <p:attrName>style.visibility</p:attrName>
                                        </p:attrNameLst>
                                      </p:cBhvr>
                                      <p:to>
                                        <p:strVal val="hidden"/>
                                      </p:to>
                                    </p:set>
                                    <p:cmd type="call" cmd="stop">
                                      <p:cBhvr>
                                        <p:cTn id="10" dur="1">
                                          <p:stCondLst>
                                            <p:cond delay="0"/>
                                          </p:stCondLst>
                                        </p:cTn>
                                        <p:tgtEl>
                                          <p:spTgt spid="14"/>
                                        </p:tgtEl>
                                      </p:cBhvr>
                                    </p:cmd>
                                  </p:childTnLst>
                                </p:cTn>
                              </p:par>
                              <p:par>
                                <p:cTn id="11" presetID="10" presetClass="entr" presetSubtype="0" fill="hold" nodeType="withEffect">
                                  <p:stCondLst>
                                    <p:cond delay="0"/>
                                  </p:stCondLst>
                                  <p:iterate type="lt">
                                    <p:tmPct val="13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2" presetClass="entr" presetSubtype="8" fill="hold" grpId="1" nodeType="withEffect">
                                  <p:stCondLst>
                                    <p:cond delay="200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8" presetClass="emph" presetSubtype="0" fill="hold" grpId="1" nodeType="withEffect">
                                  <p:stCondLst>
                                    <p:cond delay="2500"/>
                                  </p:stCondLst>
                                  <p:childTnLst>
                                    <p:animRot by="21600000">
                                      <p:cBhvr>
                                        <p:cTn id="19" dur="2000" fill="hold"/>
                                        <p:tgtEl>
                                          <p:spTgt spid="11"/>
                                        </p:tgtEl>
                                        <p:attrNameLst>
                                          <p:attrName>r</p:attrName>
                                        </p:attrNameLst>
                                      </p:cBhvr>
                                    </p:animRot>
                                  </p:childTnLst>
                                </p:cTn>
                              </p:par>
                              <p:par>
                                <p:cTn id="20" presetID="9" presetClass="exit" presetSubtype="0" fill="hold" grpId="0" nodeType="withEffect">
                                  <p:stCondLst>
                                    <p:cond delay="3250"/>
                                  </p:stCondLst>
                                  <p:childTnLst>
                                    <p:animEffect transition="out" filter="dissolve">
                                      <p:cBhvr>
                                        <p:cTn id="21" dur="9250"/>
                                        <p:tgtEl>
                                          <p:spTgt spid="10"/>
                                        </p:tgtEl>
                                      </p:cBhvr>
                                    </p:animEffect>
                                    <p:set>
                                      <p:cBhvr>
                                        <p:cTn id="22" dur="1" fill="hold">
                                          <p:stCondLst>
                                            <p:cond delay="9249"/>
                                          </p:stCondLst>
                                        </p:cTn>
                                        <p:tgtEl>
                                          <p:spTgt spid="10"/>
                                        </p:tgtEl>
                                        <p:attrNameLst>
                                          <p:attrName>style.visibility</p:attrName>
                                        </p:attrNameLst>
                                      </p:cBhvr>
                                      <p:to>
                                        <p:strVal val="hidden"/>
                                      </p:to>
                                    </p:set>
                                  </p:childTnLst>
                                </p:cTn>
                              </p:par>
                              <p:par>
                                <p:cTn id="23" presetID="2" presetClass="entr" presetSubtype="8" fill="hold" grpId="2" nodeType="withEffect">
                                  <p:stCondLst>
                                    <p:cond delay="600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8" presetClass="emph" presetSubtype="0" fill="hold" grpId="2" nodeType="withEffect">
                                  <p:stCondLst>
                                    <p:cond delay="6500"/>
                                  </p:stCondLst>
                                  <p:childTnLst>
                                    <p:animRot by="21600000">
                                      <p:cBhvr>
                                        <p:cTn id="28" dur="2000" fill="hold"/>
                                        <p:tgtEl>
                                          <p:spTgt spid="11"/>
                                        </p:tgtEl>
                                        <p:attrNameLst>
                                          <p:attrName>r</p:attrName>
                                        </p:attrNameLst>
                                      </p:cBhvr>
                                    </p:animRot>
                                  </p:childTnLst>
                                </p:cTn>
                              </p:par>
                              <p:par>
                                <p:cTn id="29" presetID="9" presetClass="exit" presetSubtype="0" fill="hold" grpId="0" nodeType="withEffect">
                                  <p:stCondLst>
                                    <p:cond delay="8000"/>
                                  </p:stCondLst>
                                  <p:childTnLst>
                                    <p:animEffect transition="out" filter="dissolve">
                                      <p:cBhvr>
                                        <p:cTn id="30" dur="4500"/>
                                        <p:tgtEl>
                                          <p:spTgt spid="11"/>
                                        </p:tgtEl>
                                      </p:cBhvr>
                                    </p:animEffect>
                                    <p:set>
                                      <p:cBhvr>
                                        <p:cTn id="31" dur="1" fill="hold">
                                          <p:stCondLst>
                                            <p:cond delay="4499"/>
                                          </p:stCondLst>
                                        </p:cTn>
                                        <p:tgtEl>
                                          <p:spTgt spid="11"/>
                                        </p:tgtEl>
                                        <p:attrNameLst>
                                          <p:attrName>style.visibility</p:attrName>
                                        </p:attrNameLst>
                                      </p:cBhvr>
                                      <p:to>
                                        <p:strVal val="hidden"/>
                                      </p:to>
                                    </p:set>
                                  </p:childTnLst>
                                </p:cTn>
                              </p:par>
                              <p:par>
                                <p:cTn id="32" presetID="10" presetClass="entr" presetSubtype="0" fill="hold" nodeType="withEffect">
                                  <p:stCondLst>
                                    <p:cond delay="175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750"/>
                                        <p:tgtEl>
                                          <p:spTgt spid="8"/>
                                        </p:tgtEl>
                                      </p:cBhvr>
                                    </p:animEffect>
                                  </p:childTnLst>
                                </p:cTn>
                              </p:par>
                              <p:par>
                                <p:cTn id="35" presetID="10" presetClass="entr" presetSubtype="0" fill="hold" nodeType="withEffect">
                                  <p:stCondLst>
                                    <p:cond delay="175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75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nodeType="clickEffect">
                                  <p:stCondLst>
                                    <p:cond delay="0"/>
                                  </p:stCondLst>
                                  <p:iterate type="lt">
                                    <p:tmPct val="0"/>
                                  </p:iterate>
                                  <p:childTnLst>
                                    <p:animScale>
                                      <p:cBhvr>
                                        <p:cTn id="41" dur="2000" fill="hold"/>
                                        <p:tgtEl>
                                          <p:spTgt spid="4">
                                            <p:txEl>
                                              <p:pRg st="0" end="0"/>
                                            </p:txEl>
                                          </p:spTgt>
                                        </p:tgtEl>
                                      </p:cBhvr>
                                      <p:by x="45000" y="45000"/>
                                    </p:animScale>
                                  </p:childTnLst>
                                </p:cTn>
                              </p:par>
                              <p:par>
                                <p:cTn id="42" presetID="10" presetClass="entr" presetSubtype="0" fill="hold" nodeType="withEffect">
                                  <p:stCondLst>
                                    <p:cond delay="0"/>
                                  </p:stCondLst>
                                  <p:iterate type="lt">
                                    <p:tmPct val="14000"/>
                                  </p:iterate>
                                  <p:childTnLst>
                                    <p:set>
                                      <p:cBhvr>
                                        <p:cTn id="43" dur="1" fill="hold">
                                          <p:stCondLst>
                                            <p:cond delay="0"/>
                                          </p:stCondLst>
                                        </p:cTn>
                                        <p:tgtEl>
                                          <p:spTgt spid="5">
                                            <p:txEl>
                                              <p:pRg st="0" end="0"/>
                                            </p:txEl>
                                          </p:spTgt>
                                        </p:tgtEl>
                                        <p:attrNameLst>
                                          <p:attrName>style.visibility</p:attrName>
                                        </p:attrNameLst>
                                      </p:cBhvr>
                                      <p:to>
                                        <p:strVal val="visible"/>
                                      </p:to>
                                    </p:set>
                                    <p:animEffect transition="in" filter="fade">
                                      <p:cBhvr>
                                        <p:cTn id="44" dur="500"/>
                                        <p:tgtEl>
                                          <p:spTgt spid="5">
                                            <p:txEl>
                                              <p:pRg st="0" end="0"/>
                                            </p:txEl>
                                          </p:spTgt>
                                        </p:tgtEl>
                                      </p:cBhvr>
                                    </p:animEffect>
                                  </p:childTnLst>
                                </p:cTn>
                              </p:par>
                              <p:par>
                                <p:cTn id="45" presetID="10" presetClass="exit" presetSubtype="0" fill="hold" grpId="0" nodeType="withEffect">
                                  <p:stCondLst>
                                    <p:cond delay="750"/>
                                  </p:stCondLst>
                                  <p:iterate type="lt">
                                    <p:tmPct val="0"/>
                                  </p:iterate>
                                  <p:childTnLst>
                                    <p:animEffect transition="out" filter="fade">
                                      <p:cBhvr>
                                        <p:cTn id="46" dur="3500"/>
                                        <p:tgtEl>
                                          <p:spTgt spid="4">
                                            <p:txEl>
                                              <p:pRg st="0" end="0"/>
                                            </p:txEl>
                                          </p:spTgt>
                                        </p:tgtEl>
                                      </p:cBhvr>
                                    </p:animEffect>
                                    <p:set>
                                      <p:cBhvr>
                                        <p:cTn id="47" dur="1" fill="hold">
                                          <p:stCondLst>
                                            <p:cond delay="3499"/>
                                          </p:stCondLst>
                                        </p:cTn>
                                        <p:tgtEl>
                                          <p:spTgt spid="4">
                                            <p:txEl>
                                              <p:pRg st="0" end="0"/>
                                            </p:txEl>
                                          </p:spTgt>
                                        </p:tgtEl>
                                        <p:attrNameLst>
                                          <p:attrName>style.visibility</p:attrName>
                                        </p:attrNameLst>
                                      </p:cBhvr>
                                      <p:to>
                                        <p:strVal val="hidden"/>
                                      </p:to>
                                    </p:set>
                                  </p:childTnLst>
                                </p:cTn>
                              </p:par>
                              <p:par>
                                <p:cTn id="48" presetID="6" presetClass="emph" presetSubtype="0" repeatCount="indefinite" fill="hold" nodeType="withEffect">
                                  <p:stCondLst>
                                    <p:cond delay="0"/>
                                  </p:stCondLst>
                                  <p:childTnLst>
                                    <p:animScale>
                                      <p:cBhvr>
                                        <p:cTn id="49" dur="2000" fill="hold"/>
                                        <p:tgtEl>
                                          <p:spTgt spid="7"/>
                                        </p:tgtEl>
                                      </p:cBhvr>
                                      <p:by x="180000" y="180000"/>
                                    </p:animScale>
                                  </p:childTnLst>
                                </p:cTn>
                              </p:par>
                              <p:par>
                                <p:cTn id="50" presetID="26" presetClass="emph" presetSubtype="0" repeatCount="indefinite" fill="hold" nodeType="withEffect">
                                  <p:stCondLst>
                                    <p:cond delay="500"/>
                                  </p:stCondLst>
                                  <p:childTnLst>
                                    <p:animEffect transition="out" filter="fade">
                                      <p:cBhvr>
                                        <p:cTn id="51" dur="4250" tmFilter="0, 0; .2, .5; .8, .5; 1, 0"/>
                                        <p:tgtEl>
                                          <p:spTgt spid="8"/>
                                        </p:tgtEl>
                                      </p:cBhvr>
                                    </p:animEffect>
                                    <p:animScale>
                                      <p:cBhvr>
                                        <p:cTn id="52" dur="2125" autoRev="1" fill="hold"/>
                                        <p:tgtEl>
                                          <p:spTgt spid="8"/>
                                        </p:tgtEl>
                                      </p:cBhvr>
                                      <p:by x="105000" y="105000"/>
                                    </p:animScale>
                                  </p:childTnLst>
                                </p:cTn>
                              </p:par>
                              <p:par>
                                <p:cTn id="53" presetID="42" presetClass="path" presetSubtype="0" repeatCount="indefinite" accel="50000" decel="50000" fill="hold" nodeType="withEffect">
                                  <p:stCondLst>
                                    <p:cond delay="1250"/>
                                  </p:stCondLst>
                                  <p:childTnLst>
                                    <p:animMotion origin="layout" path="M 3.33333E-6 1.85185E-6 L -0.03711 0.12014 " pathEditMode="relative" rAng="0" ptsTypes="AA">
                                      <p:cBhvr>
                                        <p:cTn id="54" dur="2000" fill="hold"/>
                                        <p:tgtEl>
                                          <p:spTgt spid="7"/>
                                        </p:tgtEl>
                                        <p:attrNameLst>
                                          <p:attrName>ppt_x</p:attrName>
                                          <p:attrName>ppt_y</p:attrName>
                                        </p:attrNameLst>
                                      </p:cBhvr>
                                      <p:rCtr x="-1862" y="5995"/>
                                    </p:animMotion>
                                  </p:childTnLst>
                                </p:cTn>
                              </p:par>
                              <p:par>
                                <p:cTn id="55" presetID="9" presetClass="exit" presetSubtype="0" repeatCount="indefinite" fill="hold" nodeType="withEffect">
                                  <p:stCondLst>
                                    <p:cond delay="1500"/>
                                  </p:stCondLst>
                                  <p:childTnLst>
                                    <p:animEffect transition="out" filter="dissolve">
                                      <p:cBhvr>
                                        <p:cTn id="56" dur="1500"/>
                                        <p:tgtEl>
                                          <p:spTgt spid="7"/>
                                        </p:tgtEl>
                                      </p:cBhvr>
                                    </p:animEffect>
                                    <p:set>
                                      <p:cBhvr>
                                        <p:cTn id="57" dur="1" fill="hold">
                                          <p:stCondLst>
                                            <p:cond delay="1499"/>
                                          </p:stCondLst>
                                        </p:cTn>
                                        <p:tgtEl>
                                          <p:spTgt spid="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iterate type="lt">
                                    <p:tmPct val="14000"/>
                                  </p:iterate>
                                  <p:childTnLst>
                                    <p:set>
                                      <p:cBhvr>
                                        <p:cTn id="61" dur="1" fill="hold">
                                          <p:stCondLst>
                                            <p:cond delay="0"/>
                                          </p:stCondLst>
                                        </p:cTn>
                                        <p:tgtEl>
                                          <p:spTgt spid="5">
                                            <p:txEl>
                                              <p:pRg st="1" end="1"/>
                                            </p:txEl>
                                          </p:spTgt>
                                        </p:tgtEl>
                                        <p:attrNameLst>
                                          <p:attrName>style.visibility</p:attrName>
                                        </p:attrNameLst>
                                      </p:cBhvr>
                                      <p:to>
                                        <p:strVal val="visible"/>
                                      </p:to>
                                    </p:set>
                                    <p:animEffect transition="in" filter="fade">
                                      <p:cBhvr>
                                        <p:cTn id="62" dur="500"/>
                                        <p:tgtEl>
                                          <p:spTgt spid="5">
                                            <p:txEl>
                                              <p:pRg st="1" end="1"/>
                                            </p:txEl>
                                          </p:spTgt>
                                        </p:tgtEl>
                                      </p:cBhvr>
                                    </p:animEffect>
                                  </p:childTnLst>
                                </p:cTn>
                              </p:par>
                              <p:par>
                                <p:cTn id="63" presetID="6" presetClass="emph" presetSubtype="0" fill="hold" nodeType="withEffect">
                                  <p:stCondLst>
                                    <p:cond delay="0"/>
                                  </p:stCondLst>
                                  <p:iterate type="lt">
                                    <p:tmPct val="0"/>
                                  </p:iterate>
                                  <p:childTnLst>
                                    <p:animScale>
                                      <p:cBhvr>
                                        <p:cTn id="64" dur="2000" fill="hold"/>
                                        <p:tgtEl>
                                          <p:spTgt spid="5">
                                            <p:txEl>
                                              <p:pRg st="0" end="0"/>
                                            </p:txEl>
                                          </p:spTgt>
                                        </p:tgtEl>
                                      </p:cBhvr>
                                      <p:by x="65000" y="65000"/>
                                    </p:animScale>
                                  </p:childTnLst>
                                </p:cTn>
                              </p:par>
                              <p:par>
                                <p:cTn id="65" presetID="6" presetClass="emph" presetSubtype="0" repeatCount="indefinite" fill="hold" nodeType="withEffect">
                                  <p:stCondLst>
                                    <p:cond delay="1500"/>
                                  </p:stCondLst>
                                  <p:iterate type="lt">
                                    <p:tmPct val="0"/>
                                  </p:iterate>
                                  <p:childTnLst>
                                    <p:animScale>
                                      <p:cBhvr>
                                        <p:cTn id="66" dur="2000" fill="hold"/>
                                        <p:tgtEl>
                                          <p:spTgt spid="5">
                                            <p:txEl>
                                              <p:pRg st="1" end="1"/>
                                            </p:txEl>
                                          </p:spTgt>
                                        </p:tgtEl>
                                      </p:cBhvr>
                                      <p:by x="100000" y="125000"/>
                                    </p:animScale>
                                  </p:childTnLst>
                                </p:cTn>
                              </p:par>
                              <p:par>
                                <p:cTn id="67" presetID="10" presetClass="exit" presetSubtype="0" fill="hold" nodeType="withEffect">
                                  <p:stCondLst>
                                    <p:cond delay="500"/>
                                  </p:stCondLst>
                                  <p:iterate type="lt">
                                    <p:tmPct val="0"/>
                                  </p:iterate>
                                  <p:childTnLst>
                                    <p:animEffect transition="out" filter="fade">
                                      <p:cBhvr>
                                        <p:cTn id="68" dur="500"/>
                                        <p:tgtEl>
                                          <p:spTgt spid="5">
                                            <p:txEl>
                                              <p:pRg st="0" end="0"/>
                                            </p:txEl>
                                          </p:spTgt>
                                        </p:tgtEl>
                                      </p:cBhvr>
                                    </p:animEffect>
                                    <p:set>
                                      <p:cBhvr>
                                        <p:cTn id="69" dur="1" fill="hold">
                                          <p:stCondLst>
                                            <p:cond delay="499"/>
                                          </p:stCondLst>
                                        </p:cTn>
                                        <p:tgtEl>
                                          <p:spTgt spid="5">
                                            <p:txEl>
                                              <p:pRg st="0" end="0"/>
                                            </p:txEl>
                                          </p:spTgt>
                                        </p:tgtEl>
                                        <p:attrNameLst>
                                          <p:attrName>style.visibility</p:attrName>
                                        </p:attrNameLst>
                                      </p:cBhvr>
                                      <p:to>
                                        <p:strVal val="hidden"/>
                                      </p:to>
                                    </p:set>
                                  </p:childTnLst>
                                </p:cTn>
                              </p:par>
                              <p:par>
                                <p:cTn id="70" presetID="1" presetClass="mediacall" presetSubtype="0" fill="hold" nodeType="withEffect">
                                  <p:stCondLst>
                                    <p:cond delay="0"/>
                                  </p:stCondLst>
                                  <p:childTnLst>
                                    <p:cmd type="call" cmd="playFrom(0.0)">
                                      <p:cBhvr>
                                        <p:cTn id="71" dur="13874" fill="hold"/>
                                        <p:tgtEl>
                                          <p:spTgt spid="9"/>
                                        </p:tgtEl>
                                      </p:cBhvr>
                                    </p:cmd>
                                  </p:childTnLst>
                                </p:cTn>
                              </p:par>
                              <p:par>
                                <p:cTn id="72" presetID="10" presetClass="entr" presetSubtype="0"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 presetClass="mediacall" presetSubtype="0" fill="hold" nodeType="withEffect">
                                  <p:stCondLst>
                                    <p:cond delay="0"/>
                                  </p:stCondLst>
                                  <p:childTnLst>
                                    <p:cmd type="call" cmd="playFrom(0.0)">
                                      <p:cBhvr>
                                        <p:cTn id="81" dur="9984" fill="hold"/>
                                        <p:tgtEl>
                                          <p:spTgt spid="14"/>
                                        </p:tgtEl>
                                      </p:cBhvr>
                                    </p:cmd>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750"/>
                                  </p:stCondLst>
                                  <p:iterate type="lt">
                                    <p:tmPct val="12000"/>
                                  </p:iterate>
                                  <p:childTnLst>
                                    <p:set>
                                      <p:cBhvr>
                                        <p:cTn id="85" dur="1" fill="hold">
                                          <p:stCondLst>
                                            <p:cond delay="0"/>
                                          </p:stCondLst>
                                        </p:cTn>
                                        <p:tgtEl>
                                          <p:spTgt spid="2"/>
                                        </p:tgtEl>
                                        <p:attrNameLst>
                                          <p:attrName>style.visibility</p:attrName>
                                        </p:attrNameLst>
                                      </p:cBhvr>
                                      <p:to>
                                        <p:strVal val="visible"/>
                                      </p:to>
                                    </p:set>
                                    <p:animEffect transition="in" filter="fade">
                                      <p:cBhvr>
                                        <p:cTn id="86" dur="500"/>
                                        <p:tgtEl>
                                          <p:spTgt spid="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par>
                                <p:cTn id="90" presetID="10" presetClass="entr" presetSubtype="0" fill="hold" nodeType="withEffect">
                                  <p:stCondLst>
                                    <p:cond delay="125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93" repeatCount="indefinite" fill="hold" display="0">
                  <p:stCondLst>
                    <p:cond delay="indefinite"/>
                  </p:stCondLst>
                </p:cTn>
                <p:tgtEl>
                  <p:spTgt spid="9"/>
                </p:tgtEl>
              </p:cMediaNode>
            </p:video>
            <p:seq concurrent="1" nextAc="seek">
              <p:cTn id="94" restart="whenNotActive" fill="hold" evtFilter="cancelBubble" nodeType="interactiveSeq">
                <p:stCondLst>
                  <p:cond evt="onClick" delay="0">
                    <p:tgtEl>
                      <p:spTgt spid="9"/>
                    </p:tgtEl>
                  </p:cond>
                </p:stCondLst>
                <p:endSync evt="end" delay="0">
                  <p:rtn val="all"/>
                </p:endSync>
                <p:childTnLst>
                  <p:par>
                    <p:cTn id="95" fill="hold">
                      <p:stCondLst>
                        <p:cond delay="0"/>
                      </p:stCondLst>
                      <p:childTnLst>
                        <p:par>
                          <p:cTn id="96" fill="hold">
                            <p:stCondLst>
                              <p:cond delay="0"/>
                            </p:stCondLst>
                            <p:childTnLst>
                              <p:par>
                                <p:cTn id="97" presetID="2" presetClass="mediacall" presetSubtype="0" fill="hold" nodeType="clickEffect">
                                  <p:stCondLst>
                                    <p:cond delay="0"/>
                                  </p:stCondLst>
                                  <p:childTnLst>
                                    <p:cmd type="call" cmd="togglePause">
                                      <p:cBhvr>
                                        <p:cTn id="98" dur="1" fill="hold"/>
                                        <p:tgtEl>
                                          <p:spTgt spid="9"/>
                                        </p:tgtEl>
                                      </p:cBhvr>
                                    </p:cmd>
                                  </p:childTnLst>
                                </p:cTn>
                              </p:par>
                            </p:childTnLst>
                          </p:cTn>
                        </p:par>
                      </p:childTnLst>
                    </p:cTn>
                  </p:par>
                </p:childTnLst>
              </p:cTn>
              <p:nextCondLst>
                <p:cond evt="onClick" delay="0">
                  <p:tgtEl>
                    <p:spTgt spid="9"/>
                  </p:tgtEl>
                </p:cond>
              </p:nextCondLst>
            </p:seq>
            <p:video>
              <p:cMediaNode vol="80000">
                <p:cTn id="99" repeatCount="3000" fill="hold" display="0">
                  <p:stCondLst>
                    <p:cond delay="indefinite"/>
                  </p:stCondLst>
                </p:cTn>
                <p:tgtEl>
                  <p:spTgt spid="14"/>
                </p:tgtEl>
              </p:cMediaNode>
            </p:video>
            <p:seq concurrent="1" nextAc="seek">
              <p:cTn id="100" restart="whenNotActive" fill="hold" evtFilter="cancelBubble" nodeType="interactiveSeq">
                <p:stCondLst>
                  <p:cond evt="onClick" delay="0">
                    <p:tgtEl>
                      <p:spTgt spid="14"/>
                    </p:tgtEl>
                  </p:cond>
                </p:stCondLst>
                <p:endSync evt="end" delay="0">
                  <p:rtn val="all"/>
                </p:endSync>
                <p:childTnLst>
                  <p:par>
                    <p:cTn id="101" fill="hold">
                      <p:stCondLst>
                        <p:cond delay="0"/>
                      </p:stCondLst>
                      <p:childTnLst>
                        <p:par>
                          <p:cTn id="102" fill="hold">
                            <p:stCondLst>
                              <p:cond delay="0"/>
                            </p:stCondLst>
                            <p:childTnLst>
                              <p:par>
                                <p:cTn id="103" presetID="2" presetClass="mediacall" presetSubtype="0" fill="hold" nodeType="clickEffect">
                                  <p:stCondLst>
                                    <p:cond delay="0"/>
                                  </p:stCondLst>
                                  <p:childTnLst>
                                    <p:cmd type="call" cmd="togglePause">
                                      <p:cBhvr>
                                        <p:cTn id="104" dur="1" fill="hold"/>
                                        <p:tgtEl>
                                          <p:spTgt spid="14"/>
                                        </p:tgtEl>
                                      </p:cBhvr>
                                    </p:cmd>
                                  </p:childTnLst>
                                </p:cTn>
                              </p:par>
                            </p:childTnLst>
                          </p:cTn>
                        </p:par>
                      </p:childTnLst>
                    </p:cTn>
                  </p:par>
                </p:childTnLst>
              </p:cTn>
              <p:nextCondLst>
                <p:cond evt="onClick" delay="0">
                  <p:tgtEl>
                    <p:spTgt spid="14"/>
                  </p:tgtEl>
                </p:cond>
              </p:nextCondLst>
            </p:seq>
          </p:childTnLst>
        </p:cTn>
      </p:par>
    </p:tnLst>
    <p:bldLst>
      <p:bldP spid="4" grpId="0" build="allAtOnce"/>
      <p:bldP spid="10" grpId="0"/>
      <p:bldP spid="10" grpId="1"/>
      <p:bldP spid="10" grpId="2"/>
      <p:bldP spid="11" grpId="0"/>
      <p:bldP spid="11" grpId="1"/>
      <p:bldP spid="11" grpId="2"/>
      <p:bldP spid="16" grpId="0" animBg="1"/>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0579B48-B034-350C-1913-33097024D5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0983" y="2405888"/>
            <a:ext cx="2593671" cy="1752599"/>
          </a:xfrm>
          <a:prstGeom prst="rect">
            <a:avLst/>
          </a:prstGeom>
          <a:ln>
            <a:noFill/>
          </a:ln>
          <a:effectLst>
            <a:softEdge rad="112500"/>
          </a:effectLst>
        </p:spPr>
      </p:pic>
      <p:sp>
        <p:nvSpPr>
          <p:cNvPr id="6" name="TextBox 5">
            <a:extLst>
              <a:ext uri="{FF2B5EF4-FFF2-40B4-BE49-F238E27FC236}">
                <a16:creationId xmlns:a16="http://schemas.microsoft.com/office/drawing/2014/main" id="{F7C749C4-0641-5E74-4F0B-07A99FCE14CB}"/>
              </a:ext>
            </a:extLst>
          </p:cNvPr>
          <p:cNvSpPr txBox="1"/>
          <p:nvPr/>
        </p:nvSpPr>
        <p:spPr>
          <a:xfrm>
            <a:off x="2725310" y="3249271"/>
            <a:ext cx="6309360" cy="1378839"/>
          </a:xfrm>
          <a:prstGeom prst="rect">
            <a:avLst/>
          </a:prstGeom>
          <a:noFill/>
        </p:spPr>
        <p:txBody>
          <a:bodyPr wrap="square">
            <a:spAutoFit/>
          </a:bodyPr>
          <a:lstStyle/>
          <a:p>
            <a:pPr>
              <a:lnSpc>
                <a:spcPct val="95000"/>
              </a:lnSpc>
              <a:spcBef>
                <a:spcPts val="700"/>
              </a:spcBef>
              <a:spcAft>
                <a:spcPts val="700"/>
              </a:spcAft>
            </a:pPr>
            <a:r>
              <a:rPr lang="en-US" sz="4400" b="1" dirty="0">
                <a:solidFill>
                  <a:schemeClr val="bg1"/>
                </a:solidFill>
              </a:rPr>
              <a:t>What is Anthropic Principle?</a:t>
            </a:r>
            <a:endParaRPr lang="en-US" sz="4400" dirty="0">
              <a:solidFill>
                <a:schemeClr val="bg1"/>
              </a:solidFill>
            </a:endParaRPr>
          </a:p>
        </p:txBody>
      </p:sp>
      <p:sp>
        <p:nvSpPr>
          <p:cNvPr id="7" name="TextBox 6">
            <a:extLst>
              <a:ext uri="{FF2B5EF4-FFF2-40B4-BE49-F238E27FC236}">
                <a16:creationId xmlns:a16="http://schemas.microsoft.com/office/drawing/2014/main" id="{5235BE84-DAEB-2642-4AAB-E49C4E5998C4}"/>
              </a:ext>
            </a:extLst>
          </p:cNvPr>
          <p:cNvSpPr txBox="1"/>
          <p:nvPr/>
        </p:nvSpPr>
        <p:spPr>
          <a:xfrm>
            <a:off x="1600200" y="789022"/>
            <a:ext cx="9144000" cy="1671227"/>
          </a:xfrm>
          <a:prstGeom prst="rect">
            <a:avLst/>
          </a:prstGeom>
          <a:noFill/>
        </p:spPr>
        <p:txBody>
          <a:bodyPr wrap="square">
            <a:spAutoFit/>
          </a:bodyPr>
          <a:lstStyle/>
          <a:p>
            <a:pPr algn="ctr">
              <a:lnSpc>
                <a:spcPct val="95000"/>
              </a:lnSpc>
              <a:spcBef>
                <a:spcPts val="700"/>
              </a:spcBef>
              <a:spcAft>
                <a:spcPts val="700"/>
              </a:spcAft>
            </a:pPr>
            <a:r>
              <a:rPr lang="en-US" sz="5400" b="1" dirty="0"/>
              <a:t>Keep </a:t>
            </a:r>
            <a:r>
              <a:rPr lang="en-US" sz="5400" b="1" dirty="0">
                <a:ln>
                  <a:solidFill>
                    <a:sysClr val="windowText" lastClr="000000"/>
                  </a:solidFill>
                </a:ln>
                <a:solidFill>
                  <a:srgbClr val="92D050"/>
                </a:solidFill>
              </a:rPr>
              <a:t>THAT</a:t>
            </a:r>
            <a:r>
              <a:rPr lang="en-US" sz="5400" b="1" dirty="0"/>
              <a:t> in mind as we delve into </a:t>
            </a:r>
            <a:r>
              <a:rPr lang="en-US" sz="5400" b="1" dirty="0">
                <a:solidFill>
                  <a:srgbClr val="92D050"/>
                </a:solidFill>
                <a:highlight>
                  <a:srgbClr val="000000"/>
                </a:highlight>
              </a:rPr>
              <a:t>ANTHROPIC</a:t>
            </a:r>
            <a:r>
              <a:rPr lang="en-US" sz="5400" b="1" dirty="0">
                <a:solidFill>
                  <a:srgbClr val="92D050"/>
                </a:solidFill>
              </a:rPr>
              <a:t> </a:t>
            </a:r>
            <a:r>
              <a:rPr lang="en-US" sz="5400" b="1" dirty="0">
                <a:solidFill>
                  <a:srgbClr val="92D050"/>
                </a:solidFill>
                <a:highlight>
                  <a:srgbClr val="000000"/>
                </a:highlight>
              </a:rPr>
              <a:t>PRINCIPLE </a:t>
            </a:r>
            <a:r>
              <a:rPr lang="en-US" sz="5400" b="1" dirty="0">
                <a:solidFill>
                  <a:schemeClr val="bg1"/>
                </a:solidFill>
              </a:rPr>
              <a:t>. . .</a:t>
            </a:r>
            <a:endParaRPr lang="en-US" sz="5400" dirty="0">
              <a:solidFill>
                <a:schemeClr val="bg1"/>
              </a:solidFill>
            </a:endParaRPr>
          </a:p>
        </p:txBody>
      </p:sp>
      <p:sp>
        <p:nvSpPr>
          <p:cNvPr id="10" name="Callout: Bent Line 9">
            <a:extLst>
              <a:ext uri="{FF2B5EF4-FFF2-40B4-BE49-F238E27FC236}">
                <a16:creationId xmlns:a16="http://schemas.microsoft.com/office/drawing/2014/main" id="{C5149EB6-1679-A1BD-F3DF-0CEEF86D39DC}"/>
              </a:ext>
            </a:extLst>
          </p:cNvPr>
          <p:cNvSpPr/>
          <p:nvPr/>
        </p:nvSpPr>
        <p:spPr>
          <a:xfrm>
            <a:off x="2450592" y="2895600"/>
            <a:ext cx="7132320" cy="3571998"/>
          </a:xfrm>
          <a:prstGeom prst="borderCallout2">
            <a:avLst>
              <a:gd name="adj1" fmla="val 455"/>
              <a:gd name="adj2" fmla="val 676"/>
              <a:gd name="adj3" fmla="val -19503"/>
              <a:gd name="adj4" fmla="val 6982"/>
              <a:gd name="adj5" fmla="val -37188"/>
              <a:gd name="adj6" fmla="val 12567"/>
            </a:avLst>
          </a:prstGeom>
          <a:solidFill>
            <a:schemeClr val="tx1"/>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ACACBE2-2B2A-5B6E-CDE3-4E47FEE00582}"/>
              </a:ext>
            </a:extLst>
          </p:cNvPr>
          <p:cNvSpPr/>
          <p:nvPr/>
        </p:nvSpPr>
        <p:spPr>
          <a:xfrm>
            <a:off x="4206240" y="2777769"/>
            <a:ext cx="3924279" cy="1200329"/>
          </a:xfrm>
          <a:prstGeom prst="rect">
            <a:avLst/>
          </a:prstGeom>
          <a:noFill/>
        </p:spPr>
        <p:txBody>
          <a:bodyPr wrap="none" lIns="91440" tIns="45720" rIns="91440" bIns="45720">
            <a:spAutoFit/>
          </a:bodyPr>
          <a:lstStyle/>
          <a:p>
            <a:pPr algn="ctr"/>
            <a:r>
              <a:rPr lang="en-US" sz="7200" b="1" cap="none" spc="0" dirty="0">
                <a:ln w="9525">
                  <a:solidFill>
                    <a:schemeClr val="tx1"/>
                  </a:solidFill>
                  <a:prstDash val="solid"/>
                </a:ln>
                <a:solidFill>
                  <a:srgbClr val="92D050"/>
                </a:solidFill>
                <a:effectLst>
                  <a:outerShdw blurRad="12700" dist="38100" dir="2700000" algn="tl" rotWithShape="0">
                    <a:schemeClr val="bg1">
                      <a:lumMod val="50000"/>
                    </a:schemeClr>
                  </a:outerShdw>
                </a:effectLst>
                <a:latin typeface="Amasis MT Pro Black" panose="02040A04050005020304" pitchFamily="18" charset="0"/>
              </a:rPr>
              <a:t>LUCKY?</a:t>
            </a:r>
          </a:p>
        </p:txBody>
      </p:sp>
      <p:sp>
        <p:nvSpPr>
          <p:cNvPr id="9" name="Rectangle 8">
            <a:extLst>
              <a:ext uri="{FF2B5EF4-FFF2-40B4-BE49-F238E27FC236}">
                <a16:creationId xmlns:a16="http://schemas.microsoft.com/office/drawing/2014/main" id="{A831DD22-B332-D933-4AFC-8561774888AD}"/>
              </a:ext>
            </a:extLst>
          </p:cNvPr>
          <p:cNvSpPr/>
          <p:nvPr/>
        </p:nvSpPr>
        <p:spPr>
          <a:xfrm>
            <a:off x="2450592" y="3882275"/>
            <a:ext cx="7010400" cy="2585323"/>
          </a:xfrm>
          <a:prstGeom prst="rect">
            <a:avLst/>
          </a:prstGeom>
          <a:noFill/>
        </p:spPr>
        <p:txBody>
          <a:bodyPr wrap="square" lIns="91440" tIns="45720" rIns="91440" bIns="45720">
            <a:spAutoFit/>
          </a:bodyPr>
          <a:lstStyle/>
          <a:p>
            <a:pPr algn="ctr"/>
            <a:r>
              <a:rPr lang="en-US" sz="5400" b="1" dirty="0">
                <a:ln w="9525">
                  <a:solidFill>
                    <a:schemeClr val="bg1"/>
                  </a:solidFill>
                  <a:prstDash val="solid"/>
                </a:ln>
                <a:solidFill>
                  <a:schemeClr val="bg1"/>
                </a:solidFill>
                <a:effectLst>
                  <a:outerShdw blurRad="12700" dist="38100" dir="2700000" algn="tl" rotWithShape="0">
                    <a:schemeClr val="bg1">
                      <a:lumMod val="50000"/>
                    </a:schemeClr>
                  </a:outerShdw>
                </a:effectLst>
              </a:rPr>
              <a:t>or</a:t>
            </a:r>
          </a:p>
          <a:p>
            <a:pPr algn="ctr"/>
            <a:r>
              <a:rPr lang="en-US" sz="5400" b="1" cap="none" spc="0" dirty="0">
                <a:ln w="9525">
                  <a:solidFill>
                    <a:schemeClr val="tx1"/>
                  </a:solidFill>
                  <a:prstDash val="solid"/>
                </a:ln>
                <a:solidFill>
                  <a:srgbClr val="92D050"/>
                </a:solidFill>
                <a:effectLst>
                  <a:outerShdw blurRad="12700" dist="38100" dir="2700000" algn="tl" rotWithShape="0">
                    <a:schemeClr val="bg1">
                      <a:lumMod val="50000"/>
                    </a:schemeClr>
                  </a:outerShdw>
                </a:effectLst>
                <a:latin typeface="Amasis MT Pro Black" panose="02040A04050005020304" pitchFamily="18" charset="0"/>
              </a:rPr>
              <a:t>SOMETHING ELSE IS IN PLAY?</a:t>
            </a:r>
          </a:p>
        </p:txBody>
      </p:sp>
      <p:pic>
        <p:nvPicPr>
          <p:cNvPr id="4" name="Picture 4" descr="http://1.bp.blogspot.com/-zTYKmcB26qQ/Ts1Tyf4wjeI/AAAAAAAABrg/15p7wQiAsxQ/s1600/universe.jpg">
            <a:hlinkClick r:id="rId6"/>
            <a:extLst>
              <a:ext uri="{FF2B5EF4-FFF2-40B4-BE49-F238E27FC236}">
                <a16:creationId xmlns:a16="http://schemas.microsoft.com/office/drawing/2014/main" id="{0FCE2AE8-F3AE-A8AC-4945-CEEC400C4574}"/>
              </a:ext>
            </a:extLst>
          </p:cNvPr>
          <p:cNvPicPr>
            <a:picLocks noChangeAspect="1" noChangeArrowheads="1"/>
          </p:cNvPicPr>
          <p:nvPr/>
        </p:nvPicPr>
        <p:blipFill>
          <a:blip r:embed="rId7" cstate="print">
            <a:lum bright="-15000"/>
          </a:blip>
          <a:srcRect/>
          <a:stretch>
            <a:fillRect/>
          </a:stretch>
        </p:blipFill>
        <p:spPr bwMode="auto">
          <a:xfrm>
            <a:off x="0" y="-457200"/>
            <a:ext cx="12192000" cy="7327084"/>
          </a:xfrm>
          <a:prstGeom prst="rect">
            <a:avLst/>
          </a:prstGeom>
          <a:noFill/>
        </p:spPr>
      </p:pic>
      <p:sp>
        <p:nvSpPr>
          <p:cNvPr id="12" name="TextBox 11">
            <a:extLst>
              <a:ext uri="{FF2B5EF4-FFF2-40B4-BE49-F238E27FC236}">
                <a16:creationId xmlns:a16="http://schemas.microsoft.com/office/drawing/2014/main" id="{DCBBD3D7-FCEA-B91F-7D36-31E2537636D3}"/>
              </a:ext>
            </a:extLst>
          </p:cNvPr>
          <p:cNvSpPr txBox="1"/>
          <p:nvPr/>
        </p:nvSpPr>
        <p:spPr>
          <a:xfrm>
            <a:off x="787180" y="421229"/>
            <a:ext cx="8247490" cy="735586"/>
          </a:xfrm>
          <a:prstGeom prst="rect">
            <a:avLst/>
          </a:prstGeom>
          <a:noFill/>
        </p:spPr>
        <p:txBody>
          <a:bodyPr wrap="square">
            <a:spAutoFit/>
          </a:bodyPr>
          <a:lstStyle/>
          <a:p>
            <a:pPr>
              <a:lnSpc>
                <a:spcPct val="95000"/>
              </a:lnSpc>
              <a:spcBef>
                <a:spcPts val="700"/>
              </a:spcBef>
              <a:spcAft>
                <a:spcPts val="700"/>
              </a:spcAft>
            </a:pPr>
            <a:r>
              <a:rPr lang="en-US" sz="4400" b="1" dirty="0">
                <a:solidFill>
                  <a:schemeClr val="bg1"/>
                </a:solidFill>
              </a:rPr>
              <a:t>2.	What is Anthropic Principle?</a:t>
            </a:r>
            <a:endParaRPr lang="en-US" sz="4400" dirty="0">
              <a:solidFill>
                <a:schemeClr val="bg1"/>
              </a:solidFill>
            </a:endParaRPr>
          </a:p>
        </p:txBody>
      </p:sp>
      <p:sp>
        <p:nvSpPr>
          <p:cNvPr id="13" name="Rounded Rectangular Callout 8">
            <a:extLst>
              <a:ext uri="{FF2B5EF4-FFF2-40B4-BE49-F238E27FC236}">
                <a16:creationId xmlns:a16="http://schemas.microsoft.com/office/drawing/2014/main" id="{B45DDFCB-E9CF-416D-C3B6-369C38FB0420}"/>
              </a:ext>
            </a:extLst>
          </p:cNvPr>
          <p:cNvSpPr/>
          <p:nvPr/>
        </p:nvSpPr>
        <p:spPr>
          <a:xfrm>
            <a:off x="3021474" y="1569578"/>
            <a:ext cx="3886200" cy="1752600"/>
          </a:xfrm>
          <a:prstGeom prst="wedgeRoundRectCallout">
            <a:avLst>
              <a:gd name="adj1" fmla="val -19142"/>
              <a:gd name="adj2" fmla="val -78369"/>
              <a:gd name="adj3" fmla="val 1666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From the Greek word </a:t>
            </a:r>
            <a:r>
              <a:rPr lang="en-US" sz="4000" i="1" dirty="0" err="1">
                <a:latin typeface="Palatino Linotype" pitchFamily="18" charset="0"/>
              </a:rPr>
              <a:t>anthrōpos</a:t>
            </a:r>
            <a:r>
              <a:rPr lang="en-US" sz="4000" i="1" dirty="0"/>
              <a:t>, </a:t>
            </a:r>
            <a:r>
              <a:rPr lang="en-US" sz="4000" dirty="0"/>
              <a:t>meaning “man.”</a:t>
            </a:r>
            <a:endParaRPr lang="en-US" sz="4000" dirty="0">
              <a:latin typeface="Palatino Linotype" pitchFamily="18" charset="0"/>
            </a:endParaRPr>
          </a:p>
        </p:txBody>
      </p:sp>
      <p:sp>
        <p:nvSpPr>
          <p:cNvPr id="14" name="Rectangle 13">
            <a:extLst>
              <a:ext uri="{FF2B5EF4-FFF2-40B4-BE49-F238E27FC236}">
                <a16:creationId xmlns:a16="http://schemas.microsoft.com/office/drawing/2014/main" id="{3C62B177-2011-AD8A-1DB6-83CF0101891B}"/>
              </a:ext>
            </a:extLst>
          </p:cNvPr>
          <p:cNvSpPr/>
          <p:nvPr/>
        </p:nvSpPr>
        <p:spPr>
          <a:xfrm>
            <a:off x="1295400" y="1338705"/>
            <a:ext cx="8913979" cy="1600438"/>
          </a:xfrm>
          <a:prstGeom prst="rect">
            <a:avLst/>
          </a:prstGeom>
          <a:noFill/>
        </p:spPr>
        <p:txBody>
          <a:bodyPr wrap="none" lIns="91440" tIns="45720" rIns="91440" bIns="45720">
            <a:spAutoFit/>
          </a:bodyPr>
          <a:lstStyle/>
          <a:p>
            <a:r>
              <a:rPr lang="en-US" sz="4400" dirty="0">
                <a:solidFill>
                  <a:schemeClr val="bg1"/>
                </a:solidFill>
              </a:rPr>
              <a:t>The initial condition of the universe </a:t>
            </a:r>
          </a:p>
          <a:p>
            <a:r>
              <a:rPr lang="en-US" sz="4400" dirty="0">
                <a:solidFill>
                  <a:schemeClr val="bg1"/>
                </a:solidFill>
              </a:rPr>
              <a:t>was </a:t>
            </a:r>
            <a:r>
              <a:rPr lang="en-US" sz="5400" b="1" dirty="0">
                <a:highlight>
                  <a:srgbClr val="00FF00"/>
                </a:highlight>
              </a:rPr>
              <a:t>FINE-TUNED</a:t>
            </a:r>
            <a:r>
              <a:rPr lang="en-US" sz="4400" b="1" dirty="0">
                <a:solidFill>
                  <a:schemeClr val="bg1"/>
                </a:solidFill>
              </a:rPr>
              <a:t> </a:t>
            </a:r>
            <a:r>
              <a:rPr lang="en-US" sz="4400" dirty="0">
                <a:solidFill>
                  <a:schemeClr val="bg1"/>
                </a:solidFill>
              </a:rPr>
              <a:t>for intelligent life.</a:t>
            </a:r>
            <a:endParaRPr lang="en-US" sz="44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p:txBody>
      </p:sp>
      <p:pic>
        <p:nvPicPr>
          <p:cNvPr id="24" name="Explosion">
            <a:hlinkClick r:id="" action="ppaction://media"/>
            <a:extLst>
              <a:ext uri="{FF2B5EF4-FFF2-40B4-BE49-F238E27FC236}">
                <a16:creationId xmlns:a16="http://schemas.microsoft.com/office/drawing/2014/main" id="{340982ED-0866-B3FC-14AC-E6D642C358C6}"/>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108240" y="1979484"/>
            <a:ext cx="7081548" cy="3983371"/>
          </a:xfrm>
          <a:prstGeom prst="star24">
            <a:avLst/>
          </a:prstGeom>
        </p:spPr>
      </p:pic>
      <p:sp>
        <p:nvSpPr>
          <p:cNvPr id="2" name="Rectangle 1">
            <a:extLst>
              <a:ext uri="{FF2B5EF4-FFF2-40B4-BE49-F238E27FC236}">
                <a16:creationId xmlns:a16="http://schemas.microsoft.com/office/drawing/2014/main" id="{B082268E-2FD9-7968-D560-83B3CE8DDD20}"/>
              </a:ext>
            </a:extLst>
          </p:cNvPr>
          <p:cNvSpPr/>
          <p:nvPr/>
        </p:nvSpPr>
        <p:spPr>
          <a:xfrm>
            <a:off x="3750128" y="2731885"/>
            <a:ext cx="2646878" cy="2215991"/>
          </a:xfrm>
          <a:prstGeom prst="rect">
            <a:avLst/>
          </a:prstGeom>
          <a:noFill/>
        </p:spPr>
        <p:txBody>
          <a:bodyPr wrap="none" lIns="91440" tIns="45720" rIns="91440" bIns="45720">
            <a:spAutoFit/>
          </a:bodyPr>
          <a:lstStyle/>
          <a:p>
            <a:pPr algn="ctr"/>
            <a:r>
              <a:rPr lang="en-US" sz="13800" b="1" cap="none" spc="0" dirty="0">
                <a:ln w="9525">
                  <a:solidFill>
                    <a:schemeClr val="tx1"/>
                  </a:solidFill>
                  <a:prstDash val="solid"/>
                </a:ln>
                <a:solidFill>
                  <a:srgbClr val="92D050"/>
                </a:solidFill>
                <a:effectLst>
                  <a:outerShdw blurRad="12700" dist="38100" dir="2700000" algn="tl" rotWithShape="0">
                    <a:schemeClr val="bg1">
                      <a:lumMod val="50000"/>
                    </a:schemeClr>
                  </a:outerShdw>
                </a:effectLst>
              </a:rPr>
              <a:t>???</a:t>
            </a:r>
          </a:p>
        </p:txBody>
      </p:sp>
      <p:pic>
        <p:nvPicPr>
          <p:cNvPr id="11" name="Picture 10">
            <a:extLst>
              <a:ext uri="{FF2B5EF4-FFF2-40B4-BE49-F238E27FC236}">
                <a16:creationId xmlns:a16="http://schemas.microsoft.com/office/drawing/2014/main" id="{CB19733A-52EB-129B-FFFB-80B23D71B3CF}"/>
              </a:ext>
            </a:extLst>
          </p:cNvPr>
          <p:cNvPicPr>
            <a:picLocks noChangeAspect="1"/>
          </p:cNvPicPr>
          <p:nvPr/>
        </p:nvPicPr>
        <p:blipFill>
          <a:blip r:embed="rId5">
            <a:alphaModFix amt="85000"/>
            <a:extLst>
              <a:ext uri="{28A0092B-C50C-407E-A947-70E740481C1C}">
                <a14:useLocalDpi xmlns:a14="http://schemas.microsoft.com/office/drawing/2010/main" val="0"/>
              </a:ext>
            </a:extLst>
          </a:blip>
          <a:stretch>
            <a:fillRect/>
          </a:stretch>
        </p:blipFill>
        <p:spPr>
          <a:xfrm>
            <a:off x="3712425" y="2508911"/>
            <a:ext cx="4004988" cy="2706256"/>
          </a:xfrm>
          <a:prstGeom prst="ellipse">
            <a:avLst/>
          </a:prstGeom>
          <a:ln>
            <a:noFill/>
          </a:ln>
          <a:effectLst>
            <a:softEdge rad="112500"/>
          </a:effectLst>
        </p:spPr>
      </p:pic>
      <p:pic>
        <p:nvPicPr>
          <p:cNvPr id="15" name="Picture 32" descr="Induction Coded Dream Lock, Mentalism Magic Tricks, amazing toys free ...">
            <a:extLst>
              <a:ext uri="{FF2B5EF4-FFF2-40B4-BE49-F238E27FC236}">
                <a16:creationId xmlns:a16="http://schemas.microsoft.com/office/drawing/2014/main" id="{27271A06-956E-FF6F-C668-5CBF1C752593}"/>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5400000">
            <a:off x="-883903" y="2768537"/>
            <a:ext cx="4557275" cy="292967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2" descr="Induction Coded Dream Lock, Mentalism Magic Tricks, amazing toys free ...">
            <a:extLst>
              <a:ext uri="{FF2B5EF4-FFF2-40B4-BE49-F238E27FC236}">
                <a16:creationId xmlns:a16="http://schemas.microsoft.com/office/drawing/2014/main" id="{F939BA50-77F3-F46E-CA32-0F4DEB21652D}"/>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5400000">
            <a:off x="1500539" y="2768536"/>
            <a:ext cx="4557275" cy="292967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2" descr="Induction Coded Dream Lock, Mentalism Magic Tricks, amazing toys free ...">
            <a:extLst>
              <a:ext uri="{FF2B5EF4-FFF2-40B4-BE49-F238E27FC236}">
                <a16:creationId xmlns:a16="http://schemas.microsoft.com/office/drawing/2014/main" id="{57C8A37C-9DDE-48BF-EABC-75F754034551}"/>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5400000">
            <a:off x="3886200" y="2770632"/>
            <a:ext cx="4557275" cy="292967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2" descr="Induction Coded Dream Lock, Mentalism Magic Tricks, amazing toys free ...">
            <a:extLst>
              <a:ext uri="{FF2B5EF4-FFF2-40B4-BE49-F238E27FC236}">
                <a16:creationId xmlns:a16="http://schemas.microsoft.com/office/drawing/2014/main" id="{C215338A-FD43-8517-2846-34B03C0B8409}"/>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5400000">
            <a:off x="6254496" y="2770632"/>
            <a:ext cx="4557275" cy="292967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2" descr="Induction Coded Dream Lock, Mentalism Magic Tricks, amazing toys free ...">
            <a:extLst>
              <a:ext uri="{FF2B5EF4-FFF2-40B4-BE49-F238E27FC236}">
                <a16:creationId xmlns:a16="http://schemas.microsoft.com/office/drawing/2014/main" id="{8173ACAF-CA61-B3ED-6A81-4454D85A69B4}"/>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5400000">
            <a:off x="8617962" y="2834835"/>
            <a:ext cx="4557275" cy="29296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75F9768-3751-1860-F0E3-D790D763614B}"/>
              </a:ext>
            </a:extLst>
          </p:cNvPr>
          <p:cNvSpPr txBox="1"/>
          <p:nvPr/>
        </p:nvSpPr>
        <p:spPr>
          <a:xfrm>
            <a:off x="0" y="5050520"/>
            <a:ext cx="11887200" cy="646331"/>
          </a:xfrm>
          <a:prstGeom prst="rect">
            <a:avLst/>
          </a:prstGeom>
          <a:noFill/>
        </p:spPr>
        <p:txBody>
          <a:bodyPr wrap="square" rtlCol="0">
            <a:spAutoFit/>
          </a:bodyPr>
          <a:lstStyle/>
          <a:p>
            <a:r>
              <a:rPr lang="en-US" sz="3200" dirty="0">
                <a:solidFill>
                  <a:schemeClr val="bg1"/>
                </a:solidFill>
              </a:rPr>
              <a:t>  </a:t>
            </a:r>
            <a:r>
              <a:rPr lang="en-US" sz="3600" b="1" dirty="0">
                <a:highlight>
                  <a:srgbClr val="00FF00"/>
                </a:highlight>
              </a:rPr>
              <a:t>2-3-5-2          1-9-6-8          7-</a:t>
            </a:r>
            <a:r>
              <a:rPr lang="en-US" sz="3600" b="1" dirty="0">
                <a:solidFill>
                  <a:schemeClr val="bg1"/>
                </a:solidFill>
                <a:highlight>
                  <a:srgbClr val="000000"/>
                </a:highlight>
              </a:rPr>
              <a:t>5</a:t>
            </a:r>
            <a:r>
              <a:rPr lang="en-US" sz="3600" b="1" dirty="0">
                <a:highlight>
                  <a:srgbClr val="00FF00"/>
                </a:highlight>
              </a:rPr>
              <a:t>-0-4          5-6-3-9           1-0-9-5</a:t>
            </a:r>
            <a:endParaRPr lang="en-US" sz="3200" b="1" dirty="0">
              <a:highlight>
                <a:srgbClr val="00FF00"/>
              </a:highlight>
            </a:endParaRPr>
          </a:p>
        </p:txBody>
      </p:sp>
      <p:sp>
        <p:nvSpPr>
          <p:cNvPr id="17" name="Rectangle 16">
            <a:extLst>
              <a:ext uri="{FF2B5EF4-FFF2-40B4-BE49-F238E27FC236}">
                <a16:creationId xmlns:a16="http://schemas.microsoft.com/office/drawing/2014/main" id="{DC856C16-606B-1CCA-0DFA-D5FC13476F70}"/>
              </a:ext>
            </a:extLst>
          </p:cNvPr>
          <p:cNvSpPr/>
          <p:nvPr/>
        </p:nvSpPr>
        <p:spPr>
          <a:xfrm>
            <a:off x="-673608" y="-564022"/>
            <a:ext cx="13258800" cy="77724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Rectangle 15">
            <a:extLst>
              <a:ext uri="{FF2B5EF4-FFF2-40B4-BE49-F238E27FC236}">
                <a16:creationId xmlns:a16="http://schemas.microsoft.com/office/drawing/2014/main" id="{A1278654-9B6B-61F4-2B8A-EBB7EBFDB93A}"/>
              </a:ext>
            </a:extLst>
          </p:cNvPr>
          <p:cNvSpPr/>
          <p:nvPr/>
        </p:nvSpPr>
        <p:spPr>
          <a:xfrm>
            <a:off x="45217" y="2517289"/>
            <a:ext cx="11414343" cy="1107996"/>
          </a:xfrm>
          <a:prstGeom prst="rect">
            <a:avLst/>
          </a:prstGeom>
          <a:noFill/>
        </p:spPr>
        <p:txBody>
          <a:bodyPr wrap="none" lIns="91440" tIns="45720" rIns="91440" bIns="45720">
            <a:spAutoFit/>
          </a:bodyPr>
          <a:lstStyle/>
          <a:p>
            <a:pPr algn="ctr"/>
            <a:r>
              <a:rPr lang="en-U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NO INTELLIGENT LIFE ON EARTH</a:t>
            </a:r>
          </a:p>
        </p:txBody>
      </p:sp>
      <p:sp>
        <p:nvSpPr>
          <p:cNvPr id="18" name="TextBox 17">
            <a:extLst>
              <a:ext uri="{FF2B5EF4-FFF2-40B4-BE49-F238E27FC236}">
                <a16:creationId xmlns:a16="http://schemas.microsoft.com/office/drawing/2014/main" id="{1C1C4D38-66B2-C439-E4A0-96E2EA844B0A}"/>
              </a:ext>
            </a:extLst>
          </p:cNvPr>
          <p:cNvSpPr txBox="1"/>
          <p:nvPr/>
        </p:nvSpPr>
        <p:spPr>
          <a:xfrm>
            <a:off x="109948" y="2641026"/>
            <a:ext cx="12426696" cy="969496"/>
          </a:xfrm>
          <a:prstGeom prst="rect">
            <a:avLst/>
          </a:prstGeom>
          <a:noFill/>
        </p:spPr>
        <p:txBody>
          <a:bodyPr wrap="square" rtlCol="0">
            <a:spAutoFit/>
          </a:bodyPr>
          <a:lstStyle/>
          <a:p>
            <a:r>
              <a:rPr lang="en-US" sz="5500" b="1" dirty="0">
                <a:solidFill>
                  <a:srgbClr val="00FF00"/>
                </a:solidFill>
                <a:latin typeface="Amasis MT Pro Black" panose="02040A04050005020304" pitchFamily="18" charset="0"/>
              </a:rPr>
              <a:t>= EVENTUALLY LIFE ON EARTH</a:t>
            </a:r>
          </a:p>
        </p:txBody>
      </p:sp>
      <p:sp>
        <p:nvSpPr>
          <p:cNvPr id="3" name="TextBox 2">
            <a:extLst>
              <a:ext uri="{FF2B5EF4-FFF2-40B4-BE49-F238E27FC236}">
                <a16:creationId xmlns:a16="http://schemas.microsoft.com/office/drawing/2014/main" id="{15C73808-E4DE-710D-EA5E-3E60C29E5EB7}"/>
              </a:ext>
            </a:extLst>
          </p:cNvPr>
          <p:cNvSpPr txBox="1"/>
          <p:nvPr/>
        </p:nvSpPr>
        <p:spPr>
          <a:xfrm>
            <a:off x="0" y="1967070"/>
            <a:ext cx="11887200" cy="646331"/>
          </a:xfrm>
          <a:prstGeom prst="rect">
            <a:avLst/>
          </a:prstGeom>
          <a:noFill/>
        </p:spPr>
        <p:txBody>
          <a:bodyPr wrap="square" rtlCol="0">
            <a:spAutoFit/>
          </a:bodyPr>
          <a:lstStyle/>
          <a:p>
            <a:r>
              <a:rPr lang="en-US" sz="3200" dirty="0">
                <a:solidFill>
                  <a:schemeClr val="bg1"/>
                </a:solidFill>
              </a:rPr>
              <a:t>  </a:t>
            </a:r>
            <a:r>
              <a:rPr lang="en-US" sz="3600" b="1" dirty="0">
                <a:highlight>
                  <a:srgbClr val="00FF00"/>
                </a:highlight>
              </a:rPr>
              <a:t>2-3-5-2          1-9-6-8          7-7-0-4          5-6-3-9           1-0-9-5</a:t>
            </a:r>
            <a:endParaRPr lang="en-US" sz="3200" b="1" dirty="0">
              <a:highlight>
                <a:srgbClr val="00FF00"/>
              </a:highlight>
            </a:endParaRPr>
          </a:p>
        </p:txBody>
      </p:sp>
    </p:spTree>
    <p:extLst>
      <p:ext uri="{BB962C8B-B14F-4D97-AF65-F5344CB8AC3E}">
        <p14:creationId xmlns:p14="http://schemas.microsoft.com/office/powerpoint/2010/main" val="106909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4"/>
                                        </p:tgtEl>
                                        <p:attrNameLst>
                                          <p:attrName>style.visibility</p:attrName>
                                        </p:attrNameLst>
                                      </p:cBhvr>
                                      <p:to>
                                        <p:strVal val="hidden"/>
                                      </p:to>
                                    </p:set>
                                    <p:cmd type="call" cmd="stop">
                                      <p:cBhvr>
                                        <p:cTn id="7" dur="1">
                                          <p:stCondLst>
                                            <p:cond delay="0"/>
                                          </p:stCondLst>
                                        </p:cTn>
                                        <p:tgtEl>
                                          <p:spTgt spid="24"/>
                                        </p:tgtEl>
                                      </p:cBhvr>
                                    </p:cmd>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6" presetClass="emph" presetSubtype="0" fill="hold" grpId="0" nodeType="withEffect">
                                  <p:stCondLst>
                                    <p:cond delay="750"/>
                                  </p:stCondLst>
                                  <p:childTnLst>
                                    <p:animEffect transition="out" filter="fade">
                                      <p:cBhvr>
                                        <p:cTn id="12" dur="1250" tmFilter="0, 0; .2, .5; .8, .5; 1, 0"/>
                                        <p:tgtEl>
                                          <p:spTgt spid="8">
                                            <p:txEl>
                                              <p:pRg st="0" end="0"/>
                                            </p:txEl>
                                          </p:spTgt>
                                        </p:tgtEl>
                                      </p:cBhvr>
                                    </p:animEffect>
                                    <p:animScale>
                                      <p:cBhvr>
                                        <p:cTn id="13" dur="625" autoRev="1" fill="hold"/>
                                        <p:tgtEl>
                                          <p:spTgt spid="8">
                                            <p:txEl>
                                              <p:pRg st="0" end="0"/>
                                            </p:txEl>
                                          </p:spTgt>
                                        </p:tgtEl>
                                      </p:cBhvr>
                                      <p:by x="105000" y="105000"/>
                                    </p:animScale>
                                  </p:childTnLst>
                                </p:cTn>
                              </p:par>
                              <p:par>
                                <p:cTn id="14" presetID="10" presetClass="entr" presetSubtype="0" fill="hold" grpId="0" nodeType="withEffect">
                                  <p:stCondLst>
                                    <p:cond delay="7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250"/>
                                        <p:tgtEl>
                                          <p:spTgt spid="10"/>
                                        </p:tgtEl>
                                      </p:cBhvr>
                                    </p:animEffect>
                                  </p:childTnLst>
                                </p:cTn>
                              </p:par>
                              <p:par>
                                <p:cTn id="17" presetID="26" presetClass="emph" presetSubtype="0" fill="hold" grpId="0" nodeType="withEffect">
                                  <p:stCondLst>
                                    <p:cond delay="750"/>
                                  </p:stCondLst>
                                  <p:iterate type="lt">
                                    <p:tmPct val="0"/>
                                  </p:iterate>
                                  <p:childTnLst>
                                    <p:animEffect transition="out" filter="fade">
                                      <p:cBhvr>
                                        <p:cTn id="18" dur="1250" tmFilter="0, 0; .2, .5; .8, .5; 1, 0"/>
                                        <p:tgtEl>
                                          <p:spTgt spid="9">
                                            <p:txEl>
                                              <p:pRg st="0" end="0"/>
                                            </p:txEl>
                                          </p:spTgt>
                                        </p:tgtEl>
                                      </p:cBhvr>
                                    </p:animEffect>
                                    <p:animScale>
                                      <p:cBhvr>
                                        <p:cTn id="19" dur="625" autoRev="1" fill="hold"/>
                                        <p:tgtEl>
                                          <p:spTgt spid="9">
                                            <p:txEl>
                                              <p:pRg st="0" end="0"/>
                                            </p:txEl>
                                          </p:spTgt>
                                        </p:tgtEl>
                                      </p:cBhvr>
                                      <p:by x="105000" y="105000"/>
                                    </p:animScale>
                                  </p:childTnLst>
                                </p:cTn>
                              </p:par>
                              <p:par>
                                <p:cTn id="20" presetID="26" presetClass="emph" presetSubtype="0" fill="hold" grpId="0" nodeType="withEffect">
                                  <p:stCondLst>
                                    <p:cond delay="750"/>
                                  </p:stCondLst>
                                  <p:iterate type="lt">
                                    <p:tmPct val="0"/>
                                  </p:iterate>
                                  <p:childTnLst>
                                    <p:animEffect transition="out" filter="fade">
                                      <p:cBhvr>
                                        <p:cTn id="21" dur="1250" tmFilter="0, 0; .2, .5; .8, .5; 1, 0"/>
                                        <p:tgtEl>
                                          <p:spTgt spid="9">
                                            <p:txEl>
                                              <p:pRg st="1" end="1"/>
                                            </p:txEl>
                                          </p:spTgt>
                                        </p:tgtEl>
                                      </p:cBhvr>
                                    </p:animEffect>
                                    <p:animScale>
                                      <p:cBhvr>
                                        <p:cTn id="22" dur="625" autoRev="1" fill="hold"/>
                                        <p:tgtEl>
                                          <p:spTgt spid="9">
                                            <p:txEl>
                                              <p:pRg st="1" end="1"/>
                                            </p:txEl>
                                          </p:spTgt>
                                        </p:tgtEl>
                                      </p:cBhvr>
                                      <p:by x="105000" y="105000"/>
                                    </p:animScale>
                                  </p:childTnLst>
                                </p:cTn>
                              </p:par>
                              <p:par>
                                <p:cTn id="23" presetID="26" presetClass="emph" presetSubtype="0" fill="hold" grpId="1" nodeType="withEffect">
                                  <p:stCondLst>
                                    <p:cond delay="2000"/>
                                  </p:stCondLst>
                                  <p:childTnLst>
                                    <p:animEffect transition="out" filter="fade">
                                      <p:cBhvr>
                                        <p:cTn id="24" dur="1750" tmFilter="0, 0; .2, .5; .8, .5; 1, 0"/>
                                        <p:tgtEl>
                                          <p:spTgt spid="10"/>
                                        </p:tgtEl>
                                      </p:cBhvr>
                                    </p:animEffect>
                                    <p:animScale>
                                      <p:cBhvr>
                                        <p:cTn id="25" dur="875" autoRev="1" fill="hold"/>
                                        <p:tgtEl>
                                          <p:spTgt spid="10"/>
                                        </p:tgtEl>
                                      </p:cBhvr>
                                      <p:by x="105000" y="105000"/>
                                    </p:animScale>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dissolve">
                                      <p:cBhvr>
                                        <p:cTn id="30" dur="500"/>
                                        <p:tgtEl>
                                          <p:spTgt spid="4"/>
                                        </p:tgtEl>
                                      </p:cBhvr>
                                    </p:animEffect>
                                  </p:childTnLst>
                                </p:cTn>
                              </p:par>
                              <p:par>
                                <p:cTn id="31" presetID="10" presetClass="entr" presetSubtype="0" fill="hold" grpId="0" nodeType="with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42" presetClass="entr" presetSubtype="0" fill="hold" grpId="0" nodeType="withEffect">
                                  <p:stCondLst>
                                    <p:cond delay="42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par>
                                <p:cTn id="39" presetID="6" presetClass="emph" presetSubtype="0" repeatCount="indefinite" fill="hold" nodeType="withEffect">
                                  <p:stCondLst>
                                    <p:cond delay="1750"/>
                                  </p:stCondLst>
                                  <p:childTnLst>
                                    <p:animScale>
                                      <p:cBhvr>
                                        <p:cTn id="40" dur="59000" fill="hold"/>
                                        <p:tgtEl>
                                          <p:spTgt spid="4"/>
                                        </p:tgtEl>
                                      </p:cBhvr>
                                      <p:by x="150000" y="150000"/>
                                    </p:animScale>
                                  </p:childTnLst>
                                </p:cTn>
                              </p:par>
                              <p:par>
                                <p:cTn id="41" presetID="26" presetClass="emph" presetSubtype="0" fill="hold" grpId="1" nodeType="withEffect">
                                  <p:stCondLst>
                                    <p:cond delay="3200"/>
                                  </p:stCondLst>
                                  <p:iterate type="lt">
                                    <p:tmPct val="0"/>
                                  </p:iterate>
                                  <p:childTnLst>
                                    <p:animEffect transition="out" filter="fade">
                                      <p:cBhvr>
                                        <p:cTn id="42" dur="500" tmFilter="0, 0; .2, .5; .8, .5; 1, 0"/>
                                        <p:tgtEl>
                                          <p:spTgt spid="12"/>
                                        </p:tgtEl>
                                      </p:cBhvr>
                                    </p:animEffect>
                                    <p:animScale>
                                      <p:cBhvr>
                                        <p:cTn id="43" dur="250" autoRev="1" fill="hold"/>
                                        <p:tgtEl>
                                          <p:spTgt spid="12"/>
                                        </p:tgtEl>
                                      </p:cBhvr>
                                      <p:by x="105000" y="105000"/>
                                    </p:animScale>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0"/>
                                  </p:stCondLst>
                                  <p:iterate type="lt">
                                    <p:tmPct val="12000"/>
                                  </p:iterate>
                                  <p:childTnLst>
                                    <p:set>
                                      <p:cBhvr>
                                        <p:cTn id="52" dur="1" fill="hold">
                                          <p:stCondLst>
                                            <p:cond delay="0"/>
                                          </p:stCondLst>
                                        </p:cTn>
                                        <p:tgtEl>
                                          <p:spTgt spid="14">
                                            <p:txEl>
                                              <p:pRg st="0" end="0"/>
                                            </p:txEl>
                                          </p:spTgt>
                                        </p:tgtEl>
                                        <p:attrNameLst>
                                          <p:attrName>style.visibility</p:attrName>
                                        </p:attrNameLst>
                                      </p:cBhvr>
                                      <p:to>
                                        <p:strVal val="visible"/>
                                      </p:to>
                                    </p:set>
                                    <p:animEffect transition="in" filter="fade">
                                      <p:cBhvr>
                                        <p:cTn id="53" dur="500"/>
                                        <p:tgtEl>
                                          <p:spTgt spid="14">
                                            <p:txEl>
                                              <p:pRg st="0" end="0"/>
                                            </p:txEl>
                                          </p:spTgt>
                                        </p:tgtEl>
                                      </p:cBhvr>
                                    </p:animEffect>
                                  </p:childTnLst>
                                </p:cTn>
                              </p:par>
                              <p:par>
                                <p:cTn id="54" presetID="10" presetClass="entr" presetSubtype="0" fill="hold" nodeType="withEffect">
                                  <p:stCondLst>
                                    <p:cond delay="1750"/>
                                  </p:stCondLst>
                                  <p:iterate type="lt">
                                    <p:tmPct val="12000"/>
                                  </p:iterate>
                                  <p:childTnLst>
                                    <p:set>
                                      <p:cBhvr>
                                        <p:cTn id="55" dur="1" fill="hold">
                                          <p:stCondLst>
                                            <p:cond delay="0"/>
                                          </p:stCondLst>
                                        </p:cTn>
                                        <p:tgtEl>
                                          <p:spTgt spid="14">
                                            <p:txEl>
                                              <p:pRg st="1" end="1"/>
                                            </p:txEl>
                                          </p:spTgt>
                                        </p:tgtEl>
                                        <p:attrNameLst>
                                          <p:attrName>style.visibility</p:attrName>
                                        </p:attrNameLst>
                                      </p:cBhvr>
                                      <p:to>
                                        <p:strVal val="visible"/>
                                      </p:to>
                                    </p:set>
                                    <p:animEffect transition="in" filter="fade">
                                      <p:cBhvr>
                                        <p:cTn id="56" dur="500"/>
                                        <p:tgtEl>
                                          <p:spTgt spid="14">
                                            <p:txEl>
                                              <p:pRg st="1" end="1"/>
                                            </p:txEl>
                                          </p:spTgt>
                                        </p:tgtEl>
                                      </p:cBhvr>
                                    </p:animEffect>
                                  </p:childTnLst>
                                </p:cTn>
                              </p:par>
                              <p:par>
                                <p:cTn id="57" presetID="35" presetClass="entr" presetSubtype="0" fill="hold" grpId="0" nodeType="withEffect">
                                  <p:stCondLst>
                                    <p:cond delay="3000"/>
                                  </p:stCondLst>
                                  <p:iterate type="lt">
                                    <p:tmPct val="10000"/>
                                  </p:iterate>
                                  <p:childTnLst>
                                    <p:set>
                                      <p:cBhvr>
                                        <p:cTn id="58" dur="1" fill="hold">
                                          <p:stCondLst>
                                            <p:cond delay="0"/>
                                          </p:stCondLst>
                                        </p:cTn>
                                        <p:tgtEl>
                                          <p:spTgt spid="2"/>
                                        </p:tgtEl>
                                        <p:attrNameLst>
                                          <p:attrName>style.visibility</p:attrName>
                                        </p:attrNameLst>
                                      </p:cBhvr>
                                      <p:to>
                                        <p:strVal val="visible"/>
                                      </p:to>
                                    </p:set>
                                    <p:animEffect transition="in" filter="fade">
                                      <p:cBhvr>
                                        <p:cTn id="59" dur="2500"/>
                                        <p:tgtEl>
                                          <p:spTgt spid="2"/>
                                        </p:tgtEl>
                                      </p:cBhvr>
                                    </p:animEffect>
                                    <p:anim calcmode="lin" valueType="num">
                                      <p:cBhvr>
                                        <p:cTn id="60" dur="2500" fill="hold"/>
                                        <p:tgtEl>
                                          <p:spTgt spid="2"/>
                                        </p:tgtEl>
                                        <p:attrNameLst>
                                          <p:attrName>style.rotation</p:attrName>
                                        </p:attrNameLst>
                                      </p:cBhvr>
                                      <p:tavLst>
                                        <p:tav tm="0">
                                          <p:val>
                                            <p:fltVal val="720"/>
                                          </p:val>
                                        </p:tav>
                                        <p:tav tm="100000">
                                          <p:val>
                                            <p:fltVal val="0"/>
                                          </p:val>
                                        </p:tav>
                                      </p:tavLst>
                                    </p:anim>
                                    <p:anim calcmode="lin" valueType="num">
                                      <p:cBhvr>
                                        <p:cTn id="61" dur="2500" fill="hold"/>
                                        <p:tgtEl>
                                          <p:spTgt spid="2"/>
                                        </p:tgtEl>
                                        <p:attrNameLst>
                                          <p:attrName>ppt_h</p:attrName>
                                        </p:attrNameLst>
                                      </p:cBhvr>
                                      <p:tavLst>
                                        <p:tav tm="0">
                                          <p:val>
                                            <p:fltVal val="0"/>
                                          </p:val>
                                        </p:tav>
                                        <p:tav tm="100000">
                                          <p:val>
                                            <p:strVal val="#ppt_h"/>
                                          </p:val>
                                        </p:tav>
                                      </p:tavLst>
                                    </p:anim>
                                    <p:anim calcmode="lin" valueType="num">
                                      <p:cBhvr>
                                        <p:cTn id="62" dur="2500" fill="hold"/>
                                        <p:tgtEl>
                                          <p:spTgt spid="2"/>
                                        </p:tgtEl>
                                        <p:attrNameLst>
                                          <p:attrName>ppt_w</p:attrName>
                                        </p:attrNameLst>
                                      </p:cBhvr>
                                      <p:tavLst>
                                        <p:tav tm="0">
                                          <p:val>
                                            <p:fltVal val="0"/>
                                          </p:val>
                                        </p:tav>
                                        <p:tav tm="100000">
                                          <p:val>
                                            <p:strVal val="#ppt_w"/>
                                          </p:val>
                                        </p:tav>
                                      </p:tavLst>
                                    </p:anim>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1" presetClass="mediacall" presetSubtype="0" fill="hold" nodeType="clickEffect">
                                  <p:stCondLst>
                                    <p:cond delay="0"/>
                                  </p:stCondLst>
                                  <p:childTnLst>
                                    <p:cmd type="call" cmd="playFrom(0.0)">
                                      <p:cBhvr>
                                        <p:cTn id="66" dur="2047" fill="hold"/>
                                        <p:tgtEl>
                                          <p:spTgt spid="24"/>
                                        </p:tgtEl>
                                      </p:cBhvr>
                                    </p:cmd>
                                  </p:childTnLst>
                                </p:cTn>
                              </p:par>
                              <p:par>
                                <p:cTn id="67" presetID="10" presetClass="exit" presetSubtype="0" fill="hold" grpId="2" nodeType="withEffect">
                                  <p:stCondLst>
                                    <p:cond delay="0"/>
                                  </p:stCondLst>
                                  <p:iterate type="lt">
                                    <p:tmPct val="0"/>
                                  </p:iterate>
                                  <p:childTnLst>
                                    <p:animEffect transition="out" filter="fade">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par>
                                <p:cTn id="70" presetID="10" presetClass="exit" presetSubtype="0" fill="hold" grpId="1" nodeType="withEffect">
                                  <p:stCondLst>
                                    <p:cond delay="0"/>
                                  </p:stCondLst>
                                  <p:iterate type="lt">
                                    <p:tmPct val="0"/>
                                  </p:iterate>
                                  <p:childTnLst>
                                    <p:animEffect transition="out" filter="fade">
                                      <p:cBhvr>
                                        <p:cTn id="71" dur="500"/>
                                        <p:tgtEl>
                                          <p:spTgt spid="14">
                                            <p:txEl>
                                              <p:pRg st="0" end="0"/>
                                            </p:txEl>
                                          </p:spTgt>
                                        </p:tgtEl>
                                      </p:cBhvr>
                                    </p:animEffect>
                                    <p:set>
                                      <p:cBhvr>
                                        <p:cTn id="72" dur="1" fill="hold">
                                          <p:stCondLst>
                                            <p:cond delay="499"/>
                                          </p:stCondLst>
                                        </p:cTn>
                                        <p:tgtEl>
                                          <p:spTgt spid="14">
                                            <p:txEl>
                                              <p:pRg st="0" end="0"/>
                                            </p:txEl>
                                          </p:spTgt>
                                        </p:tgtEl>
                                        <p:attrNameLst>
                                          <p:attrName>style.visibility</p:attrName>
                                        </p:attrNameLst>
                                      </p:cBhvr>
                                      <p:to>
                                        <p:strVal val="hidden"/>
                                      </p:to>
                                    </p:set>
                                  </p:childTnLst>
                                </p:cTn>
                              </p:par>
                              <p:par>
                                <p:cTn id="73" presetID="10" presetClass="exit" presetSubtype="0" fill="hold" grpId="1" nodeType="withEffect">
                                  <p:stCondLst>
                                    <p:cond delay="0"/>
                                  </p:stCondLst>
                                  <p:iterate type="lt">
                                    <p:tmPct val="0"/>
                                  </p:iterate>
                                  <p:childTnLst>
                                    <p:animEffect transition="out" filter="fade">
                                      <p:cBhvr>
                                        <p:cTn id="74" dur="500"/>
                                        <p:tgtEl>
                                          <p:spTgt spid="14">
                                            <p:txEl>
                                              <p:pRg st="1" end="1"/>
                                            </p:txEl>
                                          </p:spTgt>
                                        </p:tgtEl>
                                      </p:cBhvr>
                                    </p:animEffect>
                                    <p:set>
                                      <p:cBhvr>
                                        <p:cTn id="75" dur="1" fill="hold">
                                          <p:stCondLst>
                                            <p:cond delay="499"/>
                                          </p:stCondLst>
                                        </p:cTn>
                                        <p:tgtEl>
                                          <p:spTgt spid="14">
                                            <p:txEl>
                                              <p:pRg st="1" end="1"/>
                                            </p:txEl>
                                          </p:spTgt>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par>
                                <p:cTn id="79" presetID="10" presetClass="entr" presetSubtype="0" fill="hold" nodeType="withEffect">
                                  <p:stCondLst>
                                    <p:cond delay="25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1750"/>
                                        <p:tgtEl>
                                          <p:spTgt spid="11"/>
                                        </p:tgtEl>
                                      </p:cBhvr>
                                    </p:animEffect>
                                  </p:childTnLst>
                                </p:cTn>
                              </p:par>
                              <p:par>
                                <p:cTn id="82" presetID="6" presetClass="emph" presetSubtype="0" fill="hold" nodeType="withEffect">
                                  <p:stCondLst>
                                    <p:cond delay="250"/>
                                  </p:stCondLst>
                                  <p:childTnLst>
                                    <p:animScale>
                                      <p:cBhvr>
                                        <p:cTn id="83" dur="16000" fill="hold"/>
                                        <p:tgtEl>
                                          <p:spTgt spid="11"/>
                                        </p:tgtEl>
                                      </p:cBhvr>
                                      <p:by x="1000000" y="1000000"/>
                                    </p:animScale>
                                  </p:childTnLst>
                                </p:cTn>
                              </p:par>
                              <p:par>
                                <p:cTn id="84" presetID="26" presetClass="emph" presetSubtype="0" fill="hold" nodeType="withEffect">
                                  <p:stCondLst>
                                    <p:cond delay="250"/>
                                  </p:stCondLst>
                                  <p:childTnLst>
                                    <p:animEffect transition="out" filter="fade">
                                      <p:cBhvr>
                                        <p:cTn id="85" dur="500" tmFilter="0, 0; .2, .5; .8, .5; 1, 0"/>
                                        <p:tgtEl>
                                          <p:spTgt spid="11"/>
                                        </p:tgtEl>
                                      </p:cBhvr>
                                    </p:animEffect>
                                    <p:animScale>
                                      <p:cBhvr>
                                        <p:cTn id="86" dur="250" autoRev="1" fill="hold"/>
                                        <p:tgtEl>
                                          <p:spTgt spid="11"/>
                                        </p:tgtEl>
                                      </p:cBhvr>
                                      <p:by x="105000" y="105000"/>
                                    </p:animScale>
                                  </p:childTnLst>
                                </p:cTn>
                              </p:par>
                              <p:par>
                                <p:cTn id="87" presetID="10" presetClass="entr" presetSubtype="0" fill="hold" nodeType="withEffect">
                                  <p:stCondLst>
                                    <p:cond delay="175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1750"/>
                                        <p:tgtEl>
                                          <p:spTgt spid="25"/>
                                        </p:tgtEl>
                                      </p:cBhvr>
                                    </p:animEffect>
                                  </p:childTnLst>
                                </p:cTn>
                              </p:par>
                              <p:par>
                                <p:cTn id="90" presetID="6" presetClass="emph" presetSubtype="0" fill="hold" nodeType="withEffect">
                                  <p:stCondLst>
                                    <p:cond delay="2000"/>
                                  </p:stCondLst>
                                  <p:childTnLst>
                                    <p:animScale>
                                      <p:cBhvr>
                                        <p:cTn id="91" dur="16000" fill="hold"/>
                                        <p:tgtEl>
                                          <p:spTgt spid="24"/>
                                        </p:tgtEl>
                                      </p:cBhvr>
                                      <p:by x="1000000" y="1000000"/>
                                    </p:animScale>
                                  </p:childTnLst>
                                </p:cTn>
                              </p:par>
                              <p:par>
                                <p:cTn id="92" presetID="17" presetClass="entr" presetSubtype="10" fill="hold" nodeType="withEffect">
                                  <p:stCondLst>
                                    <p:cond delay="2500"/>
                                  </p:stCondLst>
                                  <p:childTnLst>
                                    <p:set>
                                      <p:cBhvr>
                                        <p:cTn id="93" dur="1" fill="hold">
                                          <p:stCondLst>
                                            <p:cond delay="0"/>
                                          </p:stCondLst>
                                        </p:cTn>
                                        <p:tgtEl>
                                          <p:spTgt spid="15"/>
                                        </p:tgtEl>
                                        <p:attrNameLst>
                                          <p:attrName>style.visibility</p:attrName>
                                        </p:attrNameLst>
                                      </p:cBhvr>
                                      <p:to>
                                        <p:strVal val="visible"/>
                                      </p:to>
                                    </p:set>
                                    <p:anim calcmode="lin" valueType="num">
                                      <p:cBhvr>
                                        <p:cTn id="94" dur="2250" fill="hold"/>
                                        <p:tgtEl>
                                          <p:spTgt spid="15"/>
                                        </p:tgtEl>
                                        <p:attrNameLst>
                                          <p:attrName>ppt_w</p:attrName>
                                        </p:attrNameLst>
                                      </p:cBhvr>
                                      <p:tavLst>
                                        <p:tav tm="0">
                                          <p:val>
                                            <p:fltVal val="0"/>
                                          </p:val>
                                        </p:tav>
                                        <p:tav tm="100000">
                                          <p:val>
                                            <p:strVal val="#ppt_w"/>
                                          </p:val>
                                        </p:tav>
                                      </p:tavLst>
                                    </p:anim>
                                    <p:anim calcmode="lin" valueType="num">
                                      <p:cBhvr>
                                        <p:cTn id="95" dur="2250" fill="hold"/>
                                        <p:tgtEl>
                                          <p:spTgt spid="15"/>
                                        </p:tgtEl>
                                        <p:attrNameLst>
                                          <p:attrName>ppt_h</p:attrName>
                                        </p:attrNameLst>
                                      </p:cBhvr>
                                      <p:tavLst>
                                        <p:tav tm="0">
                                          <p:val>
                                            <p:strVal val="#ppt_h"/>
                                          </p:val>
                                        </p:tav>
                                        <p:tav tm="100000">
                                          <p:val>
                                            <p:strVal val="#ppt_h"/>
                                          </p:val>
                                        </p:tav>
                                      </p:tavLst>
                                    </p:anim>
                                  </p:childTnLst>
                                </p:cTn>
                              </p:par>
                              <p:par>
                                <p:cTn id="96" presetID="17" presetClass="entr" presetSubtype="10" fill="hold" nodeType="withEffect">
                                  <p:stCondLst>
                                    <p:cond delay="250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250" fill="hold"/>
                                        <p:tgtEl>
                                          <p:spTgt spid="20"/>
                                        </p:tgtEl>
                                        <p:attrNameLst>
                                          <p:attrName>ppt_w</p:attrName>
                                        </p:attrNameLst>
                                      </p:cBhvr>
                                      <p:tavLst>
                                        <p:tav tm="0">
                                          <p:val>
                                            <p:fltVal val="0"/>
                                          </p:val>
                                        </p:tav>
                                        <p:tav tm="100000">
                                          <p:val>
                                            <p:strVal val="#ppt_w"/>
                                          </p:val>
                                        </p:tav>
                                      </p:tavLst>
                                    </p:anim>
                                    <p:anim calcmode="lin" valueType="num">
                                      <p:cBhvr>
                                        <p:cTn id="99" dur="2250" fill="hold"/>
                                        <p:tgtEl>
                                          <p:spTgt spid="20"/>
                                        </p:tgtEl>
                                        <p:attrNameLst>
                                          <p:attrName>ppt_h</p:attrName>
                                        </p:attrNameLst>
                                      </p:cBhvr>
                                      <p:tavLst>
                                        <p:tav tm="0">
                                          <p:val>
                                            <p:strVal val="#ppt_h"/>
                                          </p:val>
                                        </p:tav>
                                        <p:tav tm="100000">
                                          <p:val>
                                            <p:strVal val="#ppt_h"/>
                                          </p:val>
                                        </p:tav>
                                      </p:tavLst>
                                    </p:anim>
                                  </p:childTnLst>
                                </p:cTn>
                              </p:par>
                              <p:par>
                                <p:cTn id="100" presetID="17" presetClass="entr" presetSubtype="10" fill="hold" nodeType="withEffect">
                                  <p:stCondLst>
                                    <p:cond delay="250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2250" fill="hold"/>
                                        <p:tgtEl>
                                          <p:spTgt spid="21"/>
                                        </p:tgtEl>
                                        <p:attrNameLst>
                                          <p:attrName>ppt_w</p:attrName>
                                        </p:attrNameLst>
                                      </p:cBhvr>
                                      <p:tavLst>
                                        <p:tav tm="0">
                                          <p:val>
                                            <p:fltVal val="0"/>
                                          </p:val>
                                        </p:tav>
                                        <p:tav tm="100000">
                                          <p:val>
                                            <p:strVal val="#ppt_w"/>
                                          </p:val>
                                        </p:tav>
                                      </p:tavLst>
                                    </p:anim>
                                    <p:anim calcmode="lin" valueType="num">
                                      <p:cBhvr>
                                        <p:cTn id="103" dur="2250" fill="hold"/>
                                        <p:tgtEl>
                                          <p:spTgt spid="21"/>
                                        </p:tgtEl>
                                        <p:attrNameLst>
                                          <p:attrName>ppt_h</p:attrName>
                                        </p:attrNameLst>
                                      </p:cBhvr>
                                      <p:tavLst>
                                        <p:tav tm="0">
                                          <p:val>
                                            <p:strVal val="#ppt_h"/>
                                          </p:val>
                                        </p:tav>
                                        <p:tav tm="100000">
                                          <p:val>
                                            <p:strVal val="#ppt_h"/>
                                          </p:val>
                                        </p:tav>
                                      </p:tavLst>
                                    </p:anim>
                                  </p:childTnLst>
                                </p:cTn>
                              </p:par>
                              <p:par>
                                <p:cTn id="104" presetID="17" presetClass="entr" presetSubtype="10" fill="hold" nodeType="withEffect">
                                  <p:stCondLst>
                                    <p:cond delay="250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2250" fill="hold"/>
                                        <p:tgtEl>
                                          <p:spTgt spid="22"/>
                                        </p:tgtEl>
                                        <p:attrNameLst>
                                          <p:attrName>ppt_w</p:attrName>
                                        </p:attrNameLst>
                                      </p:cBhvr>
                                      <p:tavLst>
                                        <p:tav tm="0">
                                          <p:val>
                                            <p:fltVal val="0"/>
                                          </p:val>
                                        </p:tav>
                                        <p:tav tm="100000">
                                          <p:val>
                                            <p:strVal val="#ppt_w"/>
                                          </p:val>
                                        </p:tav>
                                      </p:tavLst>
                                    </p:anim>
                                    <p:anim calcmode="lin" valueType="num">
                                      <p:cBhvr>
                                        <p:cTn id="107" dur="2250" fill="hold"/>
                                        <p:tgtEl>
                                          <p:spTgt spid="22"/>
                                        </p:tgtEl>
                                        <p:attrNameLst>
                                          <p:attrName>ppt_h</p:attrName>
                                        </p:attrNameLst>
                                      </p:cBhvr>
                                      <p:tavLst>
                                        <p:tav tm="0">
                                          <p:val>
                                            <p:strVal val="#ppt_h"/>
                                          </p:val>
                                        </p:tav>
                                        <p:tav tm="100000">
                                          <p:val>
                                            <p:strVal val="#ppt_h"/>
                                          </p:val>
                                        </p:tav>
                                      </p:tavLst>
                                    </p:anim>
                                  </p:childTnLst>
                                </p:cTn>
                              </p:par>
                              <p:par>
                                <p:cTn id="108" presetID="17" presetClass="entr" presetSubtype="10" fill="hold" nodeType="withEffect">
                                  <p:stCondLst>
                                    <p:cond delay="2500"/>
                                  </p:stCondLst>
                                  <p:childTnLst>
                                    <p:set>
                                      <p:cBhvr>
                                        <p:cTn id="109" dur="1" fill="hold">
                                          <p:stCondLst>
                                            <p:cond delay="0"/>
                                          </p:stCondLst>
                                        </p:cTn>
                                        <p:tgtEl>
                                          <p:spTgt spid="23"/>
                                        </p:tgtEl>
                                        <p:attrNameLst>
                                          <p:attrName>style.visibility</p:attrName>
                                        </p:attrNameLst>
                                      </p:cBhvr>
                                      <p:to>
                                        <p:strVal val="visible"/>
                                      </p:to>
                                    </p:set>
                                    <p:anim calcmode="lin" valueType="num">
                                      <p:cBhvr>
                                        <p:cTn id="110" dur="2250" fill="hold"/>
                                        <p:tgtEl>
                                          <p:spTgt spid="23"/>
                                        </p:tgtEl>
                                        <p:attrNameLst>
                                          <p:attrName>ppt_w</p:attrName>
                                        </p:attrNameLst>
                                      </p:cBhvr>
                                      <p:tavLst>
                                        <p:tav tm="0">
                                          <p:val>
                                            <p:fltVal val="0"/>
                                          </p:val>
                                        </p:tav>
                                        <p:tav tm="100000">
                                          <p:val>
                                            <p:strVal val="#ppt_w"/>
                                          </p:val>
                                        </p:tav>
                                      </p:tavLst>
                                    </p:anim>
                                    <p:anim calcmode="lin" valueType="num">
                                      <p:cBhvr>
                                        <p:cTn id="111" dur="2250" fill="hold"/>
                                        <p:tgtEl>
                                          <p:spTgt spid="23"/>
                                        </p:tgtEl>
                                        <p:attrNameLst>
                                          <p:attrName>ppt_h</p:attrName>
                                        </p:attrNameLst>
                                      </p:cBhvr>
                                      <p:tavLst>
                                        <p:tav tm="0">
                                          <p:val>
                                            <p:strVal val="#ppt_h"/>
                                          </p:val>
                                        </p:tav>
                                        <p:tav tm="100000">
                                          <p:val>
                                            <p:strVal val="#ppt_h"/>
                                          </p:val>
                                        </p:tav>
                                      </p:tavLst>
                                    </p:anim>
                                  </p:childTnLst>
                                </p:cTn>
                              </p:par>
                              <p:par>
                                <p:cTn id="112" presetID="2" presetClass="entr" presetSubtype="8" fill="hold" grpId="0" nodeType="withEffect">
                                  <p:stCondLst>
                                    <p:cond delay="4000"/>
                                  </p:stCondLst>
                                  <p:childTnLst>
                                    <p:set>
                                      <p:cBhvr>
                                        <p:cTn id="113" dur="1" fill="hold">
                                          <p:stCondLst>
                                            <p:cond delay="0"/>
                                          </p:stCondLst>
                                        </p:cTn>
                                        <p:tgtEl>
                                          <p:spTgt spid="3"/>
                                        </p:tgtEl>
                                        <p:attrNameLst>
                                          <p:attrName>style.visibility</p:attrName>
                                        </p:attrNameLst>
                                      </p:cBhvr>
                                      <p:to>
                                        <p:strVal val="visible"/>
                                      </p:to>
                                    </p:set>
                                    <p:anim calcmode="lin" valueType="num">
                                      <p:cBhvr additive="base">
                                        <p:cTn id="114" dur="1750" fill="hold"/>
                                        <p:tgtEl>
                                          <p:spTgt spid="3"/>
                                        </p:tgtEl>
                                        <p:attrNameLst>
                                          <p:attrName>ppt_x</p:attrName>
                                        </p:attrNameLst>
                                      </p:cBhvr>
                                      <p:tavLst>
                                        <p:tav tm="0">
                                          <p:val>
                                            <p:strVal val="0-#ppt_w/2"/>
                                          </p:val>
                                        </p:tav>
                                        <p:tav tm="100000">
                                          <p:val>
                                            <p:strVal val="#ppt_x"/>
                                          </p:val>
                                        </p:tav>
                                      </p:tavLst>
                                    </p:anim>
                                    <p:anim calcmode="lin" valueType="num">
                                      <p:cBhvr additive="base">
                                        <p:cTn id="115" dur="1750" fill="hold"/>
                                        <p:tgtEl>
                                          <p:spTgt spid="3"/>
                                        </p:tgtEl>
                                        <p:attrNameLst>
                                          <p:attrName>ppt_y</p:attrName>
                                        </p:attrNameLst>
                                      </p:cBhvr>
                                      <p:tavLst>
                                        <p:tav tm="0">
                                          <p:val>
                                            <p:strVal val="#ppt_y"/>
                                          </p:val>
                                        </p:tav>
                                        <p:tav tm="100000">
                                          <p:val>
                                            <p:strVal val="#ppt_y"/>
                                          </p:val>
                                        </p:tav>
                                      </p:tavLst>
                                    </p:anim>
                                  </p:childTnLst>
                                </p:cTn>
                              </p:par>
                              <p:par>
                                <p:cTn id="116" presetID="6" presetClass="emph" presetSubtype="0" fill="hold" nodeType="withEffect">
                                  <p:stCondLst>
                                    <p:cond delay="2000"/>
                                  </p:stCondLst>
                                  <p:childTnLst>
                                    <p:animScale>
                                      <p:cBhvr>
                                        <p:cTn id="117" dur="16000" fill="hold"/>
                                        <p:tgtEl>
                                          <p:spTgt spid="25"/>
                                        </p:tgtEl>
                                      </p:cBhvr>
                                      <p:by x="1000000" y="1000000"/>
                                    </p:animScale>
                                  </p:childTnLst>
                                </p:cTn>
                              </p:par>
                              <p:par>
                                <p:cTn id="118" presetID="26" presetClass="emph" presetSubtype="0" fill="hold" nodeType="withEffect">
                                  <p:stCondLst>
                                    <p:cond delay="4520"/>
                                  </p:stCondLst>
                                  <p:childTnLst>
                                    <p:animEffect transition="out" filter="fade">
                                      <p:cBhvr>
                                        <p:cTn id="119" dur="500" tmFilter="0, 0; .2, .5; .8, .5; 1, 0"/>
                                        <p:tgtEl>
                                          <p:spTgt spid="25"/>
                                        </p:tgtEl>
                                      </p:cBhvr>
                                    </p:animEffect>
                                    <p:animScale>
                                      <p:cBhvr>
                                        <p:cTn id="120" dur="250" autoRev="1" fill="hold"/>
                                        <p:tgtEl>
                                          <p:spTgt spid="25"/>
                                        </p:tgtEl>
                                      </p:cBhvr>
                                      <p:by x="105000" y="105000"/>
                                    </p:animScale>
                                  </p:childTnLst>
                                </p:cTn>
                              </p:par>
                              <p:par>
                                <p:cTn id="121" presetID="26" presetClass="emph" presetSubtype="0" fill="hold" nodeType="withEffect">
                                  <p:stCondLst>
                                    <p:cond delay="4520"/>
                                  </p:stCondLst>
                                  <p:childTnLst>
                                    <p:animEffect transition="out" filter="fade">
                                      <p:cBhvr>
                                        <p:cTn id="122" dur="500" tmFilter="0, 0; .2, .5; .8, .5; 1, 0"/>
                                        <p:tgtEl>
                                          <p:spTgt spid="25"/>
                                        </p:tgtEl>
                                      </p:cBhvr>
                                    </p:animEffect>
                                    <p:animScale>
                                      <p:cBhvr>
                                        <p:cTn id="123" dur="250" autoRev="1" fill="hold"/>
                                        <p:tgtEl>
                                          <p:spTgt spid="25"/>
                                        </p:tgtEl>
                                      </p:cBhvr>
                                      <p:by x="105000" y="105000"/>
                                    </p:animScale>
                                  </p:childTnLst>
                                </p:cTn>
                              </p:par>
                              <p:par>
                                <p:cTn id="124" presetID="9" presetClass="entr" presetSubtype="0" fill="hold" grpId="0" nodeType="withEffect">
                                  <p:stCondLst>
                                    <p:cond delay="4520"/>
                                  </p:stCondLst>
                                  <p:childTnLst>
                                    <p:set>
                                      <p:cBhvr>
                                        <p:cTn id="125" dur="1" fill="hold">
                                          <p:stCondLst>
                                            <p:cond delay="0"/>
                                          </p:stCondLst>
                                        </p:cTn>
                                        <p:tgtEl>
                                          <p:spTgt spid="18"/>
                                        </p:tgtEl>
                                        <p:attrNameLst>
                                          <p:attrName>style.visibility</p:attrName>
                                        </p:attrNameLst>
                                      </p:cBhvr>
                                      <p:to>
                                        <p:strVal val="visible"/>
                                      </p:to>
                                    </p:set>
                                    <p:animEffect transition="in" filter="dissolve">
                                      <p:cBhvr>
                                        <p:cTn id="126" dur="6000"/>
                                        <p:tgtEl>
                                          <p:spTgt spid="18"/>
                                        </p:tgtEl>
                                      </p:cBhvr>
                                    </p:animEffect>
                                  </p:childTnLst>
                                </p:cTn>
                              </p:par>
                            </p:childTnLst>
                          </p:cTn>
                        </p:par>
                      </p:childTnLst>
                    </p:cTn>
                  </p:par>
                  <p:par>
                    <p:cTn id="127" fill="hold">
                      <p:stCondLst>
                        <p:cond delay="indefinite"/>
                      </p:stCondLst>
                      <p:childTnLst>
                        <p:par>
                          <p:cTn id="128" fill="hold">
                            <p:stCondLst>
                              <p:cond delay="0"/>
                            </p:stCondLst>
                            <p:childTnLst>
                              <p:par>
                                <p:cTn id="129" presetID="2" presetClass="entr" presetSubtype="8" fill="hold" grpId="0" nodeType="clickEffect">
                                  <p:stCondLst>
                                    <p:cond delay="0"/>
                                  </p:stCondLst>
                                  <p:childTnLst>
                                    <p:set>
                                      <p:cBhvr>
                                        <p:cTn id="130" dur="1" fill="hold">
                                          <p:stCondLst>
                                            <p:cond delay="0"/>
                                          </p:stCondLst>
                                        </p:cTn>
                                        <p:tgtEl>
                                          <p:spTgt spid="5"/>
                                        </p:tgtEl>
                                        <p:attrNameLst>
                                          <p:attrName>style.visibility</p:attrName>
                                        </p:attrNameLst>
                                      </p:cBhvr>
                                      <p:to>
                                        <p:strVal val="visible"/>
                                      </p:to>
                                    </p:set>
                                    <p:anim calcmode="lin" valueType="num">
                                      <p:cBhvr additive="base">
                                        <p:cTn id="131" dur="1250" fill="hold"/>
                                        <p:tgtEl>
                                          <p:spTgt spid="5"/>
                                        </p:tgtEl>
                                        <p:attrNameLst>
                                          <p:attrName>ppt_x</p:attrName>
                                        </p:attrNameLst>
                                      </p:cBhvr>
                                      <p:tavLst>
                                        <p:tav tm="0">
                                          <p:val>
                                            <p:strVal val="0-#ppt_w/2"/>
                                          </p:val>
                                        </p:tav>
                                        <p:tav tm="100000">
                                          <p:val>
                                            <p:strVal val="#ppt_x"/>
                                          </p:val>
                                        </p:tav>
                                      </p:tavLst>
                                    </p:anim>
                                    <p:anim calcmode="lin" valueType="num">
                                      <p:cBhvr additive="base">
                                        <p:cTn id="132" dur="1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37" presetClass="exit" presetSubtype="0" fill="hold" nodeType="clickEffect">
                                  <p:stCondLst>
                                    <p:cond delay="0"/>
                                  </p:stCondLst>
                                  <p:childTnLst>
                                    <p:animEffect transition="out" filter="fade">
                                      <p:cBhvr>
                                        <p:cTn id="136" dur="1000"/>
                                        <p:tgtEl>
                                          <p:spTgt spid="15"/>
                                        </p:tgtEl>
                                      </p:cBhvr>
                                    </p:animEffect>
                                    <p:anim calcmode="lin" valueType="num">
                                      <p:cBhvr>
                                        <p:cTn id="137" dur="1000"/>
                                        <p:tgtEl>
                                          <p:spTgt spid="15"/>
                                        </p:tgtEl>
                                        <p:attrNameLst>
                                          <p:attrName>ppt_x</p:attrName>
                                        </p:attrNameLst>
                                      </p:cBhvr>
                                      <p:tavLst>
                                        <p:tav tm="0">
                                          <p:val>
                                            <p:strVal val="ppt_x"/>
                                          </p:val>
                                        </p:tav>
                                        <p:tav tm="100000">
                                          <p:val>
                                            <p:strVal val="ppt_x"/>
                                          </p:val>
                                        </p:tav>
                                      </p:tavLst>
                                    </p:anim>
                                    <p:anim calcmode="lin" valueType="num">
                                      <p:cBhvr>
                                        <p:cTn id="138" dur="100" decel="100000"/>
                                        <p:tgtEl>
                                          <p:spTgt spid="15"/>
                                        </p:tgtEl>
                                        <p:attrNameLst>
                                          <p:attrName>ppt_y</p:attrName>
                                        </p:attrNameLst>
                                      </p:cBhvr>
                                      <p:tavLst>
                                        <p:tav tm="0">
                                          <p:val>
                                            <p:strVal val="ppt_y"/>
                                          </p:val>
                                        </p:tav>
                                        <p:tav tm="100000">
                                          <p:val>
                                            <p:strVal val="ppt_y-.03"/>
                                          </p:val>
                                        </p:tav>
                                      </p:tavLst>
                                    </p:anim>
                                    <p:anim calcmode="lin" valueType="num">
                                      <p:cBhvr>
                                        <p:cTn id="139" dur="900" accel="100000">
                                          <p:stCondLst>
                                            <p:cond delay="100"/>
                                          </p:stCondLst>
                                        </p:cTn>
                                        <p:tgtEl>
                                          <p:spTgt spid="15"/>
                                        </p:tgtEl>
                                        <p:attrNameLst>
                                          <p:attrName>ppt_y</p:attrName>
                                        </p:attrNameLst>
                                      </p:cBhvr>
                                      <p:tavLst>
                                        <p:tav tm="0">
                                          <p:val>
                                            <p:strVal val="ppt_y"/>
                                          </p:val>
                                        </p:tav>
                                        <p:tav tm="100000">
                                          <p:val>
                                            <p:strVal val="ppt_y+1"/>
                                          </p:val>
                                        </p:tav>
                                      </p:tavLst>
                                    </p:anim>
                                    <p:set>
                                      <p:cBhvr>
                                        <p:cTn id="140" dur="1" fill="hold">
                                          <p:stCondLst>
                                            <p:cond delay="999"/>
                                          </p:stCondLst>
                                        </p:cTn>
                                        <p:tgtEl>
                                          <p:spTgt spid="15"/>
                                        </p:tgtEl>
                                        <p:attrNameLst>
                                          <p:attrName>style.visibility</p:attrName>
                                        </p:attrNameLst>
                                      </p:cBhvr>
                                      <p:to>
                                        <p:strVal val="hidden"/>
                                      </p:to>
                                    </p:set>
                                  </p:childTnLst>
                                </p:cTn>
                              </p:par>
                              <p:par>
                                <p:cTn id="141" presetID="9" presetClass="exit" presetSubtype="0" fill="hold" grpId="1" nodeType="withEffect">
                                  <p:stCondLst>
                                    <p:cond delay="0"/>
                                  </p:stCondLst>
                                  <p:childTnLst>
                                    <p:animEffect transition="out" filter="dissolve">
                                      <p:cBhvr>
                                        <p:cTn id="142" dur="2000"/>
                                        <p:tgtEl>
                                          <p:spTgt spid="18"/>
                                        </p:tgtEl>
                                      </p:cBhvr>
                                    </p:animEffect>
                                    <p:set>
                                      <p:cBhvr>
                                        <p:cTn id="143" dur="1" fill="hold">
                                          <p:stCondLst>
                                            <p:cond delay="1999"/>
                                          </p:stCondLst>
                                        </p:cTn>
                                        <p:tgtEl>
                                          <p:spTgt spid="18"/>
                                        </p:tgtEl>
                                        <p:attrNameLst>
                                          <p:attrName>style.visibility</p:attrName>
                                        </p:attrNameLst>
                                      </p:cBhvr>
                                      <p:to>
                                        <p:strVal val="hidden"/>
                                      </p:to>
                                    </p:set>
                                  </p:childTnLst>
                                </p:cTn>
                              </p:par>
                              <p:par>
                                <p:cTn id="144" presetID="10" presetClass="entr" presetSubtype="0" fill="hold" grpId="0" nodeType="withEffect">
                                  <p:stCondLst>
                                    <p:cond delay="0"/>
                                  </p:stCondLst>
                                  <p:iterate type="lt">
                                    <p:tmPct val="17000"/>
                                  </p:iterate>
                                  <p:childTnLst>
                                    <p:set>
                                      <p:cBhvr>
                                        <p:cTn id="145" dur="1" fill="hold">
                                          <p:stCondLst>
                                            <p:cond delay="0"/>
                                          </p:stCondLst>
                                        </p:cTn>
                                        <p:tgtEl>
                                          <p:spTgt spid="16"/>
                                        </p:tgtEl>
                                        <p:attrNameLst>
                                          <p:attrName>style.visibility</p:attrName>
                                        </p:attrNameLst>
                                      </p:cBhvr>
                                      <p:to>
                                        <p:strVal val="visible"/>
                                      </p:to>
                                    </p:set>
                                    <p:animEffect transition="in" filter="fade">
                                      <p:cBhvr>
                                        <p:cTn id="146" dur="500"/>
                                        <p:tgtEl>
                                          <p:spTgt spid="16"/>
                                        </p:tgtEl>
                                      </p:cBhvr>
                                    </p:animEffect>
                                  </p:childTnLst>
                                </p:cTn>
                              </p:par>
                              <p:par>
                                <p:cTn id="147" presetID="8" presetClass="emph" presetSubtype="0" fill="hold" nodeType="withEffect">
                                  <p:stCondLst>
                                    <p:cond delay="0"/>
                                  </p:stCondLst>
                                  <p:childTnLst>
                                    <p:animRot by="21600000">
                                      <p:cBhvr>
                                        <p:cTn id="148" dur="4250" fill="hold"/>
                                        <p:tgtEl>
                                          <p:spTgt spid="4"/>
                                        </p:tgtEl>
                                        <p:attrNameLst>
                                          <p:attrName>r</p:attrName>
                                        </p:attrNameLst>
                                      </p:cBhvr>
                                    </p:animRot>
                                  </p:childTnLst>
                                </p:cTn>
                              </p:par>
                              <p:par>
                                <p:cTn id="149" presetID="37" presetClass="exit" presetSubtype="0" fill="hold" nodeType="withEffect">
                                  <p:stCondLst>
                                    <p:cond delay="0"/>
                                  </p:stCondLst>
                                  <p:childTnLst>
                                    <p:animEffect transition="out" filter="fade">
                                      <p:cBhvr>
                                        <p:cTn id="150" dur="1000"/>
                                        <p:tgtEl>
                                          <p:spTgt spid="20"/>
                                        </p:tgtEl>
                                      </p:cBhvr>
                                    </p:animEffect>
                                    <p:anim calcmode="lin" valueType="num">
                                      <p:cBhvr>
                                        <p:cTn id="151" dur="1000"/>
                                        <p:tgtEl>
                                          <p:spTgt spid="20"/>
                                        </p:tgtEl>
                                        <p:attrNameLst>
                                          <p:attrName>ppt_x</p:attrName>
                                        </p:attrNameLst>
                                      </p:cBhvr>
                                      <p:tavLst>
                                        <p:tav tm="0">
                                          <p:val>
                                            <p:strVal val="ppt_x"/>
                                          </p:val>
                                        </p:tav>
                                        <p:tav tm="100000">
                                          <p:val>
                                            <p:strVal val="ppt_x"/>
                                          </p:val>
                                        </p:tav>
                                      </p:tavLst>
                                    </p:anim>
                                    <p:anim calcmode="lin" valueType="num">
                                      <p:cBhvr>
                                        <p:cTn id="152" dur="100" decel="100000"/>
                                        <p:tgtEl>
                                          <p:spTgt spid="20"/>
                                        </p:tgtEl>
                                        <p:attrNameLst>
                                          <p:attrName>ppt_y</p:attrName>
                                        </p:attrNameLst>
                                      </p:cBhvr>
                                      <p:tavLst>
                                        <p:tav tm="0">
                                          <p:val>
                                            <p:strVal val="ppt_y"/>
                                          </p:val>
                                        </p:tav>
                                        <p:tav tm="100000">
                                          <p:val>
                                            <p:strVal val="ppt_y-.03"/>
                                          </p:val>
                                        </p:tav>
                                      </p:tavLst>
                                    </p:anim>
                                    <p:anim calcmode="lin" valueType="num">
                                      <p:cBhvr>
                                        <p:cTn id="153" dur="900" accel="100000">
                                          <p:stCondLst>
                                            <p:cond delay="100"/>
                                          </p:stCondLst>
                                        </p:cTn>
                                        <p:tgtEl>
                                          <p:spTgt spid="20"/>
                                        </p:tgtEl>
                                        <p:attrNameLst>
                                          <p:attrName>ppt_y</p:attrName>
                                        </p:attrNameLst>
                                      </p:cBhvr>
                                      <p:tavLst>
                                        <p:tav tm="0">
                                          <p:val>
                                            <p:strVal val="ppt_y"/>
                                          </p:val>
                                        </p:tav>
                                        <p:tav tm="100000">
                                          <p:val>
                                            <p:strVal val="ppt_y+1"/>
                                          </p:val>
                                        </p:tav>
                                      </p:tavLst>
                                    </p:anim>
                                    <p:set>
                                      <p:cBhvr>
                                        <p:cTn id="154" dur="1" fill="hold">
                                          <p:stCondLst>
                                            <p:cond delay="999"/>
                                          </p:stCondLst>
                                        </p:cTn>
                                        <p:tgtEl>
                                          <p:spTgt spid="20"/>
                                        </p:tgtEl>
                                        <p:attrNameLst>
                                          <p:attrName>style.visibility</p:attrName>
                                        </p:attrNameLst>
                                      </p:cBhvr>
                                      <p:to>
                                        <p:strVal val="hidden"/>
                                      </p:to>
                                    </p:set>
                                  </p:childTnLst>
                                </p:cTn>
                              </p:par>
                              <p:par>
                                <p:cTn id="155" presetID="37" presetClass="exit" presetSubtype="0" fill="hold" nodeType="withEffect">
                                  <p:stCondLst>
                                    <p:cond delay="0"/>
                                  </p:stCondLst>
                                  <p:childTnLst>
                                    <p:animEffect transition="out" filter="fade">
                                      <p:cBhvr>
                                        <p:cTn id="156" dur="1000"/>
                                        <p:tgtEl>
                                          <p:spTgt spid="21"/>
                                        </p:tgtEl>
                                      </p:cBhvr>
                                    </p:animEffect>
                                    <p:anim calcmode="lin" valueType="num">
                                      <p:cBhvr>
                                        <p:cTn id="157" dur="1000"/>
                                        <p:tgtEl>
                                          <p:spTgt spid="21"/>
                                        </p:tgtEl>
                                        <p:attrNameLst>
                                          <p:attrName>ppt_x</p:attrName>
                                        </p:attrNameLst>
                                      </p:cBhvr>
                                      <p:tavLst>
                                        <p:tav tm="0">
                                          <p:val>
                                            <p:strVal val="ppt_x"/>
                                          </p:val>
                                        </p:tav>
                                        <p:tav tm="100000">
                                          <p:val>
                                            <p:strVal val="ppt_x"/>
                                          </p:val>
                                        </p:tav>
                                      </p:tavLst>
                                    </p:anim>
                                    <p:anim calcmode="lin" valueType="num">
                                      <p:cBhvr>
                                        <p:cTn id="158" dur="100" decel="100000"/>
                                        <p:tgtEl>
                                          <p:spTgt spid="21"/>
                                        </p:tgtEl>
                                        <p:attrNameLst>
                                          <p:attrName>ppt_y</p:attrName>
                                        </p:attrNameLst>
                                      </p:cBhvr>
                                      <p:tavLst>
                                        <p:tav tm="0">
                                          <p:val>
                                            <p:strVal val="ppt_y"/>
                                          </p:val>
                                        </p:tav>
                                        <p:tav tm="100000">
                                          <p:val>
                                            <p:strVal val="ppt_y-.03"/>
                                          </p:val>
                                        </p:tav>
                                      </p:tavLst>
                                    </p:anim>
                                    <p:anim calcmode="lin" valueType="num">
                                      <p:cBhvr>
                                        <p:cTn id="159" dur="900" accel="100000">
                                          <p:stCondLst>
                                            <p:cond delay="100"/>
                                          </p:stCondLst>
                                        </p:cTn>
                                        <p:tgtEl>
                                          <p:spTgt spid="21"/>
                                        </p:tgtEl>
                                        <p:attrNameLst>
                                          <p:attrName>ppt_y</p:attrName>
                                        </p:attrNameLst>
                                      </p:cBhvr>
                                      <p:tavLst>
                                        <p:tav tm="0">
                                          <p:val>
                                            <p:strVal val="ppt_y"/>
                                          </p:val>
                                        </p:tav>
                                        <p:tav tm="100000">
                                          <p:val>
                                            <p:strVal val="ppt_y+1"/>
                                          </p:val>
                                        </p:tav>
                                      </p:tavLst>
                                    </p:anim>
                                    <p:set>
                                      <p:cBhvr>
                                        <p:cTn id="160" dur="1" fill="hold">
                                          <p:stCondLst>
                                            <p:cond delay="999"/>
                                          </p:stCondLst>
                                        </p:cTn>
                                        <p:tgtEl>
                                          <p:spTgt spid="21"/>
                                        </p:tgtEl>
                                        <p:attrNameLst>
                                          <p:attrName>style.visibility</p:attrName>
                                        </p:attrNameLst>
                                      </p:cBhvr>
                                      <p:to>
                                        <p:strVal val="hidden"/>
                                      </p:to>
                                    </p:set>
                                  </p:childTnLst>
                                </p:cTn>
                              </p:par>
                              <p:par>
                                <p:cTn id="161" presetID="37" presetClass="exit" presetSubtype="0" fill="hold" nodeType="withEffect">
                                  <p:stCondLst>
                                    <p:cond delay="0"/>
                                  </p:stCondLst>
                                  <p:childTnLst>
                                    <p:animEffect transition="out" filter="fade">
                                      <p:cBhvr>
                                        <p:cTn id="162" dur="1000"/>
                                        <p:tgtEl>
                                          <p:spTgt spid="22"/>
                                        </p:tgtEl>
                                      </p:cBhvr>
                                    </p:animEffect>
                                    <p:anim calcmode="lin" valueType="num">
                                      <p:cBhvr>
                                        <p:cTn id="163" dur="1000"/>
                                        <p:tgtEl>
                                          <p:spTgt spid="22"/>
                                        </p:tgtEl>
                                        <p:attrNameLst>
                                          <p:attrName>ppt_x</p:attrName>
                                        </p:attrNameLst>
                                      </p:cBhvr>
                                      <p:tavLst>
                                        <p:tav tm="0">
                                          <p:val>
                                            <p:strVal val="ppt_x"/>
                                          </p:val>
                                        </p:tav>
                                        <p:tav tm="100000">
                                          <p:val>
                                            <p:strVal val="ppt_x"/>
                                          </p:val>
                                        </p:tav>
                                      </p:tavLst>
                                    </p:anim>
                                    <p:anim calcmode="lin" valueType="num">
                                      <p:cBhvr>
                                        <p:cTn id="164" dur="100" decel="100000"/>
                                        <p:tgtEl>
                                          <p:spTgt spid="22"/>
                                        </p:tgtEl>
                                        <p:attrNameLst>
                                          <p:attrName>ppt_y</p:attrName>
                                        </p:attrNameLst>
                                      </p:cBhvr>
                                      <p:tavLst>
                                        <p:tav tm="0">
                                          <p:val>
                                            <p:strVal val="ppt_y"/>
                                          </p:val>
                                        </p:tav>
                                        <p:tav tm="100000">
                                          <p:val>
                                            <p:strVal val="ppt_y-.03"/>
                                          </p:val>
                                        </p:tav>
                                      </p:tavLst>
                                    </p:anim>
                                    <p:anim calcmode="lin" valueType="num">
                                      <p:cBhvr>
                                        <p:cTn id="165" dur="900" accel="100000">
                                          <p:stCondLst>
                                            <p:cond delay="100"/>
                                          </p:stCondLst>
                                        </p:cTn>
                                        <p:tgtEl>
                                          <p:spTgt spid="22"/>
                                        </p:tgtEl>
                                        <p:attrNameLst>
                                          <p:attrName>ppt_y</p:attrName>
                                        </p:attrNameLst>
                                      </p:cBhvr>
                                      <p:tavLst>
                                        <p:tav tm="0">
                                          <p:val>
                                            <p:strVal val="ppt_y"/>
                                          </p:val>
                                        </p:tav>
                                        <p:tav tm="100000">
                                          <p:val>
                                            <p:strVal val="ppt_y+1"/>
                                          </p:val>
                                        </p:tav>
                                      </p:tavLst>
                                    </p:anim>
                                    <p:set>
                                      <p:cBhvr>
                                        <p:cTn id="166" dur="1" fill="hold">
                                          <p:stCondLst>
                                            <p:cond delay="999"/>
                                          </p:stCondLst>
                                        </p:cTn>
                                        <p:tgtEl>
                                          <p:spTgt spid="22"/>
                                        </p:tgtEl>
                                        <p:attrNameLst>
                                          <p:attrName>style.visibility</p:attrName>
                                        </p:attrNameLst>
                                      </p:cBhvr>
                                      <p:to>
                                        <p:strVal val="hidden"/>
                                      </p:to>
                                    </p:set>
                                  </p:childTnLst>
                                </p:cTn>
                              </p:par>
                              <p:par>
                                <p:cTn id="167" presetID="37" presetClass="exit" presetSubtype="0" fill="hold" nodeType="withEffect">
                                  <p:stCondLst>
                                    <p:cond delay="0"/>
                                  </p:stCondLst>
                                  <p:childTnLst>
                                    <p:animEffect transition="out" filter="fade">
                                      <p:cBhvr>
                                        <p:cTn id="168" dur="1000"/>
                                        <p:tgtEl>
                                          <p:spTgt spid="23"/>
                                        </p:tgtEl>
                                      </p:cBhvr>
                                    </p:animEffect>
                                    <p:anim calcmode="lin" valueType="num">
                                      <p:cBhvr>
                                        <p:cTn id="169" dur="1000"/>
                                        <p:tgtEl>
                                          <p:spTgt spid="23"/>
                                        </p:tgtEl>
                                        <p:attrNameLst>
                                          <p:attrName>ppt_x</p:attrName>
                                        </p:attrNameLst>
                                      </p:cBhvr>
                                      <p:tavLst>
                                        <p:tav tm="0">
                                          <p:val>
                                            <p:strVal val="ppt_x"/>
                                          </p:val>
                                        </p:tav>
                                        <p:tav tm="100000">
                                          <p:val>
                                            <p:strVal val="ppt_x"/>
                                          </p:val>
                                        </p:tav>
                                      </p:tavLst>
                                    </p:anim>
                                    <p:anim calcmode="lin" valueType="num">
                                      <p:cBhvr>
                                        <p:cTn id="170" dur="100" decel="100000"/>
                                        <p:tgtEl>
                                          <p:spTgt spid="23"/>
                                        </p:tgtEl>
                                        <p:attrNameLst>
                                          <p:attrName>ppt_y</p:attrName>
                                        </p:attrNameLst>
                                      </p:cBhvr>
                                      <p:tavLst>
                                        <p:tav tm="0">
                                          <p:val>
                                            <p:strVal val="ppt_y"/>
                                          </p:val>
                                        </p:tav>
                                        <p:tav tm="100000">
                                          <p:val>
                                            <p:strVal val="ppt_y-.03"/>
                                          </p:val>
                                        </p:tav>
                                      </p:tavLst>
                                    </p:anim>
                                    <p:anim calcmode="lin" valueType="num">
                                      <p:cBhvr>
                                        <p:cTn id="171" dur="900" accel="100000">
                                          <p:stCondLst>
                                            <p:cond delay="100"/>
                                          </p:stCondLst>
                                        </p:cTn>
                                        <p:tgtEl>
                                          <p:spTgt spid="23"/>
                                        </p:tgtEl>
                                        <p:attrNameLst>
                                          <p:attrName>ppt_y</p:attrName>
                                        </p:attrNameLst>
                                      </p:cBhvr>
                                      <p:tavLst>
                                        <p:tav tm="0">
                                          <p:val>
                                            <p:strVal val="ppt_y"/>
                                          </p:val>
                                        </p:tav>
                                        <p:tav tm="100000">
                                          <p:val>
                                            <p:strVal val="ppt_y+1"/>
                                          </p:val>
                                        </p:tav>
                                      </p:tavLst>
                                    </p:anim>
                                    <p:set>
                                      <p:cBhvr>
                                        <p:cTn id="172" dur="1" fill="hold">
                                          <p:stCondLst>
                                            <p:cond delay="999"/>
                                          </p:stCondLst>
                                        </p:cTn>
                                        <p:tgtEl>
                                          <p:spTgt spid="23"/>
                                        </p:tgtEl>
                                        <p:attrNameLst>
                                          <p:attrName>style.visibility</p:attrName>
                                        </p:attrNameLst>
                                      </p:cBhvr>
                                      <p:to>
                                        <p:strVal val="hidden"/>
                                      </p:to>
                                    </p:set>
                                  </p:childTnLst>
                                </p:cTn>
                              </p:par>
                              <p:par>
                                <p:cTn id="173" presetID="31" presetClass="exit" presetSubtype="0" fill="hold" grpId="1" nodeType="withEffect">
                                  <p:stCondLst>
                                    <p:cond delay="0"/>
                                  </p:stCondLst>
                                  <p:childTnLst>
                                    <p:anim calcmode="lin" valueType="num">
                                      <p:cBhvr>
                                        <p:cTn id="174" dur="2250"/>
                                        <p:tgtEl>
                                          <p:spTgt spid="3"/>
                                        </p:tgtEl>
                                        <p:attrNameLst>
                                          <p:attrName>ppt_w</p:attrName>
                                        </p:attrNameLst>
                                      </p:cBhvr>
                                      <p:tavLst>
                                        <p:tav tm="0">
                                          <p:val>
                                            <p:strVal val="ppt_w"/>
                                          </p:val>
                                        </p:tav>
                                        <p:tav tm="100000">
                                          <p:val>
                                            <p:fltVal val="0"/>
                                          </p:val>
                                        </p:tav>
                                      </p:tavLst>
                                    </p:anim>
                                    <p:anim calcmode="lin" valueType="num">
                                      <p:cBhvr>
                                        <p:cTn id="175" dur="2250"/>
                                        <p:tgtEl>
                                          <p:spTgt spid="3"/>
                                        </p:tgtEl>
                                        <p:attrNameLst>
                                          <p:attrName>ppt_h</p:attrName>
                                        </p:attrNameLst>
                                      </p:cBhvr>
                                      <p:tavLst>
                                        <p:tav tm="0">
                                          <p:val>
                                            <p:strVal val="ppt_h"/>
                                          </p:val>
                                        </p:tav>
                                        <p:tav tm="100000">
                                          <p:val>
                                            <p:fltVal val="0"/>
                                          </p:val>
                                        </p:tav>
                                      </p:tavLst>
                                    </p:anim>
                                    <p:anim calcmode="lin" valueType="num">
                                      <p:cBhvr>
                                        <p:cTn id="176" dur="2250"/>
                                        <p:tgtEl>
                                          <p:spTgt spid="3"/>
                                        </p:tgtEl>
                                        <p:attrNameLst>
                                          <p:attrName>style.rotation</p:attrName>
                                        </p:attrNameLst>
                                      </p:cBhvr>
                                      <p:tavLst>
                                        <p:tav tm="0">
                                          <p:val>
                                            <p:fltVal val="0"/>
                                          </p:val>
                                        </p:tav>
                                        <p:tav tm="100000">
                                          <p:val>
                                            <p:fltVal val="90"/>
                                          </p:val>
                                        </p:tav>
                                      </p:tavLst>
                                    </p:anim>
                                    <p:animEffect transition="out" filter="fade">
                                      <p:cBhvr>
                                        <p:cTn id="177" dur="2250"/>
                                        <p:tgtEl>
                                          <p:spTgt spid="3"/>
                                        </p:tgtEl>
                                      </p:cBhvr>
                                    </p:animEffect>
                                    <p:set>
                                      <p:cBhvr>
                                        <p:cTn id="178" dur="1" fill="hold">
                                          <p:stCondLst>
                                            <p:cond delay="2249"/>
                                          </p:stCondLst>
                                        </p:cTn>
                                        <p:tgtEl>
                                          <p:spTgt spid="3"/>
                                        </p:tgtEl>
                                        <p:attrNameLst>
                                          <p:attrName>style.visibility</p:attrName>
                                        </p:attrNameLst>
                                      </p:cBhvr>
                                      <p:to>
                                        <p:strVal val="hidden"/>
                                      </p:to>
                                    </p:set>
                                  </p:childTnLst>
                                </p:cTn>
                              </p:par>
                              <p:par>
                                <p:cTn id="179" presetID="31" presetClass="exit" presetSubtype="0" fill="hold" grpId="1" nodeType="withEffect">
                                  <p:stCondLst>
                                    <p:cond delay="0"/>
                                  </p:stCondLst>
                                  <p:childTnLst>
                                    <p:anim calcmode="lin" valueType="num">
                                      <p:cBhvr>
                                        <p:cTn id="180" dur="2250"/>
                                        <p:tgtEl>
                                          <p:spTgt spid="5"/>
                                        </p:tgtEl>
                                        <p:attrNameLst>
                                          <p:attrName>ppt_w</p:attrName>
                                        </p:attrNameLst>
                                      </p:cBhvr>
                                      <p:tavLst>
                                        <p:tav tm="0">
                                          <p:val>
                                            <p:strVal val="ppt_w"/>
                                          </p:val>
                                        </p:tav>
                                        <p:tav tm="100000">
                                          <p:val>
                                            <p:fltVal val="0"/>
                                          </p:val>
                                        </p:tav>
                                      </p:tavLst>
                                    </p:anim>
                                    <p:anim calcmode="lin" valueType="num">
                                      <p:cBhvr>
                                        <p:cTn id="181" dur="2250"/>
                                        <p:tgtEl>
                                          <p:spTgt spid="5"/>
                                        </p:tgtEl>
                                        <p:attrNameLst>
                                          <p:attrName>ppt_h</p:attrName>
                                        </p:attrNameLst>
                                      </p:cBhvr>
                                      <p:tavLst>
                                        <p:tav tm="0">
                                          <p:val>
                                            <p:strVal val="ppt_h"/>
                                          </p:val>
                                        </p:tav>
                                        <p:tav tm="100000">
                                          <p:val>
                                            <p:fltVal val="0"/>
                                          </p:val>
                                        </p:tav>
                                      </p:tavLst>
                                    </p:anim>
                                    <p:anim calcmode="lin" valueType="num">
                                      <p:cBhvr>
                                        <p:cTn id="182" dur="2250"/>
                                        <p:tgtEl>
                                          <p:spTgt spid="5"/>
                                        </p:tgtEl>
                                        <p:attrNameLst>
                                          <p:attrName>style.rotation</p:attrName>
                                        </p:attrNameLst>
                                      </p:cBhvr>
                                      <p:tavLst>
                                        <p:tav tm="0">
                                          <p:val>
                                            <p:fltVal val="0"/>
                                          </p:val>
                                        </p:tav>
                                        <p:tav tm="100000">
                                          <p:val>
                                            <p:fltVal val="90"/>
                                          </p:val>
                                        </p:tav>
                                      </p:tavLst>
                                    </p:anim>
                                    <p:animEffect transition="out" filter="fade">
                                      <p:cBhvr>
                                        <p:cTn id="183" dur="2250"/>
                                        <p:tgtEl>
                                          <p:spTgt spid="5"/>
                                        </p:tgtEl>
                                      </p:cBhvr>
                                    </p:animEffect>
                                    <p:set>
                                      <p:cBhvr>
                                        <p:cTn id="184" dur="1" fill="hold">
                                          <p:stCondLst>
                                            <p:cond delay="2249"/>
                                          </p:stCondLst>
                                        </p:cTn>
                                        <p:tgtEl>
                                          <p:spTgt spid="5"/>
                                        </p:tgtEl>
                                        <p:attrNameLst>
                                          <p:attrName>style.visibility</p:attrName>
                                        </p:attrNameLst>
                                      </p:cBhvr>
                                      <p:to>
                                        <p:strVal val="hidden"/>
                                      </p:to>
                                    </p:set>
                                  </p:childTnLst>
                                </p:cTn>
                              </p:par>
                              <p:par>
                                <p:cTn id="185" presetID="9" presetClass="entr" presetSubtype="0" fill="hold" grpId="0" nodeType="withEffect">
                                  <p:stCondLst>
                                    <p:cond delay="2000"/>
                                  </p:stCondLst>
                                  <p:childTnLst>
                                    <p:set>
                                      <p:cBhvr>
                                        <p:cTn id="186" dur="1" fill="hold">
                                          <p:stCondLst>
                                            <p:cond delay="0"/>
                                          </p:stCondLst>
                                        </p:cTn>
                                        <p:tgtEl>
                                          <p:spTgt spid="17"/>
                                        </p:tgtEl>
                                        <p:attrNameLst>
                                          <p:attrName>style.visibility</p:attrName>
                                        </p:attrNameLst>
                                      </p:cBhvr>
                                      <p:to>
                                        <p:strVal val="visible"/>
                                      </p:to>
                                    </p:set>
                                    <p:animEffect transition="in" filter="dissolve">
                                      <p:cBhvr>
                                        <p:cTn id="187" dur="7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8" restart="whenNotActive" fill="hold" evtFilter="cancelBubble" nodeType="interactiveSeq">
                <p:stCondLst>
                  <p:cond evt="onClick" delay="0">
                    <p:tgtEl>
                      <p:spTgt spid="24"/>
                    </p:tgtEl>
                  </p:cond>
                </p:stCondLst>
                <p:endSync evt="end" delay="0">
                  <p:rtn val="all"/>
                </p:endSync>
                <p:childTnLst>
                  <p:par>
                    <p:cTn id="189" fill="hold">
                      <p:stCondLst>
                        <p:cond delay="0"/>
                      </p:stCondLst>
                      <p:childTnLst>
                        <p:par>
                          <p:cTn id="190" fill="hold">
                            <p:stCondLst>
                              <p:cond delay="0"/>
                            </p:stCondLst>
                            <p:childTnLst>
                              <p:par>
                                <p:cTn id="191" presetID="2" presetClass="mediacall" presetSubtype="0" fill="hold" nodeType="clickEffect">
                                  <p:stCondLst>
                                    <p:cond delay="0"/>
                                  </p:stCondLst>
                                  <p:childTnLst>
                                    <p:cmd type="call" cmd="togglePause">
                                      <p:cBhvr>
                                        <p:cTn id="192" dur="1" fill="hold"/>
                                        <p:tgtEl>
                                          <p:spTgt spid="24"/>
                                        </p:tgtEl>
                                      </p:cBhvr>
                                    </p:cmd>
                                  </p:childTnLst>
                                </p:cTn>
                              </p:par>
                            </p:childTnLst>
                          </p:cTn>
                        </p:par>
                      </p:childTnLst>
                    </p:cTn>
                  </p:par>
                </p:childTnLst>
              </p:cTn>
              <p:nextCondLst>
                <p:cond evt="onClick" delay="0">
                  <p:tgtEl>
                    <p:spTgt spid="24"/>
                  </p:tgtEl>
                </p:cond>
              </p:nextCondLst>
            </p:seq>
            <p:video>
              <p:cMediaNode vol="80000">
                <p:cTn id="193" fill="hold" display="0">
                  <p:stCondLst>
                    <p:cond delay="indefinite"/>
                  </p:stCondLst>
                </p:cTn>
                <p:tgtEl>
                  <p:spTgt spid="24"/>
                </p:tgtEl>
              </p:cMediaNode>
            </p:video>
          </p:childTnLst>
        </p:cTn>
      </p:par>
    </p:tnLst>
    <p:bldLst>
      <p:bldP spid="7" grpId="0"/>
      <p:bldP spid="10" grpId="0" animBg="1"/>
      <p:bldP spid="10" grpId="1" animBg="1"/>
      <p:bldP spid="8" grpId="0" build="allAtOnce"/>
      <p:bldP spid="9" grpId="0" uiExpand="1" build="allAtOnce"/>
      <p:bldP spid="12" grpId="0"/>
      <p:bldP spid="12" grpId="1"/>
      <p:bldP spid="12" grpId="2"/>
      <p:bldP spid="13" grpId="0" animBg="1"/>
      <p:bldP spid="14" grpId="0"/>
      <p:bldP spid="14" grpId="1" build="allAtOnce"/>
      <p:bldP spid="2" grpId="0"/>
      <p:bldP spid="5" grpId="0"/>
      <p:bldP spid="5" grpId="1"/>
      <p:bldP spid="17" grpId="0" animBg="1"/>
      <p:bldP spid="16" grpId="0"/>
      <p:bldP spid="18" grpId="0"/>
      <p:bldP spid="18" grpId="1"/>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1.bp.blogspot.com/-zTYKmcB26qQ/Ts1Tyf4wjeI/AAAAAAAABrg/15p7wQiAsxQ/s1600/universe.jpg">
            <a:hlinkClick r:id="rId3"/>
          </p:cNvPr>
          <p:cNvPicPr>
            <a:picLocks noChangeAspect="1" noChangeArrowheads="1"/>
          </p:cNvPicPr>
          <p:nvPr/>
        </p:nvPicPr>
        <p:blipFill>
          <a:blip r:embed="rId4" cstate="print">
            <a:lum bright="-15000"/>
          </a:blip>
          <a:srcRect/>
          <a:stretch>
            <a:fillRect/>
          </a:stretch>
        </p:blipFill>
        <p:spPr bwMode="auto">
          <a:xfrm>
            <a:off x="0" y="0"/>
            <a:ext cx="12192000" cy="6858000"/>
          </a:xfrm>
          <a:prstGeom prst="rect">
            <a:avLst/>
          </a:prstGeom>
          <a:noFill/>
        </p:spPr>
      </p:pic>
      <p:sp>
        <p:nvSpPr>
          <p:cNvPr id="6" name="Rectangle 5">
            <a:extLst>
              <a:ext uri="{FF2B5EF4-FFF2-40B4-BE49-F238E27FC236}">
                <a16:creationId xmlns:a16="http://schemas.microsoft.com/office/drawing/2014/main" id="{8C3BF741-56D9-75B8-2AF2-1E84027E1497}"/>
              </a:ext>
            </a:extLst>
          </p:cNvPr>
          <p:cNvSpPr/>
          <p:nvPr/>
        </p:nvSpPr>
        <p:spPr>
          <a:xfrm>
            <a:off x="722376" y="2765247"/>
            <a:ext cx="6745224" cy="3416320"/>
          </a:xfrm>
          <a:prstGeom prst="rect">
            <a:avLst/>
          </a:prstGeom>
          <a:noFill/>
        </p:spPr>
        <p:txBody>
          <a:bodyPr wrap="square" lIns="91440" tIns="45720" rIns="91440" bIns="45720">
            <a:spAutoFit/>
          </a:bodyPr>
          <a:lstStyle/>
          <a:p>
            <a:r>
              <a:rPr lang="en-US" sz="5400" b="1" dirty="0">
                <a:ln w="0"/>
                <a:effectLst>
                  <a:outerShdw blurRad="38100" dist="38100" dir="2700000" algn="tl">
                    <a:srgbClr val="000000">
                      <a:alpha val="43137"/>
                    </a:srgbClr>
                  </a:outerShdw>
                </a:effectLst>
                <a:highlight>
                  <a:srgbClr val="00FFFF"/>
                </a:highlight>
              </a:rPr>
              <a:t>a.</a:t>
            </a:r>
            <a:r>
              <a:rPr lang="en-US" sz="5400" b="1" dirty="0">
                <a:ln w="0"/>
                <a:effectLst>
                  <a:outerShdw blurRad="38100" dist="38100" dir="2700000" algn="tl">
                    <a:srgbClr val="000000">
                      <a:alpha val="43137"/>
                    </a:srgbClr>
                  </a:outerShdw>
                </a:effectLst>
              </a:rPr>
              <a:t> 	</a:t>
            </a:r>
            <a:r>
              <a:rPr lang="en-US" sz="5400" b="1" dirty="0">
                <a:ln w="0"/>
                <a:effectLst>
                  <a:outerShdw blurRad="38100" dist="38100" dir="2700000" algn="tl">
                    <a:srgbClr val="000000">
                      <a:alpha val="43137"/>
                    </a:srgbClr>
                  </a:outerShdw>
                </a:effectLst>
                <a:highlight>
                  <a:srgbClr val="00FFFF"/>
                </a:highlight>
              </a:rPr>
              <a:t>Anthropic Principle</a:t>
            </a:r>
            <a:r>
              <a:rPr lang="en-US" sz="5400" dirty="0">
                <a:ln w="0"/>
                <a:solidFill>
                  <a:schemeClr val="bg1"/>
                </a:solidFill>
                <a:effectLst>
                  <a:outerShdw blurRad="38100" dist="38100" dir="2700000" algn="tl">
                    <a:srgbClr val="000000">
                      <a:alpha val="43137"/>
                    </a:srgbClr>
                  </a:outerShdw>
                </a:effectLst>
              </a:rPr>
              <a:t>:</a:t>
            </a:r>
          </a:p>
          <a:p>
            <a:r>
              <a:rPr lang="en-US" sz="5400"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	Not a Christian 	doctrine but an</a:t>
            </a:r>
          </a:p>
          <a:p>
            <a:r>
              <a:rPr lang="en-US" sz="5400" dirty="0">
                <a:ln w="9525">
                  <a:solidFill>
                    <a:schemeClr val="bg1"/>
                  </a:solidFill>
                  <a:prstDash val="solid"/>
                </a:ln>
                <a:solidFill>
                  <a:schemeClr val="bg1"/>
                </a:solidFill>
                <a:effectLst>
                  <a:outerShdw blurRad="12700" dist="38100" dir="2700000" algn="tl" rotWithShape="0">
                    <a:schemeClr val="bg1">
                      <a:lumMod val="50000"/>
                    </a:schemeClr>
                  </a:outerShdw>
                </a:effectLst>
              </a:rPr>
              <a:t>	astrophysical reality</a:t>
            </a:r>
            <a:endParaRPr lang="en-US" sz="5400"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sp>
        <p:nvSpPr>
          <p:cNvPr id="7" name="TextBox 6">
            <a:extLst>
              <a:ext uri="{FF2B5EF4-FFF2-40B4-BE49-F238E27FC236}">
                <a16:creationId xmlns:a16="http://schemas.microsoft.com/office/drawing/2014/main" id="{E0B26F6F-84A7-AB1E-ABE0-67D863E673F8}"/>
              </a:ext>
            </a:extLst>
          </p:cNvPr>
          <p:cNvSpPr txBox="1"/>
          <p:nvPr/>
        </p:nvSpPr>
        <p:spPr>
          <a:xfrm>
            <a:off x="3352800" y="828051"/>
            <a:ext cx="4800600" cy="1569660"/>
          </a:xfrm>
          <a:prstGeom prst="rect">
            <a:avLst/>
          </a:prstGeom>
          <a:noFill/>
        </p:spPr>
        <p:txBody>
          <a:bodyPr wrap="square" rtlCol="0">
            <a:spAutoFit/>
          </a:bodyPr>
          <a:lstStyle/>
          <a:p>
            <a:r>
              <a:rPr lang="en-US" sz="4800" dirty="0">
                <a:solidFill>
                  <a:schemeClr val="bg1"/>
                </a:solidFill>
              </a:rPr>
              <a:t>This atheist upholds it.</a:t>
            </a:r>
          </a:p>
        </p:txBody>
      </p:sp>
      <p:sp>
        <p:nvSpPr>
          <p:cNvPr id="4" name="TextBox 3"/>
          <p:cNvSpPr txBox="1"/>
          <p:nvPr/>
        </p:nvSpPr>
        <p:spPr>
          <a:xfrm>
            <a:off x="3505200" y="274320"/>
            <a:ext cx="8610600" cy="7009291"/>
          </a:xfrm>
          <a:prstGeom prst="rect">
            <a:avLst/>
          </a:prstGeom>
          <a:noFill/>
        </p:spPr>
        <p:txBody>
          <a:bodyPr wrap="square" rtlCol="0">
            <a:spAutoFit/>
          </a:bodyPr>
          <a:lstStyle/>
          <a:p>
            <a:pPr>
              <a:lnSpc>
                <a:spcPct val="104000"/>
              </a:lnSpc>
              <a:tabLst>
                <a:tab pos="398463" algn="l"/>
              </a:tabLst>
            </a:pPr>
            <a:r>
              <a:rPr lang="en-US" sz="4400" dirty="0">
                <a:solidFill>
                  <a:schemeClr val="bg1"/>
                </a:solidFill>
              </a:rPr>
              <a:t>“Physicists* have calculated that,                </a:t>
            </a:r>
          </a:p>
          <a:p>
            <a:pPr>
              <a:lnSpc>
                <a:spcPct val="104000"/>
              </a:lnSpc>
              <a:tabLst>
                <a:tab pos="398463" algn="l"/>
              </a:tabLst>
            </a:pPr>
            <a:r>
              <a:rPr lang="en-US" sz="4400" dirty="0">
                <a:solidFill>
                  <a:schemeClr val="bg1"/>
                </a:solidFill>
              </a:rPr>
              <a:t>if the laws and constants of physics        have been even slightly different, </a:t>
            </a:r>
          </a:p>
          <a:p>
            <a:pPr>
              <a:lnSpc>
                <a:spcPct val="104000"/>
              </a:lnSpc>
              <a:tabLst>
                <a:tab pos="398463" algn="l"/>
              </a:tabLst>
            </a:pPr>
            <a:endParaRPr lang="en-US" sz="2700" dirty="0">
              <a:solidFill>
                <a:schemeClr val="bg1"/>
              </a:solidFill>
            </a:endParaRPr>
          </a:p>
          <a:p>
            <a:pPr>
              <a:lnSpc>
                <a:spcPct val="104000"/>
              </a:lnSpc>
              <a:tabLst>
                <a:tab pos="398463" algn="l"/>
              </a:tabLst>
            </a:pPr>
            <a:r>
              <a:rPr lang="en-US" sz="4400" dirty="0">
                <a:solidFill>
                  <a:schemeClr val="bg1"/>
                </a:solidFill>
              </a:rPr>
              <a:t>the universe would have                developed in such a way that </a:t>
            </a:r>
            <a:r>
              <a:rPr lang="en-US" sz="4400" b="1" dirty="0">
                <a:solidFill>
                  <a:schemeClr val="bg1"/>
                </a:solidFill>
              </a:rPr>
              <a:t>LIFE </a:t>
            </a:r>
            <a:r>
              <a:rPr lang="en-US" sz="4400" dirty="0">
                <a:solidFill>
                  <a:schemeClr val="bg1"/>
                </a:solidFill>
              </a:rPr>
              <a:t>        would have been </a:t>
            </a:r>
            <a:r>
              <a:rPr lang="en-US" sz="4400" b="1" dirty="0">
                <a:solidFill>
                  <a:schemeClr val="bg1"/>
                </a:solidFill>
              </a:rPr>
              <a:t>IMPOSSIBLE</a:t>
            </a:r>
            <a:r>
              <a:rPr lang="en-US" sz="4400" dirty="0">
                <a:solidFill>
                  <a:schemeClr val="bg1"/>
                </a:solidFill>
              </a:rPr>
              <a:t>.”</a:t>
            </a:r>
            <a:endParaRPr lang="en-US" sz="4400" i="1" dirty="0">
              <a:solidFill>
                <a:schemeClr val="bg1"/>
              </a:solidFill>
            </a:endParaRPr>
          </a:p>
          <a:p>
            <a:pPr>
              <a:lnSpc>
                <a:spcPct val="104000"/>
              </a:lnSpc>
              <a:spcBef>
                <a:spcPts val="1400"/>
              </a:spcBef>
              <a:spcAft>
                <a:spcPts val="1400"/>
              </a:spcAft>
              <a:tabLst>
                <a:tab pos="398463" algn="l"/>
                <a:tab pos="693738" algn="l"/>
              </a:tabLst>
            </a:pPr>
            <a:r>
              <a:rPr lang="en-US" sz="4400" i="1" dirty="0">
                <a:solidFill>
                  <a:schemeClr val="bg1"/>
                </a:solidFill>
              </a:rPr>
              <a:t>* </a:t>
            </a:r>
            <a:r>
              <a:rPr lang="en-US" sz="4400" dirty="0">
                <a:solidFill>
                  <a:schemeClr val="bg1"/>
                </a:solidFill>
              </a:rPr>
              <a:t>Martin Rees </a:t>
            </a:r>
            <a:r>
              <a:rPr lang="en-US" sz="3200" dirty="0">
                <a:solidFill>
                  <a:schemeClr val="bg1"/>
                </a:solidFill>
              </a:rPr>
              <a:t>(</a:t>
            </a:r>
            <a:r>
              <a:rPr lang="en-US" sz="3200" i="1" dirty="0">
                <a:solidFill>
                  <a:schemeClr val="bg1"/>
                </a:solidFill>
              </a:rPr>
              <a:t>Just</a:t>
            </a:r>
            <a:r>
              <a:rPr lang="en-US" sz="3200" dirty="0">
                <a:solidFill>
                  <a:schemeClr val="bg1"/>
                </a:solidFill>
              </a:rPr>
              <a:t> </a:t>
            </a:r>
            <a:r>
              <a:rPr lang="en-US" sz="3200" i="1" dirty="0">
                <a:solidFill>
                  <a:schemeClr val="bg1"/>
                </a:solidFill>
              </a:rPr>
              <a:t>Six Numbers</a:t>
            </a:r>
            <a:r>
              <a:rPr lang="en-US" sz="3200" dirty="0">
                <a:solidFill>
                  <a:schemeClr val="bg1"/>
                </a:solidFill>
              </a:rPr>
              <a:t>)  </a:t>
            </a:r>
            <a:r>
              <a:rPr lang="en-US" sz="4400" dirty="0">
                <a:solidFill>
                  <a:schemeClr val="bg1"/>
                </a:solidFill>
              </a:rPr>
              <a:t>	Stephen Hawking </a:t>
            </a:r>
            <a:r>
              <a:rPr lang="en-US" sz="3200" dirty="0">
                <a:solidFill>
                  <a:schemeClr val="bg1"/>
                </a:solidFill>
              </a:rPr>
              <a:t>(</a:t>
            </a:r>
            <a:r>
              <a:rPr lang="en-US" sz="3200" i="1" dirty="0">
                <a:solidFill>
                  <a:schemeClr val="bg1"/>
                </a:solidFill>
              </a:rPr>
              <a:t>A Brief History of Time)</a:t>
            </a:r>
          </a:p>
          <a:p>
            <a:pPr>
              <a:tabLst>
                <a:tab pos="398463" algn="l"/>
              </a:tabLst>
            </a:pPr>
            <a:endParaRPr lang="en-US" sz="3200" dirty="0">
              <a:solidFill>
                <a:schemeClr val="bg1"/>
              </a:solidFill>
            </a:endParaRPr>
          </a:p>
        </p:txBody>
      </p:sp>
      <p:cxnSp>
        <p:nvCxnSpPr>
          <p:cNvPr id="8" name="Straight Connector 7"/>
          <p:cNvCxnSpPr/>
          <p:nvPr/>
        </p:nvCxnSpPr>
        <p:spPr>
          <a:xfrm>
            <a:off x="3733800" y="5029200"/>
            <a:ext cx="7086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C8E4B6A-ED3A-D204-FD38-E82A19EDDE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399" y="344335"/>
            <a:ext cx="2347602" cy="2098947"/>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6" name="Picture 2" descr="Image result for martin reese">
            <a:extLst>
              <a:ext uri="{FF2B5EF4-FFF2-40B4-BE49-F238E27FC236}">
                <a16:creationId xmlns:a16="http://schemas.microsoft.com/office/drawing/2014/main" id="{1E9CBFDF-B10A-2868-F962-4BDF4B75023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1413" t="14863" r="14009" b="12065"/>
          <a:stretch>
            <a:fillRect/>
          </a:stretch>
        </p:blipFill>
        <p:spPr bwMode="auto">
          <a:xfrm>
            <a:off x="990600" y="5208529"/>
            <a:ext cx="1752600" cy="112543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84FB495-C06D-FFDA-900B-E4AAB131B1F8}"/>
              </a:ext>
            </a:extLst>
          </p:cNvPr>
          <p:cNvPicPr>
            <a:picLocks noChangeAspect="1"/>
          </p:cNvPicPr>
          <p:nvPr/>
        </p:nvPicPr>
        <p:blipFill>
          <a:blip r:embed="rId7">
            <a:extLst>
              <a:ext uri="{28A0092B-C50C-407E-A947-70E740481C1C}">
                <a14:useLocalDpi xmlns:a14="http://schemas.microsoft.com/office/drawing/2010/main" val="0"/>
              </a:ext>
            </a:extLst>
          </a:blip>
          <a:srcRect l="18617" r="18617"/>
          <a:stretch/>
        </p:blipFill>
        <p:spPr>
          <a:xfrm>
            <a:off x="960233" y="4937760"/>
            <a:ext cx="1752599" cy="1339022"/>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28D72FA8-C0CD-80BD-CBE2-29E85A229B43}"/>
              </a:ext>
            </a:extLst>
          </p:cNvPr>
          <p:cNvSpPr txBox="1"/>
          <p:nvPr/>
        </p:nvSpPr>
        <p:spPr>
          <a:xfrm>
            <a:off x="3429000" y="899691"/>
            <a:ext cx="3352800" cy="929109"/>
          </a:xfrm>
          <a:prstGeom prst="rect">
            <a:avLst/>
          </a:prstGeom>
          <a:noFill/>
        </p:spPr>
        <p:txBody>
          <a:bodyPr wrap="square" rtlCol="0">
            <a:spAutoFit/>
          </a:bodyPr>
          <a:lstStyle/>
          <a:p>
            <a:endParaRPr lang="en-US" dirty="0"/>
          </a:p>
        </p:txBody>
      </p:sp>
      <p:pic>
        <p:nvPicPr>
          <p:cNvPr id="9" name="Picture 4" descr="http://1.bp.blogspot.com/-zTYKmcB26qQ/Ts1Tyf4wjeI/AAAAAAAABrg/15p7wQiAsxQ/s1600/universe.jpg">
            <a:hlinkClick r:id="rId3"/>
            <a:extLst>
              <a:ext uri="{FF2B5EF4-FFF2-40B4-BE49-F238E27FC236}">
                <a16:creationId xmlns:a16="http://schemas.microsoft.com/office/drawing/2014/main" id="{6118922B-F834-8749-D6FB-AD17EB626BF5}"/>
              </a:ext>
            </a:extLst>
          </p:cNvPr>
          <p:cNvPicPr>
            <a:picLocks noChangeAspect="1" noChangeArrowheads="1"/>
          </p:cNvPicPr>
          <p:nvPr/>
        </p:nvPicPr>
        <p:blipFill>
          <a:blip r:embed="rId8" cstate="print">
            <a:lum bright="-15000"/>
            <a:extLst>
              <a:ext uri="{BEBA8EAE-BF5A-486C-A8C5-ECC9F3942E4B}">
                <a14:imgProps xmlns:a14="http://schemas.microsoft.com/office/drawing/2010/main">
                  <a14:imgLayer r:embed="rId9">
                    <a14:imgEffect>
                      <a14:artisticPhotocopy/>
                    </a14:imgEffect>
                  </a14:imgLayer>
                </a14:imgProps>
              </a:ext>
            </a:extLst>
          </a:blip>
          <a:srcRect/>
          <a:stretch>
            <a:fillRect/>
          </a:stretch>
        </p:blipFill>
        <p:spPr bwMode="auto">
          <a:xfrm>
            <a:off x="0" y="7065"/>
            <a:ext cx="13411200" cy="7543800"/>
          </a:xfrm>
          <a:prstGeom prst="rect">
            <a:avLst/>
          </a:prstGeom>
          <a:noFill/>
        </p:spPr>
      </p:pic>
      <p:pic>
        <p:nvPicPr>
          <p:cNvPr id="16" name="Picture 15">
            <a:extLst>
              <a:ext uri="{FF2B5EF4-FFF2-40B4-BE49-F238E27FC236}">
                <a16:creationId xmlns:a16="http://schemas.microsoft.com/office/drawing/2014/main" id="{4D3DCF7E-C244-3B1B-910F-628766CCF308}"/>
              </a:ext>
            </a:extLst>
          </p:cNvPr>
          <p:cNvPicPr>
            <a:picLocks noChangeAspect="1"/>
          </p:cNvPicPr>
          <p:nvPr/>
        </p:nvPicPr>
        <p:blipFill>
          <a:blip r:embed="rId10"/>
          <a:stretch>
            <a:fillRect/>
          </a:stretch>
        </p:blipFill>
        <p:spPr>
          <a:xfrm>
            <a:off x="6457883" y="2577458"/>
            <a:ext cx="2171833" cy="20632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par>
                                <p:cTn id="8" presetID="47" presetClass="entr" presetSubtype="0" fill="hold" nodeType="withEffect">
                                  <p:stCondLst>
                                    <p:cond delay="2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3250"/>
                                        <p:tgtEl>
                                          <p:spTgt spid="2"/>
                                        </p:tgtEl>
                                      </p:cBhvr>
                                    </p:animEffect>
                                    <p:anim calcmode="lin" valueType="num">
                                      <p:cBhvr>
                                        <p:cTn id="11" dur="3250" fill="hold"/>
                                        <p:tgtEl>
                                          <p:spTgt spid="2"/>
                                        </p:tgtEl>
                                        <p:attrNameLst>
                                          <p:attrName>ppt_x</p:attrName>
                                        </p:attrNameLst>
                                      </p:cBhvr>
                                      <p:tavLst>
                                        <p:tav tm="0">
                                          <p:val>
                                            <p:strVal val="#ppt_x"/>
                                          </p:val>
                                        </p:tav>
                                        <p:tav tm="100000">
                                          <p:val>
                                            <p:strVal val="#ppt_x"/>
                                          </p:val>
                                        </p:tav>
                                      </p:tavLst>
                                    </p:anim>
                                    <p:anim calcmode="lin" valueType="num">
                                      <p:cBhvr>
                                        <p:cTn id="12" dur="3250" fill="hold"/>
                                        <p:tgtEl>
                                          <p:spTgt spid="2"/>
                                        </p:tgtEl>
                                        <p:attrNameLst>
                                          <p:attrName>ppt_y</p:attrName>
                                        </p:attrNameLst>
                                      </p:cBhvr>
                                      <p:tavLst>
                                        <p:tav tm="0">
                                          <p:val>
                                            <p:strVal val="#ppt_y-.1"/>
                                          </p:val>
                                        </p:tav>
                                        <p:tav tm="100000">
                                          <p:val>
                                            <p:strVal val="#ppt_y"/>
                                          </p:val>
                                        </p:tav>
                                      </p:tavLst>
                                    </p:anim>
                                  </p:childTnLst>
                                </p:cTn>
                              </p:par>
                              <p:par>
                                <p:cTn id="13" presetID="16" presetClass="entr" presetSubtype="21" fill="hold" grpId="0" nodeType="withEffect">
                                  <p:stCondLst>
                                    <p:cond delay="300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iterate type="lt">
                                    <p:tmPct val="12000"/>
                                  </p:iterate>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26" presetClass="emph" presetSubtype="0" repeatCount="5000" fill="hold" nodeType="withEffect">
                                  <p:stCondLst>
                                    <p:cond delay="0"/>
                                  </p:stCondLst>
                                  <p:childTnLst>
                                    <p:animEffect transition="out" filter="fade">
                                      <p:cBhvr>
                                        <p:cTn id="22" dur="1500" tmFilter="0, 0; .2, .5; .8, .5; 1, 0"/>
                                        <p:tgtEl>
                                          <p:spTgt spid="2"/>
                                        </p:tgtEl>
                                      </p:cBhvr>
                                    </p:animEffect>
                                    <p:animScale>
                                      <p:cBhvr>
                                        <p:cTn id="23" dur="750" autoRev="1" fill="hold"/>
                                        <p:tgtEl>
                                          <p:spTgt spid="2"/>
                                        </p:tgtEl>
                                      </p:cBhvr>
                                      <p:by x="105000" y="105000"/>
                                    </p:animScale>
                                  </p:childTnLst>
                                </p:cTn>
                              </p:par>
                              <p:par>
                                <p:cTn id="24" presetID="16" presetClass="entr" presetSubtype="21" fill="hold" nodeType="withEffect">
                                  <p:stCondLst>
                                    <p:cond delay="2500"/>
                                  </p:stCondLst>
                                  <p:iterate type="lt">
                                    <p:tmPct val="15000"/>
                                  </p:iterate>
                                  <p:childTnLst>
                                    <p:set>
                                      <p:cBhvr>
                                        <p:cTn id="25" dur="1" fill="hold">
                                          <p:stCondLst>
                                            <p:cond delay="0"/>
                                          </p:stCondLst>
                                        </p:cTn>
                                        <p:tgtEl>
                                          <p:spTgt spid="4">
                                            <p:txEl>
                                              <p:pRg st="4" end="4"/>
                                            </p:txEl>
                                          </p:spTgt>
                                        </p:tgtEl>
                                        <p:attrNameLst>
                                          <p:attrName>style.visibility</p:attrName>
                                        </p:attrNameLst>
                                      </p:cBhvr>
                                      <p:to>
                                        <p:strVal val="visible"/>
                                      </p:to>
                                    </p:set>
                                    <p:animEffect transition="in" filter="barn(inVertical)">
                                      <p:cBhvr>
                                        <p:cTn id="26" dur="500"/>
                                        <p:tgtEl>
                                          <p:spTgt spid="4">
                                            <p:txEl>
                                              <p:pRg st="4" end="4"/>
                                            </p:txEl>
                                          </p:spTgt>
                                        </p:tgtEl>
                                      </p:cBhvr>
                                    </p:animEffect>
                                  </p:childTnLst>
                                </p:cTn>
                              </p:par>
                              <p:par>
                                <p:cTn id="27" presetID="2" presetClass="entr" presetSubtype="8" fill="hold" nodeType="withEffect">
                                  <p:stCondLst>
                                    <p:cond delay="2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42" presetClass="entr" presetSubtype="0" fill="hold" nodeType="withEffect">
                                  <p:stCondLst>
                                    <p:cond delay="2500"/>
                                  </p:stCondLst>
                                  <p:childTnLst>
                                    <p:set>
                                      <p:cBhvr>
                                        <p:cTn id="32" dur="1" fill="hold">
                                          <p:stCondLst>
                                            <p:cond delay="0"/>
                                          </p:stCondLst>
                                        </p:cTn>
                                        <p:tgtEl>
                                          <p:spTgt spid="1026"/>
                                        </p:tgtEl>
                                        <p:attrNameLst>
                                          <p:attrName>style.visibility</p:attrName>
                                        </p:attrNameLst>
                                      </p:cBhvr>
                                      <p:to>
                                        <p:strVal val="visible"/>
                                      </p:to>
                                    </p:set>
                                    <p:animEffect transition="in" filter="fade">
                                      <p:cBhvr>
                                        <p:cTn id="33" dur="1000"/>
                                        <p:tgtEl>
                                          <p:spTgt spid="1026"/>
                                        </p:tgtEl>
                                      </p:cBhvr>
                                    </p:animEffect>
                                    <p:anim calcmode="lin" valueType="num">
                                      <p:cBhvr>
                                        <p:cTn id="34" dur="1000" fill="hold"/>
                                        <p:tgtEl>
                                          <p:spTgt spid="1026"/>
                                        </p:tgtEl>
                                        <p:attrNameLst>
                                          <p:attrName>ppt_x</p:attrName>
                                        </p:attrNameLst>
                                      </p:cBhvr>
                                      <p:tavLst>
                                        <p:tav tm="0">
                                          <p:val>
                                            <p:strVal val="#ppt_x"/>
                                          </p:val>
                                        </p:tav>
                                        <p:tav tm="100000">
                                          <p:val>
                                            <p:strVal val="#ppt_x"/>
                                          </p:val>
                                        </p:tav>
                                      </p:tavLst>
                                    </p:anim>
                                    <p:anim calcmode="lin" valueType="num">
                                      <p:cBhvr>
                                        <p:cTn id="35" dur="1000" fill="hold"/>
                                        <p:tgtEl>
                                          <p:spTgt spid="1026"/>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575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500"/>
                                        <p:tgtEl>
                                          <p:spTgt spid="5"/>
                                        </p:tgtEl>
                                      </p:cBhvr>
                                    </p:animEffect>
                                    <p:anim calcmode="lin" valueType="num">
                                      <p:cBhvr>
                                        <p:cTn id="39" dur="1500" fill="hold"/>
                                        <p:tgtEl>
                                          <p:spTgt spid="5"/>
                                        </p:tgtEl>
                                        <p:attrNameLst>
                                          <p:attrName>ppt_x</p:attrName>
                                        </p:attrNameLst>
                                      </p:cBhvr>
                                      <p:tavLst>
                                        <p:tav tm="0">
                                          <p:val>
                                            <p:strVal val="#ppt_x"/>
                                          </p:val>
                                        </p:tav>
                                        <p:tav tm="100000">
                                          <p:val>
                                            <p:strVal val="#ppt_x"/>
                                          </p:val>
                                        </p:tav>
                                      </p:tavLst>
                                    </p:anim>
                                    <p:anim calcmode="lin" valueType="num">
                                      <p:cBhvr>
                                        <p:cTn id="40" dur="1500" fill="hold"/>
                                        <p:tgtEl>
                                          <p:spTgt spid="5"/>
                                        </p:tgtEl>
                                        <p:attrNameLst>
                                          <p:attrName>ppt_y</p:attrName>
                                        </p:attrNameLst>
                                      </p:cBhvr>
                                      <p:tavLst>
                                        <p:tav tm="0">
                                          <p:val>
                                            <p:strVal val="#ppt_y-.1"/>
                                          </p:val>
                                        </p:tav>
                                        <p:tav tm="100000">
                                          <p:val>
                                            <p:strVal val="#ppt_y"/>
                                          </p:val>
                                        </p:tav>
                                      </p:tavLst>
                                    </p:anim>
                                  </p:childTnLst>
                                </p:cTn>
                              </p:par>
                              <p:par>
                                <p:cTn id="41" presetID="64" presetClass="path" presetSubtype="0" accel="50000" decel="50000" fill="hold" nodeType="withEffect">
                                  <p:stCondLst>
                                    <p:cond delay="5750"/>
                                  </p:stCondLst>
                                  <p:childTnLst>
                                    <p:animMotion origin="layout" path="M 0 0 L 0 -0.25 E" pathEditMode="relative" ptsTypes="">
                                      <p:cBhvr>
                                        <p:cTn id="42" dur="2000" fill="hold"/>
                                        <p:tgtEl>
                                          <p:spTgt spid="1026"/>
                                        </p:tgtEl>
                                        <p:attrNameLst>
                                          <p:attrName>ppt_x</p:attrName>
                                          <p:attrName>ppt_y</p:attrName>
                                        </p:attrNameLst>
                                      </p:cBhvr>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iterate type="lt">
                                    <p:tmPct val="12000"/>
                                  </p:iterate>
                                  <p:childTnLst>
                                    <p:set>
                                      <p:cBhvr>
                                        <p:cTn id="46" dur="1" fill="hold">
                                          <p:stCondLst>
                                            <p:cond delay="0"/>
                                          </p:stCondLst>
                                        </p:cTn>
                                        <p:tgtEl>
                                          <p:spTgt spid="4">
                                            <p:txEl>
                                              <p:pRg st="1" end="1"/>
                                            </p:txEl>
                                          </p:spTgt>
                                        </p:tgtEl>
                                        <p:attrNameLst>
                                          <p:attrName>style.visibility</p:attrName>
                                        </p:attrNameLst>
                                      </p:cBhvr>
                                      <p:to>
                                        <p:strVal val="visible"/>
                                      </p:to>
                                    </p:set>
                                    <p:animEffect transition="in" filter="fade">
                                      <p:cBhvr>
                                        <p:cTn id="47" dur="500"/>
                                        <p:tgtEl>
                                          <p:spTgt spid="4">
                                            <p:txEl>
                                              <p:pRg st="1" end="1"/>
                                            </p:txEl>
                                          </p:spTgt>
                                        </p:tgtEl>
                                      </p:cBhvr>
                                    </p:animEffect>
                                  </p:childTnLst>
                                </p:cTn>
                              </p:par>
                              <p:par>
                                <p:cTn id="48" presetID="10" presetClass="entr" presetSubtype="0" fill="hold" nodeType="withEffect">
                                  <p:stCondLst>
                                    <p:cond delay="25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500"/>
                                        <p:tgtEl>
                                          <p:spTgt spid="16"/>
                                        </p:tgtEl>
                                      </p:cBhvr>
                                    </p:animEffect>
                                  </p:childTnLst>
                                </p:cTn>
                              </p:par>
                              <p:par>
                                <p:cTn id="51" presetID="32" presetClass="emph" presetSubtype="0" fill="hold" nodeType="withEffect">
                                  <p:stCondLst>
                                    <p:cond delay="3250"/>
                                  </p:stCondLst>
                                  <p:childTnLst>
                                    <p:animRot by="120000">
                                      <p:cBhvr>
                                        <p:cTn id="52" dur="200" fill="hold">
                                          <p:stCondLst>
                                            <p:cond delay="0"/>
                                          </p:stCondLst>
                                        </p:cTn>
                                        <p:tgtEl>
                                          <p:spTgt spid="16"/>
                                        </p:tgtEl>
                                        <p:attrNameLst>
                                          <p:attrName>r</p:attrName>
                                        </p:attrNameLst>
                                      </p:cBhvr>
                                    </p:animRot>
                                    <p:animRot by="-240000">
                                      <p:cBhvr>
                                        <p:cTn id="53" dur="400" fill="hold">
                                          <p:stCondLst>
                                            <p:cond delay="400"/>
                                          </p:stCondLst>
                                        </p:cTn>
                                        <p:tgtEl>
                                          <p:spTgt spid="16"/>
                                        </p:tgtEl>
                                        <p:attrNameLst>
                                          <p:attrName>r</p:attrName>
                                        </p:attrNameLst>
                                      </p:cBhvr>
                                    </p:animRot>
                                    <p:animRot by="240000">
                                      <p:cBhvr>
                                        <p:cTn id="54" dur="400" fill="hold">
                                          <p:stCondLst>
                                            <p:cond delay="800"/>
                                          </p:stCondLst>
                                        </p:cTn>
                                        <p:tgtEl>
                                          <p:spTgt spid="16"/>
                                        </p:tgtEl>
                                        <p:attrNameLst>
                                          <p:attrName>r</p:attrName>
                                        </p:attrNameLst>
                                      </p:cBhvr>
                                    </p:animRot>
                                    <p:animRot by="-240000">
                                      <p:cBhvr>
                                        <p:cTn id="55" dur="400" fill="hold">
                                          <p:stCondLst>
                                            <p:cond delay="1200"/>
                                          </p:stCondLst>
                                        </p:cTn>
                                        <p:tgtEl>
                                          <p:spTgt spid="16"/>
                                        </p:tgtEl>
                                        <p:attrNameLst>
                                          <p:attrName>r</p:attrName>
                                        </p:attrNameLst>
                                      </p:cBhvr>
                                    </p:animRot>
                                    <p:animRot by="120000">
                                      <p:cBhvr>
                                        <p:cTn id="56" dur="400" fill="hold">
                                          <p:stCondLst>
                                            <p:cond delay="1600"/>
                                          </p:stCondLst>
                                        </p:cTn>
                                        <p:tgtEl>
                                          <p:spTgt spid="16"/>
                                        </p:tgtEl>
                                        <p:attrNameLst>
                                          <p:attrName>r</p:attrName>
                                        </p:attrNameLst>
                                      </p:cBhvr>
                                    </p:animRo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iterate type="lt">
                                    <p:tmPct val="13000"/>
                                  </p:iterate>
                                  <p:childTnLst>
                                    <p:set>
                                      <p:cBhvr>
                                        <p:cTn id="60" dur="1" fill="hold">
                                          <p:stCondLst>
                                            <p:cond delay="0"/>
                                          </p:stCondLst>
                                        </p:cTn>
                                        <p:tgtEl>
                                          <p:spTgt spid="4">
                                            <p:txEl>
                                              <p:pRg st="3" end="3"/>
                                            </p:txEl>
                                          </p:spTgt>
                                        </p:tgtEl>
                                        <p:attrNameLst>
                                          <p:attrName>style.visibility</p:attrName>
                                        </p:attrNameLst>
                                      </p:cBhvr>
                                      <p:to>
                                        <p:strVal val="visible"/>
                                      </p:to>
                                    </p:set>
                                    <p:animEffect transition="in" filter="fade">
                                      <p:cBhvr>
                                        <p:cTn id="61" dur="500"/>
                                        <p:tgtEl>
                                          <p:spTgt spid="4">
                                            <p:txEl>
                                              <p:pRg st="3" end="3"/>
                                            </p:txEl>
                                          </p:spTgt>
                                        </p:tgtEl>
                                      </p:cBhvr>
                                    </p:animEffect>
                                  </p:childTnLst>
                                </p:cTn>
                              </p:par>
                              <p:par>
                                <p:cTn id="62" presetID="2" presetClass="exit" presetSubtype="4" fill="hold" nodeType="withEffect">
                                  <p:stCondLst>
                                    <p:cond delay="3000"/>
                                  </p:stCondLst>
                                  <p:iterate type="lt">
                                    <p:tmPct val="0"/>
                                  </p:iterate>
                                  <p:childTnLst>
                                    <p:anim calcmode="lin" valueType="num">
                                      <p:cBhvr additive="base">
                                        <p:cTn id="63" dur="2000"/>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64" dur="2000"/>
                                        <p:tgtEl>
                                          <p:spTgt spid="4">
                                            <p:txEl>
                                              <p:pRg st="4" end="4"/>
                                            </p:txEl>
                                          </p:spTgt>
                                        </p:tgtEl>
                                        <p:attrNameLst>
                                          <p:attrName>ppt_y</p:attrName>
                                        </p:attrNameLst>
                                      </p:cBhvr>
                                      <p:tavLst>
                                        <p:tav tm="0">
                                          <p:val>
                                            <p:strVal val="ppt_y"/>
                                          </p:val>
                                        </p:tav>
                                        <p:tav tm="100000">
                                          <p:val>
                                            <p:strVal val="1+ppt_h/2"/>
                                          </p:val>
                                        </p:tav>
                                      </p:tavLst>
                                    </p:anim>
                                    <p:set>
                                      <p:cBhvr>
                                        <p:cTn id="65" dur="1" fill="hold">
                                          <p:stCondLst>
                                            <p:cond delay="1999"/>
                                          </p:stCondLst>
                                        </p:cTn>
                                        <p:tgtEl>
                                          <p:spTgt spid="4">
                                            <p:txEl>
                                              <p:pRg st="4" end="4"/>
                                            </p:txEl>
                                          </p:spTgt>
                                        </p:tgtEl>
                                        <p:attrNameLst>
                                          <p:attrName>style.visibility</p:attrName>
                                        </p:attrNameLst>
                                      </p:cBhvr>
                                      <p:to>
                                        <p:strVal val="hidden"/>
                                      </p:to>
                                    </p:set>
                                  </p:childTnLst>
                                </p:cTn>
                              </p:par>
                              <p:par>
                                <p:cTn id="66" presetID="26" presetClass="emph" presetSubtype="0" fill="hold" nodeType="withEffect">
                                  <p:stCondLst>
                                    <p:cond delay="3000"/>
                                  </p:stCondLst>
                                  <p:childTnLst>
                                    <p:animEffect transition="out" filter="fade">
                                      <p:cBhvr>
                                        <p:cTn id="67" dur="3000" tmFilter="0, 0; .2, .5; .8, .5; 1, 0"/>
                                        <p:tgtEl>
                                          <p:spTgt spid="13316"/>
                                        </p:tgtEl>
                                      </p:cBhvr>
                                    </p:animEffect>
                                    <p:animScale>
                                      <p:cBhvr>
                                        <p:cTn id="68" dur="1500" autoRev="1" fill="hold"/>
                                        <p:tgtEl>
                                          <p:spTgt spid="13316"/>
                                        </p:tgtEl>
                                      </p:cBhvr>
                                      <p:by x="105000" y="105000"/>
                                    </p:animScale>
                                  </p:childTnLst>
                                </p:cTn>
                              </p:par>
                              <p:par>
                                <p:cTn id="69" presetID="32" presetClass="emph" presetSubtype="0" fill="hold" nodeType="withEffect">
                                  <p:stCondLst>
                                    <p:cond delay="3000"/>
                                  </p:stCondLst>
                                  <p:iterate type="lt">
                                    <p:tmPct val="0"/>
                                  </p:iterate>
                                  <p:childTnLst>
                                    <p:animClr clrSpc="rgb" dir="cw">
                                      <p:cBhvr override="childStyle">
                                        <p:cTn id="70" dur="100" fill="hold"/>
                                        <p:tgtEl>
                                          <p:spTgt spid="4">
                                            <p:txEl>
                                              <p:pRg st="3" end="3"/>
                                            </p:txEl>
                                          </p:spTgt>
                                        </p:tgtEl>
                                        <p:attrNameLst>
                                          <p:attrName>style.color</p:attrName>
                                        </p:attrNameLst>
                                      </p:cBhvr>
                                      <p:to>
                                        <a:srgbClr val="00FF00"/>
                                      </p:to>
                                    </p:animClr>
                                    <p:animClr clrSpc="rgb" dir="cw">
                                      <p:cBhvr>
                                        <p:cTn id="71" dur="100" fill="hold"/>
                                        <p:tgtEl>
                                          <p:spTgt spid="4">
                                            <p:txEl>
                                              <p:pRg st="3" end="3"/>
                                            </p:txEl>
                                          </p:spTgt>
                                        </p:tgtEl>
                                        <p:attrNameLst>
                                          <p:attrName>fillcolor</p:attrName>
                                        </p:attrNameLst>
                                      </p:cBhvr>
                                      <p:to>
                                        <a:srgbClr val="00FF00"/>
                                      </p:to>
                                    </p:animClr>
                                    <p:set>
                                      <p:cBhvr>
                                        <p:cTn id="72" dur="100" fill="hold"/>
                                        <p:tgtEl>
                                          <p:spTgt spid="4">
                                            <p:txEl>
                                              <p:pRg st="3" end="3"/>
                                            </p:txEl>
                                          </p:spTgt>
                                        </p:tgtEl>
                                        <p:attrNameLst>
                                          <p:attrName>fill.type</p:attrName>
                                        </p:attrNameLst>
                                      </p:cBhvr>
                                      <p:to>
                                        <p:strVal val="solid"/>
                                      </p:to>
                                    </p:set>
                                    <p:set>
                                      <p:cBhvr>
                                        <p:cTn id="73" dur="100" fill="hold"/>
                                        <p:tgtEl>
                                          <p:spTgt spid="4">
                                            <p:txEl>
                                              <p:pRg st="3" end="3"/>
                                            </p:txEl>
                                          </p:spTgt>
                                        </p:tgtEl>
                                        <p:attrNameLst>
                                          <p:attrName>fill.on</p:attrName>
                                        </p:attrNameLst>
                                      </p:cBhvr>
                                      <p:to>
                                        <p:strVal val="true"/>
                                      </p:to>
                                    </p:set>
                                    <p:animRot by="120000">
                                      <p:cBhvr>
                                        <p:cTn id="74" dur="100" fill="hold">
                                          <p:stCondLst>
                                            <p:cond delay="0"/>
                                          </p:stCondLst>
                                        </p:cTn>
                                        <p:tgtEl>
                                          <p:spTgt spid="4">
                                            <p:txEl>
                                              <p:pRg st="3" end="3"/>
                                            </p:txEl>
                                          </p:spTgt>
                                        </p:tgtEl>
                                        <p:attrNameLst>
                                          <p:attrName>r</p:attrName>
                                        </p:attrNameLst>
                                      </p:cBhvr>
                                    </p:animRot>
                                    <p:animRot by="-240000">
                                      <p:cBhvr>
                                        <p:cTn id="75" dur="200" fill="hold">
                                          <p:stCondLst>
                                            <p:cond delay="200"/>
                                          </p:stCondLst>
                                        </p:cTn>
                                        <p:tgtEl>
                                          <p:spTgt spid="4">
                                            <p:txEl>
                                              <p:pRg st="3" end="3"/>
                                            </p:txEl>
                                          </p:spTgt>
                                        </p:tgtEl>
                                        <p:attrNameLst>
                                          <p:attrName>r</p:attrName>
                                        </p:attrNameLst>
                                      </p:cBhvr>
                                    </p:animRot>
                                    <p:animRot by="240000">
                                      <p:cBhvr>
                                        <p:cTn id="76" dur="200" fill="hold">
                                          <p:stCondLst>
                                            <p:cond delay="400"/>
                                          </p:stCondLst>
                                        </p:cTn>
                                        <p:tgtEl>
                                          <p:spTgt spid="4">
                                            <p:txEl>
                                              <p:pRg st="3" end="3"/>
                                            </p:txEl>
                                          </p:spTgt>
                                        </p:tgtEl>
                                        <p:attrNameLst>
                                          <p:attrName>r</p:attrName>
                                        </p:attrNameLst>
                                      </p:cBhvr>
                                    </p:animRot>
                                    <p:animRot by="-240000">
                                      <p:cBhvr>
                                        <p:cTn id="77" dur="200" fill="hold">
                                          <p:stCondLst>
                                            <p:cond delay="600"/>
                                          </p:stCondLst>
                                        </p:cTn>
                                        <p:tgtEl>
                                          <p:spTgt spid="4">
                                            <p:txEl>
                                              <p:pRg st="3" end="3"/>
                                            </p:txEl>
                                          </p:spTgt>
                                        </p:tgtEl>
                                        <p:attrNameLst>
                                          <p:attrName>r</p:attrName>
                                        </p:attrNameLst>
                                      </p:cBhvr>
                                    </p:animRot>
                                    <p:animRot by="120000">
                                      <p:cBhvr>
                                        <p:cTn id="78" dur="200" fill="hold">
                                          <p:stCondLst>
                                            <p:cond delay="800"/>
                                          </p:stCondLst>
                                        </p:cTn>
                                        <p:tgtEl>
                                          <p:spTgt spid="4">
                                            <p:txEl>
                                              <p:pRg st="3" end="3"/>
                                            </p:txEl>
                                          </p:spTgt>
                                        </p:tgtEl>
                                        <p:attrNameLst>
                                          <p:attrName>r</p:attrName>
                                        </p:attrNameLst>
                                      </p:cBhvr>
                                    </p:animRot>
                                  </p:childTnLst>
                                </p:cTn>
                              </p:par>
                              <p:par>
                                <p:cTn id="79" presetID="10" presetClass="exit" presetSubtype="0" fill="hold" nodeType="withEffect">
                                  <p:stCondLst>
                                    <p:cond delay="3000"/>
                                  </p:stCondLst>
                                  <p:iterate type="lt">
                                    <p:tmPct val="0"/>
                                  </p:iterate>
                                  <p:childTnLst>
                                    <p:animEffect transition="out" filter="fade">
                                      <p:cBhvr>
                                        <p:cTn id="80" dur="5000"/>
                                        <p:tgtEl>
                                          <p:spTgt spid="4">
                                            <p:txEl>
                                              <p:pRg st="0" end="0"/>
                                            </p:txEl>
                                          </p:spTgt>
                                        </p:tgtEl>
                                      </p:cBhvr>
                                    </p:animEffect>
                                    <p:set>
                                      <p:cBhvr>
                                        <p:cTn id="81" dur="1" fill="hold">
                                          <p:stCondLst>
                                            <p:cond delay="4999"/>
                                          </p:stCondLst>
                                        </p:cTn>
                                        <p:tgtEl>
                                          <p:spTgt spid="4">
                                            <p:txEl>
                                              <p:pRg st="0" end="0"/>
                                            </p:txEl>
                                          </p:spTgt>
                                        </p:tgtEl>
                                        <p:attrNameLst>
                                          <p:attrName>style.visibility</p:attrName>
                                        </p:attrNameLst>
                                      </p:cBhvr>
                                      <p:to>
                                        <p:strVal val="hidden"/>
                                      </p:to>
                                    </p:set>
                                  </p:childTnLst>
                                </p:cTn>
                              </p:par>
                              <p:par>
                                <p:cTn id="82" presetID="10" presetClass="exit" presetSubtype="0" fill="hold" nodeType="withEffect">
                                  <p:stCondLst>
                                    <p:cond delay="3000"/>
                                  </p:stCondLst>
                                  <p:iterate type="lt">
                                    <p:tmPct val="0"/>
                                  </p:iterate>
                                  <p:childTnLst>
                                    <p:animEffect transition="out" filter="fade">
                                      <p:cBhvr>
                                        <p:cTn id="83" dur="5000"/>
                                        <p:tgtEl>
                                          <p:spTgt spid="4">
                                            <p:txEl>
                                              <p:pRg st="1" end="1"/>
                                            </p:txEl>
                                          </p:spTgt>
                                        </p:tgtEl>
                                      </p:cBhvr>
                                    </p:animEffect>
                                    <p:set>
                                      <p:cBhvr>
                                        <p:cTn id="84" dur="1" fill="hold">
                                          <p:stCondLst>
                                            <p:cond delay="4999"/>
                                          </p:stCondLst>
                                        </p:cTn>
                                        <p:tgtEl>
                                          <p:spTgt spid="4">
                                            <p:txEl>
                                              <p:pRg st="1" end="1"/>
                                            </p:txEl>
                                          </p:spTgt>
                                        </p:tgtEl>
                                        <p:attrNameLst>
                                          <p:attrName>style.visibility</p:attrName>
                                        </p:attrNameLst>
                                      </p:cBhvr>
                                      <p:to>
                                        <p:strVal val="hidden"/>
                                      </p:to>
                                    </p:set>
                                  </p:childTnLst>
                                </p:cTn>
                              </p:par>
                              <p:par>
                                <p:cTn id="85" presetID="10" presetClass="exit" presetSubtype="0" fill="hold" nodeType="withEffect">
                                  <p:stCondLst>
                                    <p:cond delay="4750"/>
                                  </p:stCondLst>
                                  <p:iterate type="lt">
                                    <p:tmPct val="0"/>
                                  </p:iterate>
                                  <p:childTnLst>
                                    <p:animEffect transition="out" filter="fade">
                                      <p:cBhvr>
                                        <p:cTn id="86" dur="5750"/>
                                        <p:tgtEl>
                                          <p:spTgt spid="4">
                                            <p:txEl>
                                              <p:pRg st="3" end="3"/>
                                            </p:txEl>
                                          </p:spTgt>
                                        </p:tgtEl>
                                      </p:cBhvr>
                                    </p:animEffect>
                                    <p:set>
                                      <p:cBhvr>
                                        <p:cTn id="87" dur="1" fill="hold">
                                          <p:stCondLst>
                                            <p:cond delay="5749"/>
                                          </p:stCondLst>
                                        </p:cTn>
                                        <p:tgtEl>
                                          <p:spTgt spid="4">
                                            <p:txEl>
                                              <p:pRg st="3" end="3"/>
                                            </p:txEl>
                                          </p:spTgt>
                                        </p:tgtEl>
                                        <p:attrNameLst>
                                          <p:attrName>style.visibility</p:attrName>
                                        </p:attrNameLst>
                                      </p:cBhvr>
                                      <p:to>
                                        <p:strVal val="hidden"/>
                                      </p:to>
                                    </p:set>
                                  </p:childTnLst>
                                </p:cTn>
                              </p:par>
                              <p:par>
                                <p:cTn id="88" presetID="10" presetClass="exit" presetSubtype="0" fill="hold" nodeType="withEffect">
                                  <p:stCondLst>
                                    <p:cond delay="3000"/>
                                  </p:stCondLst>
                                  <p:iterate type="lt">
                                    <p:tmPct val="0"/>
                                  </p:iterate>
                                  <p:childTnLst>
                                    <p:animEffect transition="out" filter="fade">
                                      <p:cBhvr>
                                        <p:cTn id="89" dur="5000"/>
                                        <p:tgtEl>
                                          <p:spTgt spid="4">
                                            <p:txEl>
                                              <p:pRg st="4" end="4"/>
                                            </p:txEl>
                                          </p:spTgt>
                                        </p:tgtEl>
                                      </p:cBhvr>
                                    </p:animEffect>
                                    <p:set>
                                      <p:cBhvr>
                                        <p:cTn id="90" dur="1" fill="hold">
                                          <p:stCondLst>
                                            <p:cond delay="4999"/>
                                          </p:stCondLst>
                                        </p:cTn>
                                        <p:tgtEl>
                                          <p:spTgt spid="4">
                                            <p:txEl>
                                              <p:pRg st="4" end="4"/>
                                            </p:txEl>
                                          </p:spTgt>
                                        </p:tgtEl>
                                        <p:attrNameLst>
                                          <p:attrName>style.visibility</p:attrName>
                                        </p:attrNameLst>
                                      </p:cBhvr>
                                      <p:to>
                                        <p:strVal val="hidden"/>
                                      </p:to>
                                    </p:set>
                                  </p:childTnLst>
                                </p:cTn>
                              </p:par>
                              <p:par>
                                <p:cTn id="91" presetID="10" presetClass="exit" presetSubtype="0" fill="hold" nodeType="withEffect">
                                  <p:stCondLst>
                                    <p:cond delay="3000"/>
                                  </p:stCondLst>
                                  <p:childTnLst>
                                    <p:animEffect transition="out" filter="fade">
                                      <p:cBhvr>
                                        <p:cTn id="92" dur="7000"/>
                                        <p:tgtEl>
                                          <p:spTgt spid="2"/>
                                        </p:tgtEl>
                                      </p:cBhvr>
                                    </p:animEffect>
                                    <p:set>
                                      <p:cBhvr>
                                        <p:cTn id="93" dur="1" fill="hold">
                                          <p:stCondLst>
                                            <p:cond delay="6999"/>
                                          </p:stCondLst>
                                        </p:cTn>
                                        <p:tgtEl>
                                          <p:spTgt spid="2"/>
                                        </p:tgtEl>
                                        <p:attrNameLst>
                                          <p:attrName>style.visibility</p:attrName>
                                        </p:attrNameLst>
                                      </p:cBhvr>
                                      <p:to>
                                        <p:strVal val="hidden"/>
                                      </p:to>
                                    </p:set>
                                  </p:childTnLst>
                                </p:cTn>
                              </p:par>
                              <p:par>
                                <p:cTn id="94" presetID="10" presetClass="exit" presetSubtype="0" fill="hold" nodeType="withEffect">
                                  <p:stCondLst>
                                    <p:cond delay="3000"/>
                                  </p:stCondLst>
                                  <p:childTnLst>
                                    <p:animEffect transition="out" filter="fade">
                                      <p:cBhvr>
                                        <p:cTn id="95" dur="7000"/>
                                        <p:tgtEl>
                                          <p:spTgt spid="1026"/>
                                        </p:tgtEl>
                                      </p:cBhvr>
                                    </p:animEffect>
                                    <p:set>
                                      <p:cBhvr>
                                        <p:cTn id="96" dur="1" fill="hold">
                                          <p:stCondLst>
                                            <p:cond delay="6999"/>
                                          </p:stCondLst>
                                        </p:cTn>
                                        <p:tgtEl>
                                          <p:spTgt spid="1026"/>
                                        </p:tgtEl>
                                        <p:attrNameLst>
                                          <p:attrName>style.visibility</p:attrName>
                                        </p:attrNameLst>
                                      </p:cBhvr>
                                      <p:to>
                                        <p:strVal val="hidden"/>
                                      </p:to>
                                    </p:set>
                                  </p:childTnLst>
                                </p:cTn>
                              </p:par>
                              <p:par>
                                <p:cTn id="97" presetID="10" presetClass="exit" presetSubtype="0" fill="hold" nodeType="withEffect">
                                  <p:stCondLst>
                                    <p:cond delay="3000"/>
                                  </p:stCondLst>
                                  <p:childTnLst>
                                    <p:animEffect transition="out" filter="fade">
                                      <p:cBhvr>
                                        <p:cTn id="98" dur="7000"/>
                                        <p:tgtEl>
                                          <p:spTgt spid="5"/>
                                        </p:tgtEl>
                                      </p:cBhvr>
                                    </p:animEffect>
                                    <p:set>
                                      <p:cBhvr>
                                        <p:cTn id="99" dur="1" fill="hold">
                                          <p:stCondLst>
                                            <p:cond delay="6999"/>
                                          </p:stCondLst>
                                        </p:cTn>
                                        <p:tgtEl>
                                          <p:spTgt spid="5"/>
                                        </p:tgtEl>
                                        <p:attrNameLst>
                                          <p:attrName>style.visibility</p:attrName>
                                        </p:attrNameLst>
                                      </p:cBhvr>
                                      <p:to>
                                        <p:strVal val="hidden"/>
                                      </p:to>
                                    </p:set>
                                  </p:childTnLst>
                                </p:cTn>
                              </p:par>
                              <p:par>
                                <p:cTn id="100" presetID="2" presetClass="exit" presetSubtype="4" fill="hold" nodeType="withEffect">
                                  <p:stCondLst>
                                    <p:cond delay="3000"/>
                                  </p:stCondLst>
                                  <p:childTnLst>
                                    <p:anim calcmode="lin" valueType="num">
                                      <p:cBhvr additive="base">
                                        <p:cTn id="101" dur="5000"/>
                                        <p:tgtEl>
                                          <p:spTgt spid="8"/>
                                        </p:tgtEl>
                                        <p:attrNameLst>
                                          <p:attrName>ppt_x</p:attrName>
                                        </p:attrNameLst>
                                      </p:cBhvr>
                                      <p:tavLst>
                                        <p:tav tm="0">
                                          <p:val>
                                            <p:strVal val="ppt_x"/>
                                          </p:val>
                                        </p:tav>
                                        <p:tav tm="100000">
                                          <p:val>
                                            <p:strVal val="ppt_x"/>
                                          </p:val>
                                        </p:tav>
                                      </p:tavLst>
                                    </p:anim>
                                    <p:anim calcmode="lin" valueType="num">
                                      <p:cBhvr additive="base">
                                        <p:cTn id="102" dur="5000"/>
                                        <p:tgtEl>
                                          <p:spTgt spid="8"/>
                                        </p:tgtEl>
                                        <p:attrNameLst>
                                          <p:attrName>ppt_y</p:attrName>
                                        </p:attrNameLst>
                                      </p:cBhvr>
                                      <p:tavLst>
                                        <p:tav tm="0">
                                          <p:val>
                                            <p:strVal val="ppt_y"/>
                                          </p:val>
                                        </p:tav>
                                        <p:tav tm="100000">
                                          <p:val>
                                            <p:strVal val="1+ppt_h/2"/>
                                          </p:val>
                                        </p:tav>
                                      </p:tavLst>
                                    </p:anim>
                                    <p:set>
                                      <p:cBhvr>
                                        <p:cTn id="103" dur="1" fill="hold">
                                          <p:stCondLst>
                                            <p:cond delay="4999"/>
                                          </p:stCondLst>
                                        </p:cTn>
                                        <p:tgtEl>
                                          <p:spTgt spid="8"/>
                                        </p:tgtEl>
                                        <p:attrNameLst>
                                          <p:attrName>style.visibility</p:attrName>
                                        </p:attrNameLst>
                                      </p:cBhvr>
                                      <p:to>
                                        <p:strVal val="hidden"/>
                                      </p:to>
                                    </p:set>
                                  </p:childTnLst>
                                </p:cTn>
                              </p:par>
                              <p:par>
                                <p:cTn id="104" presetID="8" presetClass="emph" presetSubtype="0" fill="hold" nodeType="withEffect">
                                  <p:stCondLst>
                                    <p:cond delay="3000"/>
                                  </p:stCondLst>
                                  <p:childTnLst>
                                    <p:animRot by="73320000">
                                      <p:cBhvr>
                                        <p:cTn id="105" dur="19750" fill="hold"/>
                                        <p:tgtEl>
                                          <p:spTgt spid="8"/>
                                        </p:tgtEl>
                                        <p:attrNameLst>
                                          <p:attrName>r</p:attrName>
                                        </p:attrNameLst>
                                      </p:cBhvr>
                                    </p:animRot>
                                  </p:childTnLst>
                                </p:cTn>
                              </p:par>
                              <p:par>
                                <p:cTn id="106" presetID="9" presetClass="entr" presetSubtype="0" fill="hold" nodeType="withEffect">
                                  <p:stCondLst>
                                    <p:cond delay="4750"/>
                                  </p:stCondLst>
                                  <p:childTnLst>
                                    <p:set>
                                      <p:cBhvr>
                                        <p:cTn id="107" dur="1" fill="hold">
                                          <p:stCondLst>
                                            <p:cond delay="0"/>
                                          </p:stCondLst>
                                        </p:cTn>
                                        <p:tgtEl>
                                          <p:spTgt spid="9"/>
                                        </p:tgtEl>
                                        <p:attrNameLst>
                                          <p:attrName>style.visibility</p:attrName>
                                        </p:attrNameLst>
                                      </p:cBhvr>
                                      <p:to>
                                        <p:strVal val="visible"/>
                                      </p:to>
                                    </p:set>
                                    <p:animEffect transition="in" filter="dissolve">
                                      <p:cBhvr>
                                        <p:cTn id="108" dur="11000"/>
                                        <p:tgtEl>
                                          <p:spTgt spid="9"/>
                                        </p:tgtEl>
                                      </p:cBhvr>
                                    </p:animEffect>
                                  </p:childTnLst>
                                </p:cTn>
                              </p:par>
                              <p:par>
                                <p:cTn id="109" presetID="32" presetClass="emph" presetSubtype="0" repeatCount="indefinite" fill="hold" nodeType="withEffect">
                                  <p:stCondLst>
                                    <p:cond delay="5500"/>
                                  </p:stCondLst>
                                  <p:childTnLst>
                                    <p:animRot by="120000">
                                      <p:cBhvr>
                                        <p:cTn id="110" dur="200" fill="hold">
                                          <p:stCondLst>
                                            <p:cond delay="0"/>
                                          </p:stCondLst>
                                        </p:cTn>
                                        <p:tgtEl>
                                          <p:spTgt spid="9"/>
                                        </p:tgtEl>
                                        <p:attrNameLst>
                                          <p:attrName>r</p:attrName>
                                        </p:attrNameLst>
                                      </p:cBhvr>
                                    </p:animRot>
                                    <p:animRot by="-240000">
                                      <p:cBhvr>
                                        <p:cTn id="111" dur="400" fill="hold">
                                          <p:stCondLst>
                                            <p:cond delay="400"/>
                                          </p:stCondLst>
                                        </p:cTn>
                                        <p:tgtEl>
                                          <p:spTgt spid="9"/>
                                        </p:tgtEl>
                                        <p:attrNameLst>
                                          <p:attrName>r</p:attrName>
                                        </p:attrNameLst>
                                      </p:cBhvr>
                                    </p:animRot>
                                    <p:animRot by="240000">
                                      <p:cBhvr>
                                        <p:cTn id="112" dur="400" fill="hold">
                                          <p:stCondLst>
                                            <p:cond delay="800"/>
                                          </p:stCondLst>
                                        </p:cTn>
                                        <p:tgtEl>
                                          <p:spTgt spid="9"/>
                                        </p:tgtEl>
                                        <p:attrNameLst>
                                          <p:attrName>r</p:attrName>
                                        </p:attrNameLst>
                                      </p:cBhvr>
                                    </p:animRot>
                                    <p:animRot by="-240000">
                                      <p:cBhvr>
                                        <p:cTn id="113" dur="400" fill="hold">
                                          <p:stCondLst>
                                            <p:cond delay="1200"/>
                                          </p:stCondLst>
                                        </p:cTn>
                                        <p:tgtEl>
                                          <p:spTgt spid="9"/>
                                        </p:tgtEl>
                                        <p:attrNameLst>
                                          <p:attrName>r</p:attrName>
                                        </p:attrNameLst>
                                      </p:cBhvr>
                                    </p:animRot>
                                    <p:animRot by="120000">
                                      <p:cBhvr>
                                        <p:cTn id="114" dur="400" fill="hold">
                                          <p:stCondLst>
                                            <p:cond delay="16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1.bp.blogspot.com/-zTYKmcB26qQ/Ts1Tyf4wjeI/AAAAAAAABrg/15p7wQiAsxQ/s1600/universe.jpg">
            <a:hlinkClick r:id="rId3"/>
          </p:cNvPr>
          <p:cNvPicPr>
            <a:picLocks noChangeAspect="1" noChangeArrowheads="1"/>
          </p:cNvPicPr>
          <p:nvPr/>
        </p:nvPicPr>
        <p:blipFill>
          <a:blip r:embed="rId4" cstate="print">
            <a:lum bright="-15000"/>
          </a:blip>
          <a:srcRect/>
          <a:stretch>
            <a:fillRect/>
          </a:stretch>
        </p:blipFill>
        <p:spPr bwMode="auto">
          <a:xfrm>
            <a:off x="0" y="0"/>
            <a:ext cx="12192000" cy="6858000"/>
          </a:xfrm>
          <a:prstGeom prst="rect">
            <a:avLst/>
          </a:prstGeom>
          <a:noFill/>
        </p:spPr>
      </p:pic>
      <p:sp>
        <p:nvSpPr>
          <p:cNvPr id="3" name="Rectangle 2"/>
          <p:cNvSpPr/>
          <p:nvPr/>
        </p:nvSpPr>
        <p:spPr>
          <a:xfrm>
            <a:off x="749808" y="982054"/>
            <a:ext cx="8077200" cy="2800767"/>
          </a:xfrm>
          <a:prstGeom prst="rect">
            <a:avLst/>
          </a:prstGeom>
          <a:noFill/>
        </p:spPr>
        <p:txBody>
          <a:bodyPr wrap="square" lIns="91440" tIns="45720" rIns="91440" bIns="45720">
            <a:spAutoFit/>
          </a:bodyPr>
          <a:lstStyle/>
          <a:p>
            <a:pPr eaLnBrk="0" hangingPunct="0"/>
            <a:r>
              <a:rPr lang="en-US" sz="4400" dirty="0">
                <a:solidFill>
                  <a:schemeClr val="bg1"/>
                </a:solidFill>
              </a:rPr>
              <a:t>“Why did the universe </a:t>
            </a:r>
            <a:r>
              <a:rPr lang="en-US" sz="4400" b="1" dirty="0">
                <a:highlight>
                  <a:srgbClr val="00FF00"/>
                </a:highlight>
              </a:rPr>
              <a:t>START</a:t>
            </a:r>
            <a:r>
              <a:rPr lang="en-US" sz="4400" b="1" dirty="0"/>
              <a:t> </a:t>
            </a:r>
            <a:r>
              <a:rPr lang="en-US" sz="4400" b="1" dirty="0">
                <a:highlight>
                  <a:srgbClr val="00FF00"/>
                </a:highlight>
              </a:rPr>
              <a:t>OUT           </a:t>
            </a:r>
          </a:p>
          <a:p>
            <a:pPr eaLnBrk="0" hangingPunct="0"/>
            <a:r>
              <a:rPr lang="en-US" sz="4400" dirty="0">
                <a:solidFill>
                  <a:schemeClr val="bg1"/>
                </a:solidFill>
              </a:rPr>
              <a:t>with so nearly the critical rate of expansion that separates models that </a:t>
            </a:r>
            <a:r>
              <a:rPr lang="en-US" sz="4400" dirty="0" err="1">
                <a:solidFill>
                  <a:schemeClr val="bg1"/>
                </a:solidFill>
              </a:rPr>
              <a:t>recollapse</a:t>
            </a:r>
            <a:r>
              <a:rPr lang="en-US" sz="4400" dirty="0">
                <a:solidFill>
                  <a:schemeClr val="bg1"/>
                </a:solidFill>
              </a:rPr>
              <a:t> . . .  </a:t>
            </a:r>
          </a:p>
        </p:txBody>
      </p:sp>
      <p:cxnSp>
        <p:nvCxnSpPr>
          <p:cNvPr id="8" name="Straight Connector 7"/>
          <p:cNvCxnSpPr>
            <a:cxnSpLocks/>
          </p:cNvCxnSpPr>
          <p:nvPr/>
        </p:nvCxnSpPr>
        <p:spPr>
          <a:xfrm>
            <a:off x="990600" y="4038600"/>
            <a:ext cx="99822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C8E4B6A-ED3A-D204-FD38-E82A19EDDE5B}"/>
              </a:ext>
            </a:extLst>
          </p:cNvPr>
          <p:cNvPicPr>
            <a:picLocks noChangeAspect="1"/>
          </p:cNvPicPr>
          <p:nvPr/>
        </p:nvPicPr>
        <p:blipFill>
          <a:blip r:embed="rId5">
            <a:extLst>
              <a:ext uri="{28A0092B-C50C-407E-A947-70E740481C1C}">
                <a14:useLocalDpi xmlns:a14="http://schemas.microsoft.com/office/drawing/2010/main" val="0"/>
              </a:ext>
            </a:extLst>
          </a:blip>
          <a:srcRect t="12242" b="12242"/>
          <a:stretch/>
        </p:blipFill>
        <p:spPr>
          <a:xfrm>
            <a:off x="1143000" y="4261723"/>
            <a:ext cx="3977794" cy="355647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a:extLst>
              <a:ext uri="{FF2B5EF4-FFF2-40B4-BE49-F238E27FC236}">
                <a16:creationId xmlns:a16="http://schemas.microsoft.com/office/drawing/2014/main" id="{5B2C0370-CF2B-C6F7-2D23-1943DB89DA23}"/>
              </a:ext>
            </a:extLst>
          </p:cNvPr>
          <p:cNvSpPr txBox="1"/>
          <p:nvPr/>
        </p:nvSpPr>
        <p:spPr>
          <a:xfrm>
            <a:off x="5104715" y="4639577"/>
            <a:ext cx="2667000" cy="1323439"/>
          </a:xfrm>
          <a:prstGeom prst="rect">
            <a:avLst/>
          </a:prstGeom>
          <a:noFill/>
        </p:spPr>
        <p:txBody>
          <a:bodyPr wrap="square" rtlCol="0">
            <a:spAutoFit/>
          </a:bodyPr>
          <a:lstStyle/>
          <a:p>
            <a:r>
              <a:rPr lang="en-US" sz="4000" dirty="0">
                <a:solidFill>
                  <a:schemeClr val="bg1"/>
                </a:solidFill>
              </a:rPr>
              <a:t>Stephen Hawking</a:t>
            </a:r>
          </a:p>
        </p:txBody>
      </p:sp>
      <p:sp>
        <p:nvSpPr>
          <p:cNvPr id="6" name="Rectangle 5">
            <a:extLst>
              <a:ext uri="{FF2B5EF4-FFF2-40B4-BE49-F238E27FC236}">
                <a16:creationId xmlns:a16="http://schemas.microsoft.com/office/drawing/2014/main" id="{068E582E-18AB-14DD-938B-715E2CDC1893}"/>
              </a:ext>
            </a:extLst>
          </p:cNvPr>
          <p:cNvSpPr/>
          <p:nvPr/>
        </p:nvSpPr>
        <p:spPr>
          <a:xfrm>
            <a:off x="786384" y="978408"/>
            <a:ext cx="8738616" cy="2787977"/>
          </a:xfrm>
          <a:prstGeom prst="rect">
            <a:avLst/>
          </a:prstGeom>
          <a:noFill/>
        </p:spPr>
        <p:txBody>
          <a:bodyPr wrap="square" lIns="91440" tIns="45720" rIns="91440" bIns="45720">
            <a:spAutoFit/>
          </a:bodyPr>
          <a:lstStyle/>
          <a:p>
            <a:pPr eaLnBrk="0" hangingPunct="0"/>
            <a:r>
              <a:rPr lang="en-US" sz="4400" dirty="0">
                <a:solidFill>
                  <a:schemeClr val="bg1"/>
                </a:solidFill>
              </a:rPr>
              <a:t>. . . from those that go on expanding forever, that even now, 10 thousand million years later, it is still expanding at nearly the critical rate?”</a:t>
            </a:r>
          </a:p>
        </p:txBody>
      </p:sp>
      <p:cxnSp>
        <p:nvCxnSpPr>
          <p:cNvPr id="11" name="Straight Arrow Connector 10">
            <a:extLst>
              <a:ext uri="{FF2B5EF4-FFF2-40B4-BE49-F238E27FC236}">
                <a16:creationId xmlns:a16="http://schemas.microsoft.com/office/drawing/2014/main" id="{F0E89C77-87F1-C6AD-3BF7-E0436969BAE8}"/>
              </a:ext>
            </a:extLst>
          </p:cNvPr>
          <p:cNvCxnSpPr/>
          <p:nvPr/>
        </p:nvCxnSpPr>
        <p:spPr>
          <a:xfrm>
            <a:off x="6324600" y="664104"/>
            <a:ext cx="3962400" cy="0"/>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0D137B8F-E49F-FCF8-F790-175663E39143}"/>
              </a:ext>
            </a:extLst>
          </p:cNvPr>
          <p:cNvSpPr/>
          <p:nvPr/>
        </p:nvSpPr>
        <p:spPr>
          <a:xfrm>
            <a:off x="6019800" y="499648"/>
            <a:ext cx="304800" cy="360842"/>
          </a:xfrm>
          <a:prstGeom prst="ellipse">
            <a:avLst/>
          </a:prstGeom>
          <a:solidFill>
            <a:srgbClr val="00FF00"/>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Rectangle 3">
            <a:extLst>
              <a:ext uri="{FF2B5EF4-FFF2-40B4-BE49-F238E27FC236}">
                <a16:creationId xmlns:a16="http://schemas.microsoft.com/office/drawing/2014/main" id="{7780D092-9CC9-7639-4897-1770290AE2AC}"/>
              </a:ext>
            </a:extLst>
          </p:cNvPr>
          <p:cNvSpPr/>
          <p:nvPr/>
        </p:nvSpPr>
        <p:spPr>
          <a:xfrm>
            <a:off x="609600" y="449760"/>
            <a:ext cx="12478340" cy="769441"/>
          </a:xfrm>
          <a:prstGeom prst="rect">
            <a:avLst/>
          </a:prstGeom>
          <a:noFill/>
        </p:spPr>
        <p:txBody>
          <a:bodyPr wrap="square" lIns="91440" tIns="45720" rIns="91440" bIns="45720">
            <a:spAutoFit/>
          </a:bodyPr>
          <a:lstStyle/>
          <a:p>
            <a:r>
              <a:rPr lang="en-US" sz="4400" dirty="0">
                <a:ln w="0"/>
                <a:solidFill>
                  <a:schemeClr val="bg1"/>
                </a:solidFill>
                <a:effectLst>
                  <a:outerShdw blurRad="38100" dist="38100" dir="2700000" algn="tl">
                    <a:srgbClr val="000000">
                      <a:alpha val="43137"/>
                    </a:srgbClr>
                  </a:outerShdw>
                </a:effectLst>
              </a:rPr>
              <a:t>b</a:t>
            </a:r>
            <a:r>
              <a:rPr lang="en-US" sz="4400" b="0" cap="none" spc="0" dirty="0">
                <a:ln w="0"/>
                <a:solidFill>
                  <a:schemeClr val="bg1"/>
                </a:solidFill>
                <a:effectLst>
                  <a:outerShdw blurRad="38100" dist="38100" dir="2700000" algn="tl">
                    <a:srgbClr val="000000">
                      <a:alpha val="43137"/>
                    </a:srgbClr>
                  </a:outerShdw>
                </a:effectLst>
              </a:rPr>
              <a:t>. An example of the </a:t>
            </a:r>
            <a:r>
              <a:rPr lang="en-US" sz="4400" b="1" cap="none" spc="0" dirty="0">
                <a:ln w="0"/>
                <a:solidFill>
                  <a:schemeClr val="bg1"/>
                </a:solidFill>
                <a:effectLst>
                  <a:outerShdw blurRad="38100" dist="38100" dir="2700000" algn="tl">
                    <a:srgbClr val="000000">
                      <a:alpha val="43137"/>
                    </a:srgbClr>
                  </a:outerShdw>
                </a:effectLst>
              </a:rPr>
              <a:t>ANTHROPIC</a:t>
            </a:r>
            <a:r>
              <a:rPr lang="en-US" sz="4400" b="0" cap="none" spc="0" dirty="0">
                <a:ln w="0"/>
                <a:solidFill>
                  <a:schemeClr val="bg1"/>
                </a:solidFill>
                <a:effectLst>
                  <a:outerShdw blurRad="38100" dist="38100" dir="2700000" algn="tl">
                    <a:srgbClr val="000000">
                      <a:alpha val="43137"/>
                    </a:srgbClr>
                  </a:outerShdw>
                </a:effectLst>
              </a:rPr>
              <a:t> principle</a:t>
            </a:r>
          </a:p>
        </p:txBody>
      </p:sp>
      <p:sp>
        <p:nvSpPr>
          <p:cNvPr id="7" name="TextBox 6">
            <a:extLst>
              <a:ext uri="{FF2B5EF4-FFF2-40B4-BE49-F238E27FC236}">
                <a16:creationId xmlns:a16="http://schemas.microsoft.com/office/drawing/2014/main" id="{A5E62018-5EF1-3AD6-0A8E-E7B5FF4A5A05}"/>
              </a:ext>
            </a:extLst>
          </p:cNvPr>
          <p:cNvSpPr txBox="1"/>
          <p:nvPr/>
        </p:nvSpPr>
        <p:spPr>
          <a:xfrm>
            <a:off x="7886013" y="4641362"/>
            <a:ext cx="2209800" cy="1323439"/>
          </a:xfrm>
          <a:prstGeom prst="rect">
            <a:avLst/>
          </a:prstGeom>
          <a:noFill/>
        </p:spPr>
        <p:txBody>
          <a:bodyPr wrap="square" rtlCol="0">
            <a:spAutoFit/>
          </a:bodyPr>
          <a:lstStyle/>
          <a:p>
            <a:r>
              <a:rPr lang="en-US" sz="4000" dirty="0">
                <a:solidFill>
                  <a:schemeClr val="bg1"/>
                </a:solidFill>
              </a:rPr>
              <a:t>RE: </a:t>
            </a:r>
            <a:r>
              <a:rPr lang="en-US" sz="4000" b="1" dirty="0">
                <a:solidFill>
                  <a:srgbClr val="FF9900"/>
                </a:solidFill>
              </a:rPr>
              <a:t>The Big Bang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FF9900"/>
                                      </p:to>
                                    </p:animClr>
                                  </p:subTnLst>
                                </p:cTn>
                              </p:par>
                            </p:childTnLst>
                          </p:cTn>
                        </p:par>
                      </p:childTnLst>
                    </p:cTn>
                  </p:par>
                  <p:par>
                    <p:cTn id="8" fill="hold">
                      <p:stCondLst>
                        <p:cond delay="indefinite"/>
                      </p:stCondLst>
                      <p:childTnLst>
                        <p:par>
                          <p:cTn id="9" fill="hold">
                            <p:stCondLst>
                              <p:cond delay="0"/>
                            </p:stCondLst>
                            <p:childTnLst>
                              <p:par>
                                <p:cTn id="10" presetID="6" presetClass="emph" presetSubtype="0" repeatCount="indefinite" fill="hold" nodeType="clickEffect">
                                  <p:stCondLst>
                                    <p:cond delay="0"/>
                                  </p:stCondLst>
                                  <p:childTnLst>
                                    <p:animScale>
                                      <p:cBhvr>
                                        <p:cTn id="11" dur="33000" fill="hold"/>
                                        <p:tgtEl>
                                          <p:spTgt spid="13316"/>
                                        </p:tgtEl>
                                      </p:cBhvr>
                                      <p:by x="150000" y="150000"/>
                                    </p:animScale>
                                  </p:childTnLst>
                                </p:cTn>
                              </p:par>
                              <p:par>
                                <p:cTn id="12" presetID="16" presetClass="entr" presetSubtype="2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2" presetClass="entr" presetSubtype="2" fill="hold" grpId="0" nodeType="withEffect">
                                  <p:stCondLst>
                                    <p:cond delay="125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2" presetClass="entr" presetSubtype="4"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iterate type="lt">
                                    <p:tmPct val="12000"/>
                                  </p:iterate>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xit" presetSubtype="0" fill="hold" grpId="0" nodeType="withEffect">
                                  <p:stCondLst>
                                    <p:cond delay="0"/>
                                  </p:stCondLst>
                                  <p:iterate type="lt">
                                    <p:tmPct val="0"/>
                                  </p:iterate>
                                  <p:childTnLst>
                                    <p:animEffect transition="out" filter="fade">
                                      <p:cBhvr>
                                        <p:cTn id="28" dur="500"/>
                                        <p:tgtEl>
                                          <p:spTgt spid="4">
                                            <p:txEl>
                                              <p:pRg st="0" end="0"/>
                                            </p:txEl>
                                          </p:spTgt>
                                        </p:tgtEl>
                                      </p:cBhvr>
                                    </p:animEffect>
                                    <p:set>
                                      <p:cBhvr>
                                        <p:cTn id="29" dur="1" fill="hold">
                                          <p:stCondLst>
                                            <p:cond delay="499"/>
                                          </p:stCondLst>
                                        </p:cTn>
                                        <p:tgtEl>
                                          <p:spTgt spid="4">
                                            <p:txEl>
                                              <p:pRg st="0" end="0"/>
                                            </p:txEl>
                                          </p:spTgt>
                                        </p:tgtEl>
                                        <p:attrNameLst>
                                          <p:attrName>style.visibility</p:attrName>
                                        </p:attrNameLst>
                                      </p:cBhvr>
                                      <p:to>
                                        <p:strVal val="hidden"/>
                                      </p:to>
                                    </p:set>
                                  </p:childTnLst>
                                </p:cTn>
                              </p:par>
                              <p:par>
                                <p:cTn id="30" presetID="22" presetClass="entr" presetSubtype="8"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10" presetClass="entr" presetSubtype="0" fill="hold" nodeType="withEffect">
                                  <p:stCondLst>
                                    <p:cond delay="0"/>
                                  </p:stCondLst>
                                  <p:iterate type="lt">
                                    <p:tmPct val="12000"/>
                                  </p:iterate>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500"/>
                                        <p:tgtEl>
                                          <p:spTgt spid="3">
                                            <p:txEl>
                                              <p:pRg st="0" end="0"/>
                                            </p:txEl>
                                          </p:spTgt>
                                        </p:tgtEl>
                                      </p:cBhvr>
                                    </p:animEffect>
                                  </p:childTnLst>
                                </p:cTn>
                              </p:par>
                              <p:par>
                                <p:cTn id="36" presetID="10" presetClass="entr" presetSubtype="0" fill="hold" grpId="0" nodeType="withEffect">
                                  <p:stCondLst>
                                    <p:cond delay="12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22" presetClass="entr" presetSubtype="8" fill="hold" nodeType="withEffect">
                                  <p:stCondLst>
                                    <p:cond delay="120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70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iterate type="lt">
                                    <p:tmPct val="12000"/>
                                  </p:iterate>
                                  <p:childTnLst>
                                    <p:set>
                                      <p:cBhvr>
                                        <p:cTn id="45" dur="1" fill="hold">
                                          <p:stCondLst>
                                            <p:cond delay="0"/>
                                          </p:stCondLst>
                                        </p:cTn>
                                        <p:tgtEl>
                                          <p:spTgt spid="3">
                                            <p:txEl>
                                              <p:pRg st="1" end="1"/>
                                            </p:txEl>
                                          </p:spTgt>
                                        </p:tgtEl>
                                        <p:attrNameLst>
                                          <p:attrName>style.visibility</p:attrName>
                                        </p:attrNameLst>
                                      </p:cBhvr>
                                      <p:to>
                                        <p:strVal val="visible"/>
                                      </p:to>
                                    </p:set>
                                    <p:animEffect transition="in" filter="fade">
                                      <p:cBhvr>
                                        <p:cTn id="46" dur="500"/>
                                        <p:tgtEl>
                                          <p:spTgt spid="3">
                                            <p:txEl>
                                              <p:pRg st="1" end="1"/>
                                            </p:txEl>
                                          </p:spTgt>
                                        </p:tgtEl>
                                      </p:cBhvr>
                                    </p:animEffect>
                                  </p:childTnLst>
                                </p:cTn>
                              </p:par>
                              <p:par>
                                <p:cTn id="47" presetID="6" presetClass="emph" presetSubtype="0" repeatCount="indefinite" fill="hold" nodeType="withEffect">
                                  <p:stCondLst>
                                    <p:cond delay="0"/>
                                  </p:stCondLst>
                                  <p:childTnLst>
                                    <p:animScale>
                                      <p:cBhvr>
                                        <p:cTn id="48" dur="28000" fill="hold"/>
                                        <p:tgtEl>
                                          <p:spTgt spid="11"/>
                                        </p:tgtEl>
                                      </p:cBhvr>
                                      <p:by x="150000" y="100000"/>
                                    </p:animScale>
                                  </p:childTnLst>
                                </p:cTn>
                              </p:par>
                              <p:par>
                                <p:cTn id="49" presetID="63" presetClass="path" presetSubtype="0" repeatCount="indefinite" accel="50000" decel="50000" fill="hold" nodeType="withEffect">
                                  <p:stCondLst>
                                    <p:cond delay="0"/>
                                  </p:stCondLst>
                                  <p:childTnLst>
                                    <p:animMotion origin="layout" path="M 0 0 L 0.25 0 E" pathEditMode="relative" ptsTypes="">
                                      <p:cBhvr>
                                        <p:cTn id="50" dur="50000" fill="hold"/>
                                        <p:tgtEl>
                                          <p:spTgt spid="11"/>
                                        </p:tgtEl>
                                        <p:attrNameLst>
                                          <p:attrName>ppt_x</p:attrName>
                                          <p:attrName>ppt_y</p:attrName>
                                        </p:attrNameLst>
                                      </p:cBhvr>
                                    </p:animMotion>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iterate type="lt">
                                    <p:tmPct val="0"/>
                                  </p:iterate>
                                  <p:childTnLst>
                                    <p:animEffect transition="out" filter="fade">
                                      <p:cBhvr>
                                        <p:cTn id="54" dur="500"/>
                                        <p:tgtEl>
                                          <p:spTgt spid="3">
                                            <p:txEl>
                                              <p:pRg st="0" end="0"/>
                                            </p:txEl>
                                          </p:spTgt>
                                        </p:tgtEl>
                                      </p:cBhvr>
                                    </p:animEffect>
                                    <p:set>
                                      <p:cBhvr>
                                        <p:cTn id="55" dur="1" fill="hold">
                                          <p:stCondLst>
                                            <p:cond delay="499"/>
                                          </p:stCondLst>
                                        </p:cTn>
                                        <p:tgtEl>
                                          <p:spTgt spid="3">
                                            <p:txEl>
                                              <p:pRg st="0" end="0"/>
                                            </p:txEl>
                                          </p:spTgt>
                                        </p:tgtEl>
                                        <p:attrNameLst>
                                          <p:attrName>style.visibility</p:attrName>
                                        </p:attrNameLst>
                                      </p:cBhvr>
                                      <p:to>
                                        <p:strVal val="hidden"/>
                                      </p:to>
                                    </p:set>
                                  </p:childTnLst>
                                </p:cTn>
                              </p:par>
                              <p:par>
                                <p:cTn id="56" presetID="10" presetClass="exit" presetSubtype="0" fill="hold" grpId="1" nodeType="withEffect">
                                  <p:stCondLst>
                                    <p:cond delay="0"/>
                                  </p:stCondLst>
                                  <p:iterate type="lt">
                                    <p:tmPct val="0"/>
                                  </p:iterate>
                                  <p:childTnLst>
                                    <p:animEffect transition="out" filter="fade">
                                      <p:cBhvr>
                                        <p:cTn id="57" dur="500"/>
                                        <p:tgtEl>
                                          <p:spTgt spid="3">
                                            <p:txEl>
                                              <p:pRg st="1" end="1"/>
                                            </p:txEl>
                                          </p:spTgt>
                                        </p:tgtEl>
                                      </p:cBhvr>
                                    </p:animEffect>
                                    <p:set>
                                      <p:cBhvr>
                                        <p:cTn id="58" dur="1" fill="hold">
                                          <p:stCondLst>
                                            <p:cond delay="499"/>
                                          </p:stCondLst>
                                        </p:cTn>
                                        <p:tgtEl>
                                          <p:spTgt spid="3">
                                            <p:txEl>
                                              <p:pRg st="1" end="1"/>
                                            </p:txEl>
                                          </p:spTgt>
                                        </p:tgtEl>
                                        <p:attrNameLst>
                                          <p:attrName>style.visibility</p:attrName>
                                        </p:attrNameLst>
                                      </p:cBhvr>
                                      <p:to>
                                        <p:strVal val="hidden"/>
                                      </p:to>
                                    </p:set>
                                  </p:childTnLst>
                                </p:cTn>
                              </p:par>
                              <p:par>
                                <p:cTn id="59" presetID="10" presetClass="entr" presetSubtype="0" fill="hold" grpId="0" nodeType="withEffect">
                                  <p:stCondLst>
                                    <p:cond delay="0"/>
                                  </p:stCondLst>
                                  <p:iterate type="lt">
                                    <p:tmPct val="12000"/>
                                  </p:iterate>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uiExpand="1" build="allAtOnce"/>
      <p:bldP spid="5" grpId="0"/>
      <p:bldP spid="6" grpId="0"/>
      <p:bldP spid="12" grpId="0" animBg="1"/>
      <p:bldP spid="4" grpId="0" build="allAtOnce"/>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2C59FA8-AEF6-5E94-D5E5-24F6BCD68AC0}"/>
              </a:ext>
            </a:extLst>
          </p:cNvPr>
          <p:cNvSpPr/>
          <p:nvPr/>
        </p:nvSpPr>
        <p:spPr>
          <a:xfrm>
            <a:off x="-381000" y="-762000"/>
            <a:ext cx="15087600" cy="8229600"/>
          </a:xfrm>
          <a:prstGeom prst="rect">
            <a:avLst/>
          </a:prstGeom>
          <a:solidFill>
            <a:srgbClr val="000000">
              <a:alpha val="8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Explosion">
            <a:hlinkClick r:id="" action="ppaction://media"/>
            <a:extLst>
              <a:ext uri="{FF2B5EF4-FFF2-40B4-BE49-F238E27FC236}">
                <a16:creationId xmlns:a16="http://schemas.microsoft.com/office/drawing/2014/main" id="{55359305-8A36-DDE2-F3DB-18139BFFB64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440110" y="-1524000"/>
            <a:ext cx="16246935" cy="9138901"/>
          </a:xfrm>
          <a:prstGeom prst="rect">
            <a:avLst/>
          </a:prstGeom>
        </p:spPr>
      </p:pic>
      <p:pic>
        <p:nvPicPr>
          <p:cNvPr id="4" name="Picture 3" descr="C:\Users\cryun2\Documents\Imagenes 1\Scientific Rationalism\Big Bang.jpg">
            <a:extLst>
              <a:ext uri="{FF2B5EF4-FFF2-40B4-BE49-F238E27FC236}">
                <a16:creationId xmlns:a16="http://schemas.microsoft.com/office/drawing/2014/main" id="{7C8BD093-43E3-F84B-5133-1F780FC8B7AA}"/>
              </a:ext>
            </a:extLst>
          </p:cNvPr>
          <p:cNvPicPr>
            <a:picLocks noChangeAspect="1" noChangeArrowheads="1"/>
          </p:cNvPicPr>
          <p:nvPr/>
        </p:nvPicPr>
        <p:blipFill>
          <a:blip r:embed="rId8" cstate="print">
            <a:lum bright="-15000" contrast="2000"/>
          </a:blip>
          <a:srcRect/>
          <a:stretch>
            <a:fillRect/>
          </a:stretch>
        </p:blipFill>
        <p:spPr bwMode="auto">
          <a:xfrm>
            <a:off x="-32657" y="-152400"/>
            <a:ext cx="12496800" cy="7391400"/>
          </a:xfrm>
          <a:prstGeom prst="rect">
            <a:avLst/>
          </a:prstGeom>
          <a:ln>
            <a:noFill/>
          </a:ln>
          <a:effectLst>
            <a:outerShdw blurRad="292100" dist="139700" dir="2700000" algn="tl" rotWithShape="0">
              <a:srgbClr val="333333">
                <a:alpha val="65000"/>
              </a:srgbClr>
            </a:outerShdw>
          </a:effectLst>
        </p:spPr>
      </p:pic>
      <p:sp>
        <p:nvSpPr>
          <p:cNvPr id="3" name="Explosion: 14 Points 2">
            <a:extLst>
              <a:ext uri="{FF2B5EF4-FFF2-40B4-BE49-F238E27FC236}">
                <a16:creationId xmlns:a16="http://schemas.microsoft.com/office/drawing/2014/main" id="{EEF954E5-CD09-EF6C-CE58-CB8B8AA113AB}"/>
              </a:ext>
            </a:extLst>
          </p:cNvPr>
          <p:cNvSpPr/>
          <p:nvPr/>
        </p:nvSpPr>
        <p:spPr>
          <a:xfrm>
            <a:off x="-1447800" y="3376407"/>
            <a:ext cx="16611600" cy="3786711"/>
          </a:xfrm>
          <a:prstGeom prst="irregularSeal2">
            <a:avLst/>
          </a:prstGeom>
          <a:gradFill flip="none" rotWithShape="1">
            <a:gsLst>
              <a:gs pos="0">
                <a:srgbClr val="CC3300">
                  <a:shade val="30000"/>
                  <a:satMod val="115000"/>
                </a:srgbClr>
              </a:gs>
              <a:gs pos="50000">
                <a:srgbClr val="CC3300">
                  <a:shade val="67500"/>
                  <a:satMod val="115000"/>
                </a:srgbClr>
              </a:gs>
              <a:gs pos="100000">
                <a:srgbClr val="CC3300">
                  <a:shade val="100000"/>
                  <a:satMod val="115000"/>
                </a:srgb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E052000-C837-99C7-47A4-AE83F574949A}"/>
              </a:ext>
            </a:extLst>
          </p:cNvPr>
          <p:cNvSpPr/>
          <p:nvPr/>
        </p:nvSpPr>
        <p:spPr>
          <a:xfrm>
            <a:off x="3505200" y="338328"/>
            <a:ext cx="4776820" cy="3703001"/>
          </a:xfrm>
          <a:prstGeom prst="rect">
            <a:avLst/>
          </a:prstGeom>
          <a:noFill/>
        </p:spPr>
        <p:txBody>
          <a:bodyPr wrap="none" lIns="91440" tIns="45720" rIns="91440" bIns="45720">
            <a:spAutoFit/>
          </a:bodyPr>
          <a:lstStyle/>
          <a:p>
            <a:pPr>
              <a:lnSpc>
                <a:spcPct val="150000"/>
              </a:lnSpc>
            </a:pPr>
            <a:r>
              <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highlight>
                  <a:srgbClr val="000000"/>
                </a:highlight>
              </a:rPr>
              <a:t>No Universe</a:t>
            </a:r>
          </a:p>
          <a:p>
            <a:pPr>
              <a:lnSpc>
                <a:spcPct val="150000"/>
              </a:lnSpc>
            </a:pPr>
            <a:r>
              <a:rPr lang="en-US" sz="5400" b="1" dirty="0">
                <a:ln w="9525">
                  <a:solidFill>
                    <a:schemeClr val="bg1"/>
                  </a:solidFill>
                  <a:prstDash val="solid"/>
                </a:ln>
                <a:solidFill>
                  <a:schemeClr val="bg1"/>
                </a:solidFill>
                <a:effectLst>
                  <a:outerShdw blurRad="12700" dist="38100" dir="2700000" algn="tl" rotWithShape="0">
                    <a:schemeClr val="bg1">
                      <a:lumMod val="50000"/>
                    </a:schemeClr>
                  </a:outerShdw>
                </a:effectLst>
                <a:highlight>
                  <a:srgbClr val="000000"/>
                </a:highlight>
              </a:rPr>
              <a:t>No Earth</a:t>
            </a:r>
          </a:p>
          <a:p>
            <a:pPr>
              <a:lnSpc>
                <a:spcPct val="150000"/>
              </a:lnSpc>
            </a:pPr>
            <a:r>
              <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highlight>
                  <a:srgbClr val="000000"/>
                </a:highlight>
              </a:rPr>
              <a:t>No Life on Earth</a:t>
            </a:r>
          </a:p>
        </p:txBody>
      </p:sp>
      <p:sp>
        <p:nvSpPr>
          <p:cNvPr id="6" name="Rectangle 5">
            <a:extLst>
              <a:ext uri="{FF2B5EF4-FFF2-40B4-BE49-F238E27FC236}">
                <a16:creationId xmlns:a16="http://schemas.microsoft.com/office/drawing/2014/main" id="{BD4EA6EF-AB0A-F10F-81C8-19EB575284A9}"/>
              </a:ext>
            </a:extLst>
          </p:cNvPr>
          <p:cNvSpPr/>
          <p:nvPr/>
        </p:nvSpPr>
        <p:spPr>
          <a:xfrm>
            <a:off x="987552" y="1216152"/>
            <a:ext cx="11013432" cy="5100371"/>
          </a:xfrm>
          <a:prstGeom prst="rect">
            <a:avLst/>
          </a:prstGeom>
          <a:noFill/>
        </p:spPr>
        <p:txBody>
          <a:bodyPr wrap="square">
            <a:spAutoFit/>
          </a:bodyPr>
          <a:lstStyle/>
          <a:p>
            <a:pPr>
              <a:lnSpc>
                <a:spcPct val="95000"/>
              </a:lnSpc>
              <a:spcBef>
                <a:spcPts val="700"/>
              </a:spcBef>
              <a:spcAft>
                <a:spcPts val="700"/>
              </a:spcAft>
            </a:pPr>
            <a:r>
              <a:rPr lang="en-US" sz="4400" dirty="0">
                <a:solidFill>
                  <a:schemeClr val="bg1"/>
                </a:solidFill>
                <a:effectLst>
                  <a:outerShdw blurRad="38100" dist="38100" dir="2700000" algn="tl">
                    <a:srgbClr val="000000">
                      <a:alpha val="43137"/>
                    </a:srgbClr>
                  </a:outerShdw>
                </a:effectLst>
              </a:rPr>
              <a:t>“If the rate of expansion                                      one second after the </a:t>
            </a:r>
            <a:r>
              <a:rPr lang="en-US" sz="5400" b="1" dirty="0">
                <a:ln w="12700">
                  <a:solidFill>
                    <a:schemeClr val="tx1"/>
                  </a:solidFill>
                </a:ln>
                <a:solidFill>
                  <a:schemeClr val="bg1"/>
                </a:solidFill>
                <a:effectLst>
                  <a:outerShdw blurRad="38100" dist="38100" dir="2700000" algn="tl">
                    <a:srgbClr val="000000">
                      <a:alpha val="43137"/>
                    </a:srgbClr>
                  </a:outerShdw>
                </a:effectLst>
              </a:rPr>
              <a:t>Big Bang </a:t>
            </a:r>
            <a:endParaRPr lang="en-US" sz="4400" b="1" dirty="0">
              <a:ln w="12700">
                <a:solidFill>
                  <a:schemeClr val="tx1"/>
                </a:solidFill>
              </a:ln>
              <a:solidFill>
                <a:schemeClr val="bg1"/>
              </a:solidFill>
              <a:effectLst>
                <a:outerShdw blurRad="38100" dist="38100" dir="2700000" algn="tl">
                  <a:srgbClr val="000000">
                    <a:alpha val="43137"/>
                  </a:srgbClr>
                </a:outerShdw>
              </a:effectLst>
            </a:endParaRPr>
          </a:p>
          <a:p>
            <a:pPr>
              <a:lnSpc>
                <a:spcPct val="95000"/>
              </a:lnSpc>
              <a:spcBef>
                <a:spcPts val="700"/>
              </a:spcBef>
              <a:spcAft>
                <a:spcPts val="700"/>
              </a:spcAft>
            </a:pPr>
            <a:r>
              <a:rPr lang="en-US" sz="4400" dirty="0">
                <a:solidFill>
                  <a:schemeClr val="bg1"/>
                </a:solidFill>
                <a:effectLst>
                  <a:outerShdw blurRad="38100" dist="38100" dir="2700000" algn="tl">
                    <a:srgbClr val="000000">
                      <a:alpha val="43137"/>
                    </a:srgbClr>
                  </a:outerShdw>
                </a:effectLst>
              </a:rPr>
              <a:t>had been </a:t>
            </a:r>
            <a:r>
              <a:rPr lang="en-US" sz="4400" b="1" dirty="0">
                <a:solidFill>
                  <a:schemeClr val="bg1"/>
                </a:solidFill>
                <a:effectLst>
                  <a:outerShdw blurRad="38100" dist="38100" dir="2700000" algn="tl">
                    <a:srgbClr val="000000">
                      <a:alpha val="43137"/>
                    </a:srgbClr>
                  </a:outerShdw>
                </a:effectLst>
                <a:latin typeface="Aharoni" pitchFamily="2" charset="-79"/>
                <a:cs typeface="Aharoni" pitchFamily="2" charset="-79"/>
              </a:rPr>
              <a:t>smaller</a:t>
            </a:r>
            <a:r>
              <a:rPr lang="en-US" sz="4400" dirty="0">
                <a:solidFill>
                  <a:schemeClr val="bg1"/>
                </a:solidFill>
                <a:effectLst>
                  <a:outerShdw blurRad="38100" dist="38100" dir="2700000" algn="tl">
                    <a:srgbClr val="000000">
                      <a:alpha val="43137"/>
                    </a:srgbClr>
                  </a:outerShdw>
                </a:effectLst>
              </a:rPr>
              <a:t> by even                                    one part in 100 thousand million                        </a:t>
            </a:r>
            <a:r>
              <a:rPr lang="en-US" sz="4400" dirty="0" err="1">
                <a:solidFill>
                  <a:schemeClr val="bg1"/>
                </a:solidFill>
                <a:effectLst>
                  <a:outerShdw blurRad="38100" dist="38100" dir="2700000" algn="tl">
                    <a:srgbClr val="000000">
                      <a:alpha val="43137"/>
                    </a:srgbClr>
                  </a:outerShdw>
                </a:effectLst>
              </a:rPr>
              <a:t>million</a:t>
            </a:r>
            <a:r>
              <a:rPr lang="en-US" sz="4400" dirty="0">
                <a:solidFill>
                  <a:schemeClr val="bg1"/>
                </a:solidFill>
                <a:effectLst>
                  <a:outerShdw blurRad="38100" dist="38100" dir="2700000" algn="tl">
                    <a:srgbClr val="000000">
                      <a:alpha val="43137"/>
                    </a:srgbClr>
                  </a:outerShdw>
                </a:effectLst>
              </a:rPr>
              <a:t> [or, 1 part in 10</a:t>
            </a:r>
            <a:r>
              <a:rPr lang="en-US" sz="4400" baseline="30000" dirty="0">
                <a:solidFill>
                  <a:schemeClr val="bg1"/>
                </a:solidFill>
                <a:effectLst>
                  <a:outerShdw blurRad="38100" dist="38100" dir="2700000" algn="tl">
                    <a:srgbClr val="000000">
                      <a:alpha val="43137"/>
                    </a:srgbClr>
                  </a:outerShdw>
                </a:effectLst>
              </a:rPr>
              <a:t>20</a:t>
            </a:r>
            <a:r>
              <a:rPr lang="en-US" sz="4400" dirty="0">
                <a:solidFill>
                  <a:schemeClr val="bg1"/>
                </a:solidFill>
                <a:effectLst>
                  <a:outerShdw blurRad="38100" dist="38100" dir="2700000" algn="tl">
                    <a:srgbClr val="000000">
                      <a:alpha val="43137"/>
                    </a:srgbClr>
                  </a:outerShdw>
                </a:effectLst>
              </a:rPr>
              <a:t>], </a:t>
            </a:r>
          </a:p>
          <a:p>
            <a:pPr>
              <a:lnSpc>
                <a:spcPct val="95000"/>
              </a:lnSpc>
              <a:spcBef>
                <a:spcPts val="700"/>
              </a:spcBef>
              <a:spcAft>
                <a:spcPts val="700"/>
              </a:spcAft>
              <a:tabLst>
                <a:tab pos="339725" algn="l"/>
                <a:tab pos="457200" algn="l"/>
              </a:tabLst>
            </a:pPr>
            <a:r>
              <a:rPr lang="en-US" sz="4400" dirty="0">
                <a:solidFill>
                  <a:schemeClr val="bg1"/>
                </a:solidFill>
                <a:effectLst>
                  <a:outerShdw blurRad="38100" dist="38100" dir="2700000" algn="tl">
                    <a:srgbClr val="000000">
                      <a:alpha val="43137"/>
                    </a:srgbClr>
                  </a:outerShdw>
                </a:effectLst>
              </a:rPr>
              <a:t>t</a:t>
            </a:r>
            <a:r>
              <a:rPr lang="en-US" sz="4400" dirty="0">
                <a:ln>
                  <a:solidFill>
                    <a:schemeClr val="tx1"/>
                  </a:solidFill>
                </a:ln>
                <a:solidFill>
                  <a:schemeClr val="bg1"/>
                </a:solidFill>
                <a:effectLst>
                  <a:outerShdw blurRad="38100" dist="38100" dir="2700000" algn="tl">
                    <a:srgbClr val="000000">
                      <a:alpha val="43137"/>
                    </a:srgbClr>
                  </a:outerShdw>
                </a:effectLst>
              </a:rPr>
              <a:t>he universe would have </a:t>
            </a:r>
            <a:r>
              <a:rPr lang="en-US" sz="4400" b="1" dirty="0">
                <a:ln>
                  <a:solidFill>
                    <a:schemeClr val="tx1"/>
                  </a:solidFill>
                </a:ln>
                <a:solidFill>
                  <a:schemeClr val="bg1"/>
                </a:solidFill>
                <a:effectLst>
                  <a:outerShdw blurRad="38100" dist="38100" dir="2700000" algn="tl">
                    <a:srgbClr val="000000">
                      <a:alpha val="43137"/>
                    </a:srgbClr>
                  </a:outerShdw>
                </a:effectLst>
                <a:highlight>
                  <a:srgbClr val="000000"/>
                </a:highlight>
              </a:rPr>
              <a:t>COLLAPSED</a:t>
            </a:r>
            <a:r>
              <a:rPr lang="en-US" sz="4400" dirty="0">
                <a:ln>
                  <a:solidFill>
                    <a:schemeClr val="tx1"/>
                  </a:solidFill>
                </a:ln>
                <a:solidFill>
                  <a:schemeClr val="bg1"/>
                </a:solidFill>
                <a:effectLst>
                  <a:outerShdw blurRad="38100" dist="38100" dir="2700000" algn="tl">
                    <a:srgbClr val="000000">
                      <a:alpha val="43137"/>
                    </a:srgbClr>
                  </a:outerShdw>
                </a:effectLst>
              </a:rPr>
              <a:t>               before it ever reached its present size.”</a:t>
            </a:r>
          </a:p>
        </p:txBody>
      </p:sp>
      <p:sp>
        <p:nvSpPr>
          <p:cNvPr id="7" name="TextBox 6">
            <a:extLst>
              <a:ext uri="{FF2B5EF4-FFF2-40B4-BE49-F238E27FC236}">
                <a16:creationId xmlns:a16="http://schemas.microsoft.com/office/drawing/2014/main" id="{20218685-5E9A-4224-947B-2AE88E105447}"/>
              </a:ext>
            </a:extLst>
          </p:cNvPr>
          <p:cNvSpPr txBox="1"/>
          <p:nvPr/>
        </p:nvSpPr>
        <p:spPr>
          <a:xfrm>
            <a:off x="457200" y="4526280"/>
            <a:ext cx="1264920" cy="1200329"/>
          </a:xfrm>
          <a:prstGeom prst="rect">
            <a:avLst/>
          </a:prstGeom>
          <a:noFill/>
        </p:spPr>
        <p:txBody>
          <a:bodyPr wrap="square" rtlCol="0">
            <a:spAutoFit/>
          </a:bodyPr>
          <a:lstStyle/>
          <a:p>
            <a:r>
              <a:rPr lang="en-US" sz="4400" b="1" dirty="0">
                <a:ln>
                  <a:solidFill>
                    <a:schemeClr val="tx1"/>
                  </a:solidFill>
                </a:ln>
                <a:solidFill>
                  <a:schemeClr val="bg1"/>
                </a:solidFill>
              </a:rPr>
              <a:t>“</a:t>
            </a:r>
            <a:r>
              <a:rPr lang="en-US" sz="7200" b="1" dirty="0">
                <a:ln>
                  <a:solidFill>
                    <a:schemeClr val="tx1"/>
                  </a:solidFill>
                </a:ln>
                <a:solidFill>
                  <a:schemeClr val="bg1"/>
                </a:solidFill>
                <a:latin typeface="Broadway" panose="04040905080B02020502" pitchFamily="82" charset="0"/>
              </a:rPr>
              <a:t>T</a:t>
            </a:r>
            <a:endParaRPr lang="en-US" sz="4400" b="1" dirty="0">
              <a:ln>
                <a:solidFill>
                  <a:schemeClr val="tx1"/>
                </a:solidFill>
              </a:ln>
              <a:solidFill>
                <a:schemeClr val="bg1"/>
              </a:solidFill>
              <a:latin typeface="Broadway" panose="04040905080B02020502" pitchFamily="82" charset="0"/>
            </a:endParaRPr>
          </a:p>
        </p:txBody>
      </p:sp>
      <p:pic>
        <p:nvPicPr>
          <p:cNvPr id="8" name="Picture 7">
            <a:extLst>
              <a:ext uri="{FF2B5EF4-FFF2-40B4-BE49-F238E27FC236}">
                <a16:creationId xmlns:a16="http://schemas.microsoft.com/office/drawing/2014/main" id="{A159A14E-BD38-55BB-31ED-42EC07CCE506}"/>
              </a:ext>
            </a:extLst>
          </p:cNvPr>
          <p:cNvPicPr>
            <a:picLocks noChangeAspect="1"/>
          </p:cNvPicPr>
          <p:nvPr/>
        </p:nvPicPr>
        <p:blipFill>
          <a:blip r:embed="rId9"/>
          <a:stretch>
            <a:fillRect/>
          </a:stretch>
        </p:blipFill>
        <p:spPr>
          <a:xfrm>
            <a:off x="0" y="-914400"/>
            <a:ext cx="12441489" cy="7772400"/>
          </a:xfrm>
          <a:prstGeom prst="rect">
            <a:avLst/>
          </a:prstGeom>
        </p:spPr>
      </p:pic>
      <p:sp>
        <p:nvSpPr>
          <p:cNvPr id="9" name="Rectangle 8">
            <a:extLst>
              <a:ext uri="{FF2B5EF4-FFF2-40B4-BE49-F238E27FC236}">
                <a16:creationId xmlns:a16="http://schemas.microsoft.com/office/drawing/2014/main" id="{733CBAD4-E917-83B2-000C-2671C1612E87}"/>
              </a:ext>
            </a:extLst>
          </p:cNvPr>
          <p:cNvSpPr/>
          <p:nvPr/>
        </p:nvSpPr>
        <p:spPr>
          <a:xfrm>
            <a:off x="4191000" y="1981200"/>
            <a:ext cx="4724400" cy="12192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D00382F-144C-B543-3A6E-BA8C46D17D80}"/>
              </a:ext>
            </a:extLst>
          </p:cNvPr>
          <p:cNvSpPr/>
          <p:nvPr/>
        </p:nvSpPr>
        <p:spPr>
          <a:xfrm>
            <a:off x="-38250" y="5891329"/>
            <a:ext cx="12848673" cy="12192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F99AC75-50DA-E429-EBF3-D87FC3438748}"/>
              </a:ext>
            </a:extLst>
          </p:cNvPr>
          <p:cNvPicPr>
            <a:picLocks noChangeAspect="1"/>
          </p:cNvPicPr>
          <p:nvPr/>
        </p:nvPicPr>
        <p:blipFill>
          <a:blip r:embed="rId10"/>
          <a:stretch>
            <a:fillRect/>
          </a:stretch>
        </p:blipFill>
        <p:spPr>
          <a:xfrm>
            <a:off x="8859679" y="2265302"/>
            <a:ext cx="2869586" cy="2726108"/>
          </a:xfrm>
          <a:prstGeom prst="rect">
            <a:avLst/>
          </a:prstGeom>
        </p:spPr>
      </p:pic>
    </p:spTree>
    <p:extLst>
      <p:ext uri="{BB962C8B-B14F-4D97-AF65-F5344CB8AC3E}">
        <p14:creationId xmlns:p14="http://schemas.microsoft.com/office/powerpoint/2010/main" val="183176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3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 presetClass="mediacall" presetSubtype="0" fill="hold" nodeType="withEffect">
                                  <p:stCondLst>
                                    <p:cond delay="2750"/>
                                  </p:stCondLst>
                                  <p:childTnLst>
                                    <p:cmd type="call" cmd="playFrom(0.0)">
                                      <p:cBhvr>
                                        <p:cTn id="9" dur="2047" fill="hold"/>
                                        <p:tgtEl>
                                          <p:spTgt spid="5"/>
                                        </p:tgtEl>
                                      </p:cBhvr>
                                    </p:cmd>
                                  </p:childTnLst>
                                </p:cTn>
                              </p:par>
                              <p:par>
                                <p:cTn id="10" presetID="4" presetClass="entr" presetSubtype="32" fill="hold" nodeType="withEffect">
                                  <p:stCondLst>
                                    <p:cond delay="325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1000"/>
                                        <p:tgtEl>
                                          <p:spTgt spid="4"/>
                                        </p:tgtEl>
                                      </p:cBhvr>
                                    </p:animEffect>
                                  </p:childTnLst>
                                </p:cTn>
                              </p:par>
                              <p:par>
                                <p:cTn id="13" presetID="10" presetClass="exit" presetSubtype="0" fill="hold" nodeType="withEffect">
                                  <p:stCondLst>
                                    <p:cond delay="325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md type="call" cmd="stop">
                                      <p:cBhvr>
                                        <p:cTn id="16" dur="1">
                                          <p:stCondLst>
                                            <p:cond delay="499"/>
                                          </p:stCondLst>
                                        </p:cTn>
                                        <p:tgtEl>
                                          <p:spTgt spid="5"/>
                                        </p:tgtEl>
                                      </p:cBhvr>
                                    </p:cmd>
                                  </p:childTnLst>
                                </p:cTn>
                              </p:par>
                              <p:par>
                                <p:cTn id="17" presetID="6" presetClass="emph" presetSubtype="0" repeatCount="indefinite" fill="hold" nodeType="withEffect">
                                  <p:stCondLst>
                                    <p:cond delay="3250"/>
                                  </p:stCondLst>
                                  <p:childTnLst>
                                    <p:animScale>
                                      <p:cBhvr>
                                        <p:cTn id="18" dur="16250" fill="hold"/>
                                        <p:tgtEl>
                                          <p:spTgt spid="4"/>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iterate type="lt">
                                    <p:tmPct val="13000"/>
                                  </p:iterate>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500"/>
                                        <p:tgtEl>
                                          <p:spTgt spid="6">
                                            <p:txEl>
                                              <p:pRg st="1" end="1"/>
                                            </p:txEl>
                                          </p:spTgt>
                                        </p:tgtEl>
                                      </p:cBhvr>
                                    </p:animEffect>
                                  </p:childTnLst>
                                </p:cTn>
                              </p:par>
                              <p:par>
                                <p:cTn id="24" presetID="10" presetClass="entr" presetSubtype="0" fill="hold"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childTnLst>
                                </p:cTn>
                              </p:par>
                              <p:par>
                                <p:cTn id="27" presetID="6" presetClass="emph" presetSubtype="0" fill="hold" nodeType="withEffect">
                                  <p:stCondLst>
                                    <p:cond delay="2000"/>
                                  </p:stCondLst>
                                  <p:childTnLst>
                                    <p:animScale>
                                      <p:cBhvr>
                                        <p:cTn id="28" dur="2500" fill="hold"/>
                                        <p:tgtEl>
                                          <p:spTgt spid="12"/>
                                        </p:tgtEl>
                                      </p:cBhvr>
                                      <p:by x="5000" y="5000"/>
                                    </p:animScale>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iterate type="lt">
                                    <p:tmPct val="13000"/>
                                  </p:iterate>
                                  <p:childTnLst>
                                    <p:set>
                                      <p:cBhvr>
                                        <p:cTn id="32" dur="1" fill="hold">
                                          <p:stCondLst>
                                            <p:cond delay="0"/>
                                          </p:stCondLst>
                                        </p:cTn>
                                        <p:tgtEl>
                                          <p:spTgt spid="6">
                                            <p:txEl>
                                              <p:pRg st="2" end="2"/>
                                            </p:txEl>
                                          </p:spTgt>
                                        </p:tgtEl>
                                        <p:attrNameLst>
                                          <p:attrName>style.visibility</p:attrName>
                                        </p:attrNameLst>
                                      </p:cBhvr>
                                      <p:to>
                                        <p:strVal val="visible"/>
                                      </p:to>
                                    </p:set>
                                    <p:animEffect transition="in" filter="fade">
                                      <p:cBhvr>
                                        <p:cTn id="33" dur="500"/>
                                        <p:tgtEl>
                                          <p:spTgt spid="6">
                                            <p:txEl>
                                              <p:pRg st="2" end="2"/>
                                            </p:txEl>
                                          </p:spTgt>
                                        </p:tgtEl>
                                      </p:cBhvr>
                                    </p:animEffect>
                                  </p:childTnLst>
                                </p:cTn>
                              </p:par>
                              <p:par>
                                <p:cTn id="34" presetID="17" presetClass="exit" presetSubtype="10" fill="hold" nodeType="withEffect">
                                  <p:stCondLst>
                                    <p:cond delay="1250"/>
                                  </p:stCondLst>
                                  <p:childTnLst>
                                    <p:anim calcmode="lin" valueType="num">
                                      <p:cBhvr>
                                        <p:cTn id="35" dur="2000"/>
                                        <p:tgtEl>
                                          <p:spTgt spid="4"/>
                                        </p:tgtEl>
                                        <p:attrNameLst>
                                          <p:attrName>ppt_w</p:attrName>
                                        </p:attrNameLst>
                                      </p:cBhvr>
                                      <p:tavLst>
                                        <p:tav tm="0">
                                          <p:val>
                                            <p:strVal val="ppt_w"/>
                                          </p:val>
                                        </p:tav>
                                        <p:tav tm="100000">
                                          <p:val>
                                            <p:fltVal val="0"/>
                                          </p:val>
                                        </p:tav>
                                      </p:tavLst>
                                    </p:anim>
                                    <p:anim calcmode="lin" valueType="num">
                                      <p:cBhvr>
                                        <p:cTn id="36" dur="2000"/>
                                        <p:tgtEl>
                                          <p:spTgt spid="4"/>
                                        </p:tgtEl>
                                        <p:attrNameLst>
                                          <p:attrName>ppt_h</p:attrName>
                                        </p:attrNameLst>
                                      </p:cBhvr>
                                      <p:tavLst>
                                        <p:tav tm="0">
                                          <p:val>
                                            <p:strVal val="ppt_h"/>
                                          </p:val>
                                        </p:tav>
                                        <p:tav tm="100000">
                                          <p:val>
                                            <p:strVal val="ppt_h"/>
                                          </p:val>
                                        </p:tav>
                                      </p:tavLst>
                                    </p:anim>
                                    <p:set>
                                      <p:cBhvr>
                                        <p:cTn id="3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34"/>
                                            </p:cond>
                                          </p:stCondLst>
                                          <p:endCondLst>
                                            <p:cond evt="onStopAudio" delay="0">
                                              <p:tgtEl>
                                                <p:sldTgt/>
                                              </p:tgtEl>
                                            </p:cond>
                                          </p:endCondLst>
                                        </p:cTn>
                                        <p:tgtEl>
                                          <p:sndTgt r:embed="rId5" name="explode.wav"/>
                                        </p:tgtEl>
                                      </p:cMediaNode>
                                    </p:audio>
                                  </p:subTnLst>
                                </p:cTn>
                              </p:par>
                              <p:par>
                                <p:cTn id="38" presetID="10" presetClass="exit" presetSubtype="0" fill="hold" nodeType="withEffect">
                                  <p:stCondLst>
                                    <p:cond delay="1250"/>
                                  </p:stCondLst>
                                  <p:iterate type="lt">
                                    <p:tmPct val="0"/>
                                  </p:iterate>
                                  <p:childTnLst>
                                    <p:animEffect transition="out" filter="fade">
                                      <p:cBhvr>
                                        <p:cTn id="39" dur="500"/>
                                        <p:tgtEl>
                                          <p:spTgt spid="6">
                                            <p:txEl>
                                              <p:pRg st="0" end="0"/>
                                            </p:txEl>
                                          </p:spTgt>
                                        </p:tgtEl>
                                      </p:cBhvr>
                                    </p:animEffect>
                                    <p:set>
                                      <p:cBhvr>
                                        <p:cTn id="40" dur="1" fill="hold">
                                          <p:stCondLst>
                                            <p:cond delay="499"/>
                                          </p:stCondLst>
                                        </p:cTn>
                                        <p:tgtEl>
                                          <p:spTgt spid="6">
                                            <p:txEl>
                                              <p:pRg st="0" end="0"/>
                                            </p:txEl>
                                          </p:spTgt>
                                        </p:tgtEl>
                                        <p:attrNameLst>
                                          <p:attrName>style.visibility</p:attrName>
                                        </p:attrNameLst>
                                      </p:cBhvr>
                                      <p:to>
                                        <p:strVal val="hidden"/>
                                      </p:to>
                                    </p:set>
                                  </p:childTnLst>
                                </p:cTn>
                              </p:par>
                              <p:par>
                                <p:cTn id="41" presetID="10" presetClass="exit" presetSubtype="0" fill="hold" nodeType="withEffect">
                                  <p:stCondLst>
                                    <p:cond delay="1250"/>
                                  </p:stCondLst>
                                  <p:iterate type="lt">
                                    <p:tmPct val="0"/>
                                  </p:iterate>
                                  <p:childTnLst>
                                    <p:animEffect transition="out" filter="fade">
                                      <p:cBhvr>
                                        <p:cTn id="42" dur="500"/>
                                        <p:tgtEl>
                                          <p:spTgt spid="6">
                                            <p:txEl>
                                              <p:pRg st="1" end="1"/>
                                            </p:txEl>
                                          </p:spTgt>
                                        </p:tgtEl>
                                      </p:cBhvr>
                                    </p:animEffect>
                                    <p:set>
                                      <p:cBhvr>
                                        <p:cTn id="43" dur="1" fill="hold">
                                          <p:stCondLst>
                                            <p:cond delay="499"/>
                                          </p:stCondLst>
                                        </p:cTn>
                                        <p:tgtEl>
                                          <p:spTgt spid="6">
                                            <p:txEl>
                                              <p:pRg st="1" end="1"/>
                                            </p:txEl>
                                          </p:spTgt>
                                        </p:tgtEl>
                                        <p:attrNameLst>
                                          <p:attrName>style.visibility</p:attrName>
                                        </p:attrNameLst>
                                      </p:cBhvr>
                                      <p:to>
                                        <p:strVal val="hidden"/>
                                      </p:to>
                                    </p:set>
                                  </p:childTnLst>
                                </p:cTn>
                              </p:par>
                              <p:par>
                                <p:cTn id="44" presetID="10" presetClass="entr" presetSubtype="0" fill="hold" grpId="0" nodeType="withEffect">
                                  <p:stCondLst>
                                    <p:cond delay="22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10" presetClass="entr" presetSubtype="0" fill="hold" grpId="0" nodeType="withEffect">
                                  <p:stCondLst>
                                    <p:cond delay="225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2500"/>
                                        <p:tgtEl>
                                          <p:spTgt spid="3"/>
                                        </p:tgtEl>
                                      </p:cBhvr>
                                    </p:animEffect>
                                  </p:childTnLst>
                                  <p:subTnLst>
                                    <p:audio>
                                      <p:cMediaNode vol="100000">
                                        <p:cTn display="0" masterRel="sameClick">
                                          <p:stCondLst>
                                            <p:cond evt="begin" delay="0">
                                              <p:tn val="47"/>
                                            </p:cond>
                                          </p:stCondLst>
                                          <p:endCondLst>
                                            <p:cond evt="onStopAudio" delay="0">
                                              <p:tgtEl>
                                                <p:sldTgt/>
                                              </p:tgtEl>
                                            </p:cond>
                                          </p:endCondLst>
                                        </p:cTn>
                                        <p:tgtEl>
                                          <p:sndTgt r:embed="rId6" name="voltage.wav"/>
                                        </p:tgtEl>
                                      </p:cMediaNode>
                                    </p:audio>
                                  </p:subTnLst>
                                </p:cTn>
                              </p:par>
                              <p:par>
                                <p:cTn id="50" presetID="4" presetClass="entr" presetSubtype="32" fill="hold" grpId="0" nodeType="withEffect">
                                  <p:stCondLst>
                                    <p:cond delay="2250"/>
                                  </p:stCondLst>
                                  <p:childTnLst>
                                    <p:set>
                                      <p:cBhvr>
                                        <p:cTn id="51" dur="1" fill="hold">
                                          <p:stCondLst>
                                            <p:cond delay="0"/>
                                          </p:stCondLst>
                                        </p:cTn>
                                        <p:tgtEl>
                                          <p:spTgt spid="11"/>
                                        </p:tgtEl>
                                        <p:attrNameLst>
                                          <p:attrName>style.visibility</p:attrName>
                                        </p:attrNameLst>
                                      </p:cBhvr>
                                      <p:to>
                                        <p:strVal val="visible"/>
                                      </p:to>
                                    </p:set>
                                    <p:animEffect transition="in" filter="box(out)">
                                      <p:cBhvr>
                                        <p:cTn id="52" dur="500"/>
                                        <p:tgtEl>
                                          <p:spTgt spid="11"/>
                                        </p:tgtEl>
                                      </p:cBhvr>
                                    </p:animEffect>
                                  </p:childTnLst>
                                </p:cTn>
                              </p:par>
                            </p:childTnLst>
                          </p:cTn>
                        </p:par>
                        <p:par>
                          <p:cTn id="53" fill="hold">
                            <p:stCondLst>
                              <p:cond delay="4750"/>
                            </p:stCondLst>
                            <p:childTnLst>
                              <p:par>
                                <p:cTn id="54" presetID="10" presetClass="entr" presetSubtype="0" fill="hold" nodeType="afterEffect">
                                  <p:stCondLst>
                                    <p:cond delay="1000"/>
                                  </p:stCondLst>
                                  <p:iterate type="lt">
                                    <p:tmPct val="10000"/>
                                  </p:iterate>
                                  <p:childTnLst>
                                    <p:set>
                                      <p:cBhvr>
                                        <p:cTn id="55" dur="1" fill="hold">
                                          <p:stCondLst>
                                            <p:cond delay="0"/>
                                          </p:stCondLst>
                                        </p:cTn>
                                        <p:tgtEl>
                                          <p:spTgt spid="2">
                                            <p:txEl>
                                              <p:pRg st="0" end="0"/>
                                            </p:txEl>
                                          </p:spTgt>
                                        </p:tgtEl>
                                        <p:attrNameLst>
                                          <p:attrName>style.visibility</p:attrName>
                                        </p:attrNameLst>
                                      </p:cBhvr>
                                      <p:to>
                                        <p:strVal val="visible"/>
                                      </p:to>
                                    </p:set>
                                    <p:animEffect transition="in" filter="fade">
                                      <p:cBhvr>
                                        <p:cTn id="56" dur="500"/>
                                        <p:tgtEl>
                                          <p:spTgt spid="2">
                                            <p:txEl>
                                              <p:pRg st="0" end="0"/>
                                            </p:txEl>
                                          </p:spTgt>
                                        </p:tgtEl>
                                      </p:cBhvr>
                                    </p:animEffect>
                                  </p:childTnLst>
                                </p:cTn>
                              </p:par>
                            </p:childTnLst>
                          </p:cTn>
                        </p:par>
                        <p:par>
                          <p:cTn id="57" fill="hold">
                            <p:stCondLst>
                              <p:cond delay="6700"/>
                            </p:stCondLst>
                            <p:childTnLst>
                              <p:par>
                                <p:cTn id="58" presetID="10" presetClass="entr" presetSubtype="0" fill="hold" nodeType="afterEffect">
                                  <p:stCondLst>
                                    <p:cond delay="500"/>
                                  </p:stCondLst>
                                  <p:iterate type="lt">
                                    <p:tmPct val="10000"/>
                                  </p:iterate>
                                  <p:childTnLst>
                                    <p:set>
                                      <p:cBhvr>
                                        <p:cTn id="59" dur="1" fill="hold">
                                          <p:stCondLst>
                                            <p:cond delay="0"/>
                                          </p:stCondLst>
                                        </p:cTn>
                                        <p:tgtEl>
                                          <p:spTgt spid="2">
                                            <p:txEl>
                                              <p:pRg st="1" end="1"/>
                                            </p:txEl>
                                          </p:spTgt>
                                        </p:tgtEl>
                                        <p:attrNameLst>
                                          <p:attrName>style.visibility</p:attrName>
                                        </p:attrNameLst>
                                      </p:cBhvr>
                                      <p:to>
                                        <p:strVal val="visible"/>
                                      </p:to>
                                    </p:set>
                                    <p:animEffect transition="in" filter="fade">
                                      <p:cBhvr>
                                        <p:cTn id="60" dur="500"/>
                                        <p:tgtEl>
                                          <p:spTgt spid="2">
                                            <p:txEl>
                                              <p:pRg st="1" end="1"/>
                                            </p:txEl>
                                          </p:spTgt>
                                        </p:tgtEl>
                                      </p:cBhvr>
                                    </p:animEffect>
                                  </p:childTnLst>
                                </p:cTn>
                              </p:par>
                            </p:childTnLst>
                          </p:cTn>
                        </p:par>
                        <p:par>
                          <p:cTn id="61" fill="hold">
                            <p:stCondLst>
                              <p:cond delay="8000"/>
                            </p:stCondLst>
                            <p:childTnLst>
                              <p:par>
                                <p:cTn id="62" presetID="10" presetClass="entr" presetSubtype="0" fill="hold" nodeType="afterEffect">
                                  <p:stCondLst>
                                    <p:cond delay="500"/>
                                  </p:stCondLst>
                                  <p:iterate type="lt">
                                    <p:tmPct val="10000"/>
                                  </p:iterate>
                                  <p:childTnLst>
                                    <p:set>
                                      <p:cBhvr>
                                        <p:cTn id="63" dur="1" fill="hold">
                                          <p:stCondLst>
                                            <p:cond delay="0"/>
                                          </p:stCondLst>
                                        </p:cTn>
                                        <p:tgtEl>
                                          <p:spTgt spid="2">
                                            <p:txEl>
                                              <p:pRg st="2" end="2"/>
                                            </p:txEl>
                                          </p:spTgt>
                                        </p:tgtEl>
                                        <p:attrNameLst>
                                          <p:attrName>style.visibility</p:attrName>
                                        </p:attrNameLst>
                                      </p:cBhvr>
                                      <p:to>
                                        <p:strVal val="visible"/>
                                      </p:to>
                                    </p:set>
                                    <p:animEffect transition="in" filter="fade">
                                      <p:cBhvr>
                                        <p:cTn id="64" dur="500"/>
                                        <p:tgtEl>
                                          <p:spTgt spid="2">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barn(inVertical)">
                                      <p:cBhvr>
                                        <p:cTn id="69" dur="500"/>
                                        <p:tgtEl>
                                          <p:spTgt spid="9"/>
                                        </p:tgtEl>
                                      </p:cBhvr>
                                    </p:animEffect>
                                  </p:childTnLst>
                                </p:cTn>
                              </p:par>
                              <p:par>
                                <p:cTn id="70" presetID="16" presetClass="entr" presetSubtype="21" fill="hold"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barn(inVertical)">
                                      <p:cBhvr>
                                        <p:cTn id="72" dur="500"/>
                                        <p:tgtEl>
                                          <p:spTgt spid="8"/>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barn(inVertical)">
                                      <p:cBhvr>
                                        <p:cTn id="75" dur="500"/>
                                        <p:tgtEl>
                                          <p:spTgt spid="10"/>
                                        </p:tgtEl>
                                      </p:cBhvr>
                                    </p:animEffect>
                                  </p:childTnLst>
                                </p:cTn>
                              </p:par>
                              <p:par>
                                <p:cTn id="76" presetID="22" presetClass="exit" presetSubtype="1" fill="hold" grpId="1" nodeType="withEffect">
                                  <p:stCondLst>
                                    <p:cond delay="3000"/>
                                  </p:stCondLst>
                                  <p:childTnLst>
                                    <p:animEffect transition="out" filter="wipe(up)">
                                      <p:cBhvr>
                                        <p:cTn id="77" dur="2000"/>
                                        <p:tgtEl>
                                          <p:spTgt spid="10"/>
                                        </p:tgtEl>
                                      </p:cBhvr>
                                    </p:animEffect>
                                    <p:set>
                                      <p:cBhvr>
                                        <p:cTn id="78" dur="1" fill="hold">
                                          <p:stCondLst>
                                            <p:cond delay="1999"/>
                                          </p:stCondLst>
                                        </p:cTn>
                                        <p:tgtEl>
                                          <p:spTgt spid="10"/>
                                        </p:tgtEl>
                                        <p:attrNameLst>
                                          <p:attrName>style.visibility</p:attrName>
                                        </p:attrNameLst>
                                      </p:cBhvr>
                                      <p:to>
                                        <p:strVal val="hidden"/>
                                      </p:to>
                                    </p:set>
                                  </p:childTnLst>
                                </p:cTn>
                              </p:par>
                              <p:par>
                                <p:cTn id="79" presetID="10" presetClass="exit" presetSubtype="0" fill="hold" grpId="1" nodeType="withEffect">
                                  <p:stCondLst>
                                    <p:cond delay="6500"/>
                                  </p:stCondLst>
                                  <p:childTnLst>
                                    <p:animEffect transition="out" filter="fade">
                                      <p:cBhvr>
                                        <p:cTn id="80" dur="500"/>
                                        <p:tgtEl>
                                          <p:spTgt spid="9"/>
                                        </p:tgtEl>
                                      </p:cBhvr>
                                    </p:animEffect>
                                    <p:set>
                                      <p:cBhvr>
                                        <p:cTn id="81" dur="1" fill="hold">
                                          <p:stCondLst>
                                            <p:cond delay="499"/>
                                          </p:stCondLst>
                                        </p:cTn>
                                        <p:tgtEl>
                                          <p:spTgt spid="9"/>
                                        </p:tgtEl>
                                        <p:attrNameLst>
                                          <p:attrName>style.visibility</p:attrName>
                                        </p:attrNameLst>
                                      </p:cBhvr>
                                      <p:to>
                                        <p:strVal val="hidden"/>
                                      </p:to>
                                    </p:set>
                                  </p:childTnLst>
                                </p:cTn>
                              </p:par>
                              <p:par>
                                <p:cTn id="82" presetID="6" presetClass="emph" presetSubtype="0" fill="hold" nodeType="withEffect">
                                  <p:stCondLst>
                                    <p:cond delay="6500"/>
                                  </p:stCondLst>
                                  <p:childTnLst>
                                    <p:animScale>
                                      <p:cBhvr>
                                        <p:cTn id="83" dur="500" fill="hold"/>
                                        <p:tgtEl>
                                          <p:spTgt spid="8"/>
                                        </p:tgtEl>
                                      </p:cBhvr>
                                      <p:by x="300000" y="300000"/>
                                    </p:animScale>
                                  </p:childTnLst>
                                </p:cTn>
                              </p:par>
                              <p:par>
                                <p:cTn id="84" presetID="35" presetClass="path" presetSubtype="0" accel="50000" decel="50000" fill="hold" nodeType="withEffect">
                                  <p:stCondLst>
                                    <p:cond delay="5250"/>
                                  </p:stCondLst>
                                  <p:childTnLst>
                                    <p:animMotion origin="layout" path="M 3.75E-6 -3.33333E-6 L -0.08138 0.25903 " pathEditMode="relative" rAng="0" ptsTypes="AA">
                                      <p:cBhvr>
                                        <p:cTn id="85" dur="2000" fill="hold"/>
                                        <p:tgtEl>
                                          <p:spTgt spid="8"/>
                                        </p:tgtEl>
                                        <p:attrNameLst>
                                          <p:attrName>ppt_x</p:attrName>
                                          <p:attrName>ppt_y</p:attrName>
                                        </p:attrNameLst>
                                      </p:cBhvr>
                                      <p:rCtr x="-4076" y="12940"/>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p:cTn id="86" fill="hold" display="0">
                  <p:stCondLst>
                    <p:cond delay="indefinite"/>
                  </p:stCondLst>
                </p:cTn>
                <p:tgtEl>
                  <p:spTgt spid="5"/>
                </p:tgtEl>
              </p:cMediaNode>
            </p:video>
            <p:seq concurrent="1" nextAc="seek">
              <p:cTn id="87" restart="whenNotActive" fill="hold" evtFilter="cancelBubble" nodeType="interactiveSeq">
                <p:stCondLst>
                  <p:cond evt="onClick" delay="0">
                    <p:tgtEl>
                      <p:spTgt spid="5"/>
                    </p:tgtEl>
                  </p:cond>
                </p:stCondLst>
                <p:endSync evt="end" delay="0">
                  <p:rtn val="all"/>
                </p:endSync>
                <p:childTnLst>
                  <p:par>
                    <p:cTn id="88" fill="hold">
                      <p:stCondLst>
                        <p:cond delay="0"/>
                      </p:stCondLst>
                      <p:childTnLst>
                        <p:par>
                          <p:cTn id="89" fill="hold">
                            <p:stCondLst>
                              <p:cond delay="0"/>
                            </p:stCondLst>
                            <p:childTnLst>
                              <p:par>
                                <p:cTn id="90" presetID="2" presetClass="mediacall" presetSubtype="0" fill="hold" nodeType="clickEffect">
                                  <p:stCondLst>
                                    <p:cond delay="0"/>
                                  </p:stCondLst>
                                  <p:childTnLst>
                                    <p:cmd type="call" cmd="togglePause">
                                      <p:cBhvr>
                                        <p:cTn id="91" dur="1" fill="hold"/>
                                        <p:tgtEl>
                                          <p:spTgt spid="5"/>
                                        </p:tgtEl>
                                      </p:cBhvr>
                                    </p:cmd>
                                  </p:childTnLst>
                                </p:cTn>
                              </p:par>
                            </p:childTnLst>
                          </p:cTn>
                        </p:par>
                      </p:childTnLst>
                    </p:cTn>
                  </p:par>
                </p:childTnLst>
              </p:cTn>
              <p:nextCondLst>
                <p:cond evt="onClick" delay="0">
                  <p:tgtEl>
                    <p:spTgt spid="5"/>
                  </p:tgtEl>
                </p:cond>
              </p:nextCondLst>
            </p:seq>
          </p:childTnLst>
        </p:cTn>
      </p:par>
    </p:tnLst>
    <p:bldLst>
      <p:bldP spid="11" grpId="0" animBg="1"/>
      <p:bldP spid="3" grpId="0" animBg="1"/>
      <p:bldP spid="7" grpId="0"/>
      <p:bldP spid="9" grpId="0" animBg="1"/>
      <p:bldP spid="9" grpId="1" animBg="1"/>
      <p:bldP spid="10" grpId="0" animBg="1"/>
      <p:bldP spid="10"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p:cNvPicPr>
            <a:picLocks noChangeAspect="1" noChangeArrowheads="1"/>
          </p:cNvPicPr>
          <p:nvPr/>
        </p:nvPicPr>
        <p:blipFill>
          <a:blip r:embed="rId3" cstate="print"/>
          <a:srcRect/>
          <a:stretch>
            <a:fillRect/>
          </a:stretch>
        </p:blipFill>
        <p:spPr bwMode="auto">
          <a:xfrm rot="1592195">
            <a:off x="1973699" y="2107043"/>
            <a:ext cx="2118105" cy="806996"/>
          </a:xfrm>
          <a:prstGeom prst="rect">
            <a:avLst/>
          </a:prstGeom>
          <a:noFill/>
          <a:ln w="9525">
            <a:noFill/>
            <a:miter lim="800000"/>
            <a:headEnd/>
            <a:tailEnd/>
          </a:ln>
        </p:spPr>
      </p:pic>
      <p:pic>
        <p:nvPicPr>
          <p:cNvPr id="55301" name="Picture 5"/>
          <p:cNvPicPr>
            <a:picLocks noChangeAspect="1" noChangeArrowheads="1"/>
          </p:cNvPicPr>
          <p:nvPr/>
        </p:nvPicPr>
        <p:blipFill>
          <a:blip r:embed="rId4" cstate="print"/>
          <a:srcRect/>
          <a:stretch>
            <a:fillRect/>
          </a:stretch>
        </p:blipFill>
        <p:spPr bwMode="auto">
          <a:xfrm>
            <a:off x="4724401" y="228601"/>
            <a:ext cx="3152775" cy="1905000"/>
          </a:xfrm>
          <a:prstGeom prst="rect">
            <a:avLst/>
          </a:prstGeom>
          <a:noFill/>
          <a:ln w="9525">
            <a:noFill/>
            <a:miter lim="800000"/>
            <a:headEnd/>
            <a:tailEnd/>
          </a:ln>
        </p:spPr>
      </p:pic>
      <p:pic>
        <p:nvPicPr>
          <p:cNvPr id="24" name="Picture 4"/>
          <p:cNvPicPr>
            <a:picLocks noChangeAspect="1" noChangeArrowheads="1"/>
          </p:cNvPicPr>
          <p:nvPr/>
        </p:nvPicPr>
        <p:blipFill>
          <a:blip r:embed="rId3" cstate="print"/>
          <a:srcRect/>
          <a:stretch>
            <a:fillRect/>
          </a:stretch>
        </p:blipFill>
        <p:spPr bwMode="auto">
          <a:xfrm rot="1592195">
            <a:off x="1592700" y="2792843"/>
            <a:ext cx="2118105" cy="806996"/>
          </a:xfrm>
          <a:prstGeom prst="rect">
            <a:avLst/>
          </a:prstGeom>
          <a:noFill/>
          <a:ln w="9525">
            <a:noFill/>
            <a:miter lim="800000"/>
            <a:headEnd/>
            <a:tailEnd/>
          </a:ln>
        </p:spPr>
      </p:pic>
      <p:pic>
        <p:nvPicPr>
          <p:cNvPr id="25" name="Picture 4"/>
          <p:cNvPicPr>
            <a:picLocks noChangeAspect="1" noChangeArrowheads="1"/>
          </p:cNvPicPr>
          <p:nvPr/>
        </p:nvPicPr>
        <p:blipFill>
          <a:blip r:embed="rId3" cstate="print"/>
          <a:srcRect/>
          <a:stretch>
            <a:fillRect/>
          </a:stretch>
        </p:blipFill>
        <p:spPr bwMode="auto">
          <a:xfrm rot="1592195">
            <a:off x="1211700" y="3631044"/>
            <a:ext cx="2118105" cy="806996"/>
          </a:xfrm>
          <a:prstGeom prst="rect">
            <a:avLst/>
          </a:prstGeom>
          <a:noFill/>
          <a:ln w="9525">
            <a:noFill/>
            <a:miter lim="800000"/>
            <a:headEnd/>
            <a:tailEnd/>
          </a:ln>
        </p:spPr>
      </p:pic>
      <p:pic>
        <p:nvPicPr>
          <p:cNvPr id="26" name="Picture 4"/>
          <p:cNvPicPr>
            <a:picLocks noChangeAspect="1" noChangeArrowheads="1"/>
          </p:cNvPicPr>
          <p:nvPr/>
        </p:nvPicPr>
        <p:blipFill>
          <a:blip r:embed="rId3" cstate="print"/>
          <a:srcRect/>
          <a:stretch>
            <a:fillRect/>
          </a:stretch>
        </p:blipFill>
        <p:spPr bwMode="auto">
          <a:xfrm rot="1592195">
            <a:off x="830700" y="4316844"/>
            <a:ext cx="2118105" cy="806996"/>
          </a:xfrm>
          <a:prstGeom prst="rect">
            <a:avLst/>
          </a:prstGeom>
          <a:noFill/>
          <a:ln w="9525">
            <a:noFill/>
            <a:miter lim="800000"/>
            <a:headEnd/>
            <a:tailEnd/>
          </a:ln>
        </p:spPr>
      </p:pic>
      <p:pic>
        <p:nvPicPr>
          <p:cNvPr id="27" name="Picture 4"/>
          <p:cNvPicPr>
            <a:picLocks noChangeAspect="1" noChangeArrowheads="1"/>
          </p:cNvPicPr>
          <p:nvPr/>
        </p:nvPicPr>
        <p:blipFill>
          <a:blip r:embed="rId3" cstate="print"/>
          <a:srcRect/>
          <a:stretch>
            <a:fillRect/>
          </a:stretch>
        </p:blipFill>
        <p:spPr bwMode="auto">
          <a:xfrm rot="1592195">
            <a:off x="464949" y="5002644"/>
            <a:ext cx="2118105" cy="806996"/>
          </a:xfrm>
          <a:prstGeom prst="rect">
            <a:avLst/>
          </a:prstGeom>
          <a:noFill/>
          <a:ln w="9525">
            <a:noFill/>
            <a:miter lim="800000"/>
            <a:headEnd/>
            <a:tailEnd/>
          </a:ln>
        </p:spPr>
      </p:pic>
      <p:pic>
        <p:nvPicPr>
          <p:cNvPr id="28" name="Picture 4"/>
          <p:cNvPicPr>
            <a:picLocks noChangeAspect="1" noChangeArrowheads="1"/>
          </p:cNvPicPr>
          <p:nvPr/>
        </p:nvPicPr>
        <p:blipFill>
          <a:blip r:embed="rId3" cstate="print"/>
          <a:srcRect/>
          <a:stretch>
            <a:fillRect/>
          </a:stretch>
        </p:blipFill>
        <p:spPr bwMode="auto">
          <a:xfrm rot="1592195">
            <a:off x="144899" y="5696712"/>
            <a:ext cx="2118105" cy="806996"/>
          </a:xfrm>
          <a:prstGeom prst="rect">
            <a:avLst/>
          </a:prstGeom>
          <a:noFill/>
          <a:ln w="9525">
            <a:noFill/>
            <a:miter lim="800000"/>
            <a:headEnd/>
            <a:tailEnd/>
          </a:ln>
        </p:spPr>
      </p:pic>
      <p:pic>
        <p:nvPicPr>
          <p:cNvPr id="29" name="Picture 4"/>
          <p:cNvPicPr>
            <a:picLocks noChangeAspect="1" noChangeArrowheads="1"/>
          </p:cNvPicPr>
          <p:nvPr/>
        </p:nvPicPr>
        <p:blipFill>
          <a:blip r:embed="rId3" cstate="print"/>
          <a:srcRect/>
          <a:stretch>
            <a:fillRect/>
          </a:stretch>
        </p:blipFill>
        <p:spPr bwMode="auto">
          <a:xfrm rot="162083">
            <a:off x="4056441" y="2564065"/>
            <a:ext cx="2118105" cy="806996"/>
          </a:xfrm>
          <a:prstGeom prst="rect">
            <a:avLst/>
          </a:prstGeom>
          <a:noFill/>
          <a:ln w="9525">
            <a:noFill/>
            <a:miter lim="800000"/>
            <a:headEnd/>
            <a:tailEnd/>
          </a:ln>
        </p:spPr>
      </p:pic>
      <p:pic>
        <p:nvPicPr>
          <p:cNvPr id="30" name="Picture 4"/>
          <p:cNvPicPr>
            <a:picLocks noChangeAspect="1" noChangeArrowheads="1"/>
          </p:cNvPicPr>
          <p:nvPr/>
        </p:nvPicPr>
        <p:blipFill>
          <a:blip r:embed="rId3" cstate="print"/>
          <a:srcRect/>
          <a:stretch>
            <a:fillRect/>
          </a:stretch>
        </p:blipFill>
        <p:spPr bwMode="auto">
          <a:xfrm rot="162083">
            <a:off x="4056441" y="3326066"/>
            <a:ext cx="2118105" cy="806996"/>
          </a:xfrm>
          <a:prstGeom prst="rect">
            <a:avLst/>
          </a:prstGeom>
          <a:noFill/>
          <a:ln w="9525">
            <a:noFill/>
            <a:miter lim="800000"/>
            <a:headEnd/>
            <a:tailEnd/>
          </a:ln>
        </p:spPr>
      </p:pic>
      <p:pic>
        <p:nvPicPr>
          <p:cNvPr id="31" name="Picture 4"/>
          <p:cNvPicPr>
            <a:picLocks noChangeAspect="1" noChangeArrowheads="1"/>
          </p:cNvPicPr>
          <p:nvPr/>
        </p:nvPicPr>
        <p:blipFill>
          <a:blip r:embed="rId3" cstate="print"/>
          <a:srcRect/>
          <a:stretch>
            <a:fillRect/>
          </a:stretch>
        </p:blipFill>
        <p:spPr bwMode="auto">
          <a:xfrm rot="162083">
            <a:off x="3980241" y="4088065"/>
            <a:ext cx="2118105" cy="806996"/>
          </a:xfrm>
          <a:prstGeom prst="rect">
            <a:avLst/>
          </a:prstGeom>
          <a:noFill/>
          <a:ln w="9525">
            <a:noFill/>
            <a:miter lim="800000"/>
            <a:headEnd/>
            <a:tailEnd/>
          </a:ln>
        </p:spPr>
      </p:pic>
      <p:pic>
        <p:nvPicPr>
          <p:cNvPr id="32" name="Picture 4"/>
          <p:cNvPicPr>
            <a:picLocks noChangeAspect="1" noChangeArrowheads="1"/>
          </p:cNvPicPr>
          <p:nvPr/>
        </p:nvPicPr>
        <p:blipFill>
          <a:blip r:embed="rId3" cstate="print"/>
          <a:srcRect/>
          <a:stretch>
            <a:fillRect/>
          </a:stretch>
        </p:blipFill>
        <p:spPr bwMode="auto">
          <a:xfrm rot="162083">
            <a:off x="4056441" y="4926266"/>
            <a:ext cx="2118105" cy="806996"/>
          </a:xfrm>
          <a:prstGeom prst="rect">
            <a:avLst/>
          </a:prstGeom>
          <a:noFill/>
          <a:ln w="9525">
            <a:noFill/>
            <a:miter lim="800000"/>
            <a:headEnd/>
            <a:tailEnd/>
          </a:ln>
        </p:spPr>
      </p:pic>
      <p:pic>
        <p:nvPicPr>
          <p:cNvPr id="33" name="Picture 4"/>
          <p:cNvPicPr>
            <a:picLocks noChangeAspect="1" noChangeArrowheads="1"/>
          </p:cNvPicPr>
          <p:nvPr/>
        </p:nvPicPr>
        <p:blipFill>
          <a:blip r:embed="rId3" cstate="print"/>
          <a:srcRect/>
          <a:stretch>
            <a:fillRect/>
          </a:stretch>
        </p:blipFill>
        <p:spPr bwMode="auto">
          <a:xfrm rot="162083">
            <a:off x="4056441" y="5612065"/>
            <a:ext cx="2118105" cy="806996"/>
          </a:xfrm>
          <a:prstGeom prst="rect">
            <a:avLst/>
          </a:prstGeom>
          <a:noFill/>
          <a:ln w="9525">
            <a:noFill/>
            <a:miter lim="800000"/>
            <a:headEnd/>
            <a:tailEnd/>
          </a:ln>
        </p:spPr>
      </p:pic>
      <p:pic>
        <p:nvPicPr>
          <p:cNvPr id="34" name="Picture 4"/>
          <p:cNvPicPr>
            <a:picLocks noChangeAspect="1" noChangeArrowheads="1"/>
          </p:cNvPicPr>
          <p:nvPr/>
        </p:nvPicPr>
        <p:blipFill>
          <a:blip r:embed="rId3" cstate="print"/>
          <a:srcRect/>
          <a:stretch>
            <a:fillRect/>
          </a:stretch>
        </p:blipFill>
        <p:spPr bwMode="auto">
          <a:xfrm>
            <a:off x="4056441" y="6454502"/>
            <a:ext cx="2118105" cy="806996"/>
          </a:xfrm>
          <a:prstGeom prst="rect">
            <a:avLst/>
          </a:prstGeom>
          <a:noFill/>
          <a:ln w="9525">
            <a:noFill/>
            <a:miter lim="800000"/>
            <a:headEnd/>
            <a:tailEnd/>
          </a:ln>
        </p:spPr>
      </p:pic>
      <p:pic>
        <p:nvPicPr>
          <p:cNvPr id="35" name="Picture 4"/>
          <p:cNvPicPr>
            <a:picLocks noChangeAspect="1" noChangeArrowheads="1"/>
          </p:cNvPicPr>
          <p:nvPr/>
        </p:nvPicPr>
        <p:blipFill>
          <a:blip r:embed="rId3" cstate="print"/>
          <a:srcRect/>
          <a:stretch>
            <a:fillRect/>
          </a:stretch>
        </p:blipFill>
        <p:spPr bwMode="auto">
          <a:xfrm>
            <a:off x="6324601" y="2667000"/>
            <a:ext cx="2118105" cy="806996"/>
          </a:xfrm>
          <a:prstGeom prst="rect">
            <a:avLst/>
          </a:prstGeom>
          <a:noFill/>
          <a:ln w="9525">
            <a:noFill/>
            <a:miter lim="800000"/>
            <a:headEnd/>
            <a:tailEnd/>
          </a:ln>
        </p:spPr>
      </p:pic>
      <p:pic>
        <p:nvPicPr>
          <p:cNvPr id="36" name="Picture 4"/>
          <p:cNvPicPr>
            <a:picLocks noChangeAspect="1" noChangeArrowheads="1"/>
          </p:cNvPicPr>
          <p:nvPr/>
        </p:nvPicPr>
        <p:blipFill>
          <a:blip r:embed="rId3" cstate="print"/>
          <a:srcRect/>
          <a:stretch>
            <a:fillRect/>
          </a:stretch>
        </p:blipFill>
        <p:spPr bwMode="auto">
          <a:xfrm>
            <a:off x="6374007" y="3352246"/>
            <a:ext cx="2118105" cy="806996"/>
          </a:xfrm>
          <a:prstGeom prst="rect">
            <a:avLst/>
          </a:prstGeom>
          <a:noFill/>
          <a:ln w="9525">
            <a:noFill/>
            <a:miter lim="800000"/>
            <a:headEnd/>
            <a:tailEnd/>
          </a:ln>
        </p:spPr>
      </p:pic>
      <p:pic>
        <p:nvPicPr>
          <p:cNvPr id="37" name="Picture 4"/>
          <p:cNvPicPr>
            <a:picLocks noChangeAspect="1" noChangeArrowheads="1"/>
          </p:cNvPicPr>
          <p:nvPr/>
        </p:nvPicPr>
        <p:blipFill>
          <a:blip r:embed="rId3" cstate="print"/>
          <a:srcRect/>
          <a:stretch>
            <a:fillRect/>
          </a:stretch>
        </p:blipFill>
        <p:spPr bwMode="auto">
          <a:xfrm>
            <a:off x="6374007" y="4114246"/>
            <a:ext cx="2118105" cy="806996"/>
          </a:xfrm>
          <a:prstGeom prst="rect">
            <a:avLst/>
          </a:prstGeom>
          <a:noFill/>
          <a:ln w="9525">
            <a:noFill/>
            <a:miter lim="800000"/>
            <a:headEnd/>
            <a:tailEnd/>
          </a:ln>
        </p:spPr>
      </p:pic>
      <p:pic>
        <p:nvPicPr>
          <p:cNvPr id="38" name="Picture 4"/>
          <p:cNvPicPr>
            <a:picLocks noChangeAspect="1" noChangeArrowheads="1"/>
          </p:cNvPicPr>
          <p:nvPr/>
        </p:nvPicPr>
        <p:blipFill>
          <a:blip r:embed="rId3" cstate="print"/>
          <a:srcRect/>
          <a:stretch>
            <a:fillRect/>
          </a:stretch>
        </p:blipFill>
        <p:spPr bwMode="auto">
          <a:xfrm rot="151707">
            <a:off x="6390776" y="4998774"/>
            <a:ext cx="2118105" cy="806996"/>
          </a:xfrm>
          <a:prstGeom prst="rect">
            <a:avLst/>
          </a:prstGeom>
          <a:noFill/>
          <a:ln w="9525">
            <a:noFill/>
            <a:miter lim="800000"/>
            <a:headEnd/>
            <a:tailEnd/>
          </a:ln>
        </p:spPr>
      </p:pic>
      <p:pic>
        <p:nvPicPr>
          <p:cNvPr id="39" name="Picture 4"/>
          <p:cNvPicPr>
            <a:picLocks noChangeAspect="1" noChangeArrowheads="1"/>
          </p:cNvPicPr>
          <p:nvPr/>
        </p:nvPicPr>
        <p:blipFill>
          <a:blip r:embed="rId3" cstate="print"/>
          <a:srcRect/>
          <a:stretch>
            <a:fillRect/>
          </a:stretch>
        </p:blipFill>
        <p:spPr bwMode="auto">
          <a:xfrm>
            <a:off x="6374007" y="5827222"/>
            <a:ext cx="2118105" cy="806996"/>
          </a:xfrm>
          <a:prstGeom prst="rect">
            <a:avLst/>
          </a:prstGeom>
          <a:noFill/>
          <a:ln w="9525">
            <a:noFill/>
            <a:miter lim="800000"/>
            <a:headEnd/>
            <a:tailEnd/>
          </a:ln>
        </p:spPr>
      </p:pic>
      <p:pic>
        <p:nvPicPr>
          <p:cNvPr id="40" name="Picture 4"/>
          <p:cNvPicPr>
            <a:picLocks noChangeAspect="1" noChangeArrowheads="1"/>
          </p:cNvPicPr>
          <p:nvPr/>
        </p:nvPicPr>
        <p:blipFill>
          <a:blip r:embed="rId3" cstate="print"/>
          <a:srcRect/>
          <a:stretch>
            <a:fillRect/>
          </a:stretch>
        </p:blipFill>
        <p:spPr bwMode="auto">
          <a:xfrm rot="20159580">
            <a:off x="8673656" y="2358078"/>
            <a:ext cx="2118105" cy="806996"/>
          </a:xfrm>
          <a:prstGeom prst="rect">
            <a:avLst/>
          </a:prstGeom>
          <a:noFill/>
          <a:ln w="9525">
            <a:noFill/>
            <a:miter lim="800000"/>
            <a:headEnd/>
            <a:tailEnd/>
          </a:ln>
        </p:spPr>
      </p:pic>
      <p:pic>
        <p:nvPicPr>
          <p:cNvPr id="41" name="Picture 4"/>
          <p:cNvPicPr>
            <a:picLocks noChangeAspect="1" noChangeArrowheads="1"/>
          </p:cNvPicPr>
          <p:nvPr/>
        </p:nvPicPr>
        <p:blipFill>
          <a:blip r:embed="rId3" cstate="print"/>
          <a:srcRect/>
          <a:stretch>
            <a:fillRect/>
          </a:stretch>
        </p:blipFill>
        <p:spPr bwMode="auto">
          <a:xfrm rot="20159580">
            <a:off x="8860470" y="3196276"/>
            <a:ext cx="2118105" cy="806996"/>
          </a:xfrm>
          <a:prstGeom prst="rect">
            <a:avLst/>
          </a:prstGeom>
          <a:noFill/>
          <a:ln w="9525">
            <a:noFill/>
            <a:miter lim="800000"/>
            <a:headEnd/>
            <a:tailEnd/>
          </a:ln>
        </p:spPr>
      </p:pic>
      <p:pic>
        <p:nvPicPr>
          <p:cNvPr id="42" name="Picture 4"/>
          <p:cNvPicPr>
            <a:picLocks noChangeAspect="1" noChangeArrowheads="1"/>
          </p:cNvPicPr>
          <p:nvPr/>
        </p:nvPicPr>
        <p:blipFill>
          <a:blip r:embed="rId3" cstate="print"/>
          <a:srcRect/>
          <a:stretch>
            <a:fillRect/>
          </a:stretch>
        </p:blipFill>
        <p:spPr bwMode="auto">
          <a:xfrm rot="20159580">
            <a:off x="9089070" y="4034477"/>
            <a:ext cx="2118105" cy="806996"/>
          </a:xfrm>
          <a:prstGeom prst="rect">
            <a:avLst/>
          </a:prstGeom>
          <a:noFill/>
          <a:ln w="9525">
            <a:noFill/>
            <a:miter lim="800000"/>
            <a:headEnd/>
            <a:tailEnd/>
          </a:ln>
        </p:spPr>
      </p:pic>
      <p:pic>
        <p:nvPicPr>
          <p:cNvPr id="43" name="Picture 4"/>
          <p:cNvPicPr>
            <a:picLocks noChangeAspect="1" noChangeArrowheads="1"/>
          </p:cNvPicPr>
          <p:nvPr/>
        </p:nvPicPr>
        <p:blipFill>
          <a:blip r:embed="rId3" cstate="print"/>
          <a:srcRect/>
          <a:stretch>
            <a:fillRect/>
          </a:stretch>
        </p:blipFill>
        <p:spPr bwMode="auto">
          <a:xfrm rot="20159580">
            <a:off x="9241471" y="4872678"/>
            <a:ext cx="2118105" cy="806996"/>
          </a:xfrm>
          <a:prstGeom prst="rect">
            <a:avLst/>
          </a:prstGeom>
          <a:noFill/>
          <a:ln w="9525">
            <a:noFill/>
            <a:miter lim="800000"/>
            <a:headEnd/>
            <a:tailEnd/>
          </a:ln>
        </p:spPr>
      </p:pic>
      <p:pic>
        <p:nvPicPr>
          <p:cNvPr id="44" name="Picture 4"/>
          <p:cNvPicPr>
            <a:picLocks noChangeAspect="1" noChangeArrowheads="1"/>
          </p:cNvPicPr>
          <p:nvPr/>
        </p:nvPicPr>
        <p:blipFill>
          <a:blip r:embed="rId3" cstate="print"/>
          <a:srcRect/>
          <a:stretch>
            <a:fillRect/>
          </a:stretch>
        </p:blipFill>
        <p:spPr bwMode="auto">
          <a:xfrm rot="20159580">
            <a:off x="9393871" y="5558477"/>
            <a:ext cx="2118105" cy="806996"/>
          </a:xfrm>
          <a:prstGeom prst="rect">
            <a:avLst/>
          </a:prstGeom>
          <a:noFill/>
          <a:ln w="9525">
            <a:noFill/>
            <a:miter lim="800000"/>
            <a:headEnd/>
            <a:tailEnd/>
          </a:ln>
        </p:spPr>
      </p:pic>
      <p:pic>
        <p:nvPicPr>
          <p:cNvPr id="45" name="Picture 4"/>
          <p:cNvPicPr>
            <a:picLocks noChangeAspect="1" noChangeArrowheads="1"/>
          </p:cNvPicPr>
          <p:nvPr/>
        </p:nvPicPr>
        <p:blipFill>
          <a:blip r:embed="rId3" cstate="print"/>
          <a:srcRect/>
          <a:stretch>
            <a:fillRect/>
          </a:stretch>
        </p:blipFill>
        <p:spPr bwMode="auto">
          <a:xfrm rot="20159580">
            <a:off x="9546271" y="6244277"/>
            <a:ext cx="2118105" cy="806996"/>
          </a:xfrm>
          <a:prstGeom prst="rect">
            <a:avLst/>
          </a:prstGeom>
          <a:noFill/>
          <a:ln w="9525">
            <a:noFill/>
            <a:miter lim="800000"/>
            <a:headEnd/>
            <a:tailEnd/>
          </a:ln>
        </p:spPr>
      </p:pic>
      <p:pic>
        <p:nvPicPr>
          <p:cNvPr id="46" name="Picture 4"/>
          <p:cNvPicPr>
            <a:picLocks noChangeAspect="1" noChangeArrowheads="1"/>
          </p:cNvPicPr>
          <p:nvPr/>
        </p:nvPicPr>
        <p:blipFill>
          <a:blip r:embed="rId3" cstate="print"/>
          <a:srcRect/>
          <a:stretch>
            <a:fillRect/>
          </a:stretch>
        </p:blipFill>
        <p:spPr bwMode="auto">
          <a:xfrm>
            <a:off x="6400801" y="6454502"/>
            <a:ext cx="2118105" cy="806996"/>
          </a:xfrm>
          <a:prstGeom prst="rect">
            <a:avLst/>
          </a:prstGeom>
          <a:noFill/>
          <a:ln w="9525">
            <a:noFill/>
            <a:miter lim="800000"/>
            <a:headEnd/>
            <a:tailEnd/>
          </a:ln>
        </p:spPr>
      </p:pic>
      <p:sp>
        <p:nvSpPr>
          <p:cNvPr id="50" name="Rectangle 49"/>
          <p:cNvSpPr/>
          <p:nvPr/>
        </p:nvSpPr>
        <p:spPr>
          <a:xfrm>
            <a:off x="5476595" y="61235"/>
            <a:ext cx="1447800" cy="1143000"/>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302" name="Picture 6"/>
          <p:cNvPicPr>
            <a:picLocks noChangeAspect="1" noChangeArrowheads="1"/>
          </p:cNvPicPr>
          <p:nvPr/>
        </p:nvPicPr>
        <p:blipFill>
          <a:blip r:embed="rId5" cstate="print"/>
          <a:srcRect/>
          <a:stretch>
            <a:fillRect/>
          </a:stretch>
        </p:blipFill>
        <p:spPr bwMode="auto">
          <a:xfrm>
            <a:off x="5554229" y="186838"/>
            <a:ext cx="1066800" cy="1133475"/>
          </a:xfrm>
          <a:prstGeom prst="rect">
            <a:avLst/>
          </a:prstGeom>
          <a:noFill/>
          <a:ln w="9525">
            <a:noFill/>
            <a:miter lim="800000"/>
            <a:headEnd/>
            <a:tailEnd/>
          </a:ln>
        </p:spPr>
      </p:pic>
      <p:pic>
        <p:nvPicPr>
          <p:cNvPr id="52" name="Picture 6"/>
          <p:cNvPicPr>
            <a:picLocks noChangeAspect="1" noChangeArrowheads="1"/>
          </p:cNvPicPr>
          <p:nvPr/>
        </p:nvPicPr>
        <p:blipFill>
          <a:blip r:embed="rId5" cstate="print"/>
          <a:srcRect/>
          <a:stretch>
            <a:fillRect/>
          </a:stretch>
        </p:blipFill>
        <p:spPr bwMode="auto">
          <a:xfrm>
            <a:off x="5582787" y="92822"/>
            <a:ext cx="1066800" cy="1133475"/>
          </a:xfrm>
          <a:prstGeom prst="rect">
            <a:avLst/>
          </a:prstGeom>
          <a:noFill/>
          <a:ln w="9525">
            <a:noFill/>
            <a:miter lim="800000"/>
            <a:headEnd/>
            <a:tailEnd/>
          </a:ln>
        </p:spPr>
      </p:pic>
      <p:pic>
        <p:nvPicPr>
          <p:cNvPr id="53" name="Picture 2" descr="http://ts4.mm.bing.net/th?id=H.4802448640835863&amp;pid=15.1"/>
          <p:cNvPicPr>
            <a:picLocks noChangeAspect="1" noChangeArrowheads="1"/>
          </p:cNvPicPr>
          <p:nvPr/>
        </p:nvPicPr>
        <p:blipFill>
          <a:blip r:embed="rId6" cstate="print"/>
          <a:srcRect/>
          <a:stretch>
            <a:fillRect/>
          </a:stretch>
        </p:blipFill>
        <p:spPr bwMode="auto">
          <a:xfrm>
            <a:off x="4305300" y="97675"/>
            <a:ext cx="3581400" cy="1295400"/>
          </a:xfrm>
          <a:prstGeom prst="cloud">
            <a:avLst/>
          </a:prstGeom>
          <a:noFill/>
        </p:spPr>
      </p:pic>
      <p:sp>
        <p:nvSpPr>
          <p:cNvPr id="8" name="Rectangle 7"/>
          <p:cNvSpPr/>
          <p:nvPr/>
        </p:nvSpPr>
        <p:spPr>
          <a:xfrm>
            <a:off x="4070018" y="2057400"/>
            <a:ext cx="4572000" cy="646331"/>
          </a:xfrm>
          <a:prstGeom prst="rect">
            <a:avLst/>
          </a:prstGeom>
          <a:noFill/>
        </p:spPr>
        <p:txBody>
          <a:bodyPr wrap="square" lIns="91440" tIns="45720" rIns="91440" bIns="45720">
            <a:spAutoFit/>
          </a:bodyPr>
          <a:lstStyle/>
          <a:p>
            <a:pPr algn="ctr">
              <a:lnSpc>
                <a:spcPct val="90000"/>
              </a:lnSpc>
            </a:pPr>
            <a:r>
              <a:rPr lang="en-US" sz="4000" i="1" dirty="0">
                <a:ln w="0"/>
                <a:effectLst>
                  <a:outerShdw blurRad="38100" dist="19050" dir="2700000" algn="tl" rotWithShape="0">
                    <a:schemeClr val="dk1">
                      <a:alpha val="40000"/>
                    </a:schemeClr>
                  </a:outerShdw>
                </a:effectLst>
              </a:rPr>
              <a:t>How lucky I am!</a:t>
            </a:r>
          </a:p>
        </p:txBody>
      </p:sp>
      <p:sp>
        <p:nvSpPr>
          <p:cNvPr id="54" name="Rectangle 53"/>
          <p:cNvSpPr/>
          <p:nvPr/>
        </p:nvSpPr>
        <p:spPr>
          <a:xfrm>
            <a:off x="-1877367" y="373821"/>
            <a:ext cx="10238245" cy="840230"/>
          </a:xfrm>
          <a:prstGeom prst="rect">
            <a:avLst/>
          </a:prstGeom>
          <a:noFill/>
        </p:spPr>
        <p:txBody>
          <a:bodyPr wrap="square" lIns="91440" tIns="45720" rIns="91440" bIns="45720">
            <a:spAutoFit/>
          </a:bodyPr>
          <a:lstStyle/>
          <a:p>
            <a:pPr algn="ctr">
              <a:lnSpc>
                <a:spcPct val="90000"/>
              </a:lnSpc>
            </a:pPr>
            <a:r>
              <a:rPr lang="en-US" sz="5400" b="1" i="1" dirty="0">
                <a:ln w="0"/>
                <a:solidFill>
                  <a:srgbClr val="00B050"/>
                </a:solidFill>
                <a:effectLst>
                  <a:outerShdw blurRad="38100" dist="19050" dir="2700000" algn="tl" rotWithShape="0">
                    <a:schemeClr val="dk1">
                      <a:alpha val="40000"/>
                    </a:schemeClr>
                  </a:outerShdw>
                </a:effectLst>
              </a:rPr>
              <a:t>Lucky?</a:t>
            </a:r>
            <a:endParaRPr lang="en-US" sz="5400" b="1" i="1" dirty="0">
              <a:ln w="17780" cmpd="sng">
                <a:solidFill>
                  <a:srgbClr val="FFFFFF"/>
                </a:solidFill>
                <a:prstDash val="solid"/>
                <a:miter lim="800000"/>
              </a:ln>
              <a:solidFill>
                <a:srgbClr val="00B050"/>
              </a:solidFill>
              <a:effectLst>
                <a:outerShdw blurRad="50800" algn="tl" rotWithShape="0">
                  <a:srgbClr val="000000"/>
                </a:outerShdw>
              </a:effectLst>
            </a:endParaRPr>
          </a:p>
        </p:txBody>
      </p:sp>
      <p:sp>
        <p:nvSpPr>
          <p:cNvPr id="51" name="Rectangle 50"/>
          <p:cNvSpPr/>
          <p:nvPr/>
        </p:nvSpPr>
        <p:spPr>
          <a:xfrm>
            <a:off x="2219736" y="228600"/>
            <a:ext cx="7904753" cy="840230"/>
          </a:xfrm>
          <a:prstGeom prst="rect">
            <a:avLst/>
          </a:prstGeom>
          <a:noFill/>
        </p:spPr>
        <p:txBody>
          <a:bodyPr wrap="square" lIns="91440" tIns="45720" rIns="91440" bIns="45720">
            <a:spAutoFit/>
          </a:bodyPr>
          <a:lstStyle/>
          <a:p>
            <a:pPr algn="ctr">
              <a:lnSpc>
                <a:spcPct val="90000"/>
              </a:lnSpc>
            </a:pPr>
            <a:r>
              <a:rPr lang="en-US" sz="5400" b="1" dirty="0">
                <a:ln w="0"/>
                <a:solidFill>
                  <a:schemeClr val="bg1"/>
                </a:solidFill>
                <a:effectLst>
                  <a:outerShdw blurRad="38100" dist="19050" dir="2700000" algn="tl" rotWithShape="0">
                    <a:schemeClr val="dk1">
                      <a:alpha val="40000"/>
                    </a:schemeClr>
                  </a:outerShdw>
                </a:effectLst>
                <a:highlight>
                  <a:srgbClr val="000000"/>
                </a:highlight>
              </a:rPr>
              <a:t>THEY ALL MISSED AGAIN.</a:t>
            </a:r>
            <a:endParaRPr lang="en-US" sz="5400" b="1" dirty="0">
              <a:ln w="17780" cmpd="sng">
                <a:solidFill>
                  <a:srgbClr val="FFFFFF"/>
                </a:solidFill>
                <a:prstDash val="solid"/>
                <a:miter lim="800000"/>
              </a:ln>
              <a:solidFill>
                <a:schemeClr val="bg1"/>
              </a:solidFill>
              <a:effectLst>
                <a:outerShdw blurRad="50800" algn="tl" rotWithShape="0">
                  <a:srgbClr val="000000"/>
                </a:outerShdw>
              </a:effectLst>
              <a:highlight>
                <a:srgbClr val="000000"/>
              </a:highlight>
            </a:endParaRPr>
          </a:p>
        </p:txBody>
      </p:sp>
      <p:pic>
        <p:nvPicPr>
          <p:cNvPr id="7" name="Picture 2" descr="http://ts4.mm.bing.net/th?id=H.4802448640835863&amp;pid=15.1"/>
          <p:cNvPicPr>
            <a:picLocks noChangeAspect="1" noChangeArrowheads="1"/>
          </p:cNvPicPr>
          <p:nvPr/>
        </p:nvPicPr>
        <p:blipFill>
          <a:blip r:embed="rId6" cstate="print"/>
          <a:srcRect/>
          <a:stretch>
            <a:fillRect/>
          </a:stretch>
        </p:blipFill>
        <p:spPr bwMode="auto">
          <a:xfrm>
            <a:off x="4944574" y="112826"/>
            <a:ext cx="2133600" cy="1114801"/>
          </a:xfrm>
          <a:prstGeom prst="cloud">
            <a:avLst/>
          </a:prstGeom>
          <a:noFill/>
        </p:spPr>
      </p:pic>
      <p:sp>
        <p:nvSpPr>
          <p:cNvPr id="4" name="Rectangle 3"/>
          <p:cNvSpPr/>
          <p:nvPr/>
        </p:nvSpPr>
        <p:spPr>
          <a:xfrm>
            <a:off x="1933295" y="2614240"/>
            <a:ext cx="8534400" cy="1754326"/>
          </a:xfrm>
          <a:prstGeom prst="rect">
            <a:avLst/>
          </a:prstGeom>
          <a:noFill/>
        </p:spPr>
        <p:txBody>
          <a:bodyPr wrap="square" lIns="91440" tIns="45720" rIns="91440" bIns="45720">
            <a:spAutoFit/>
          </a:bodyPr>
          <a:lstStyle/>
          <a:p>
            <a:pPr algn="ctr"/>
            <a:r>
              <a:rPr lang="en-US" sz="5400" dirty="0">
                <a:ln w="0"/>
                <a:effectLst>
                  <a:outerShdw blurRad="38100" dist="19050" dir="2700000" algn="tl" rotWithShape="0">
                    <a:schemeClr val="dk1">
                      <a:alpha val="40000"/>
                    </a:schemeClr>
                  </a:outerShdw>
                </a:effectLst>
              </a:rPr>
              <a:t>Let’s put that into                        a perspective.</a:t>
            </a:r>
          </a:p>
        </p:txBody>
      </p:sp>
      <p:pic>
        <p:nvPicPr>
          <p:cNvPr id="2" name="Picture 4">
            <a:extLst>
              <a:ext uri="{FF2B5EF4-FFF2-40B4-BE49-F238E27FC236}">
                <a16:creationId xmlns:a16="http://schemas.microsoft.com/office/drawing/2014/main" id="{DE6F90F8-E310-83D7-36C3-F178E6D94D80}"/>
              </a:ext>
            </a:extLst>
          </p:cNvPr>
          <p:cNvPicPr>
            <a:picLocks noChangeAspect="1" noChangeArrowheads="1"/>
          </p:cNvPicPr>
          <p:nvPr/>
        </p:nvPicPr>
        <p:blipFill>
          <a:blip r:embed="rId3" cstate="print"/>
          <a:srcRect/>
          <a:stretch>
            <a:fillRect/>
          </a:stretch>
        </p:blipFill>
        <p:spPr bwMode="auto">
          <a:xfrm rot="1592195">
            <a:off x="-51987" y="1040092"/>
            <a:ext cx="2118105" cy="806996"/>
          </a:xfrm>
          <a:prstGeom prst="rect">
            <a:avLst/>
          </a:prstGeom>
          <a:noFill/>
          <a:ln w="9525">
            <a:noFill/>
            <a:miter lim="800000"/>
            <a:headEnd/>
            <a:tailEnd/>
          </a:ln>
        </p:spPr>
      </p:pic>
      <p:pic>
        <p:nvPicPr>
          <p:cNvPr id="3" name="Picture 4">
            <a:extLst>
              <a:ext uri="{FF2B5EF4-FFF2-40B4-BE49-F238E27FC236}">
                <a16:creationId xmlns:a16="http://schemas.microsoft.com/office/drawing/2014/main" id="{0BD15DBB-7C96-8D55-A352-BC8F104054F3}"/>
              </a:ext>
            </a:extLst>
          </p:cNvPr>
          <p:cNvPicPr>
            <a:picLocks noChangeAspect="1" noChangeArrowheads="1"/>
          </p:cNvPicPr>
          <p:nvPr/>
        </p:nvPicPr>
        <p:blipFill>
          <a:blip r:embed="rId3" cstate="print"/>
          <a:srcRect/>
          <a:stretch>
            <a:fillRect/>
          </a:stretch>
        </p:blipFill>
        <p:spPr bwMode="auto">
          <a:xfrm rot="1592195">
            <a:off x="-432986" y="1725892"/>
            <a:ext cx="2118105" cy="806996"/>
          </a:xfrm>
          <a:prstGeom prst="rect">
            <a:avLst/>
          </a:prstGeom>
          <a:noFill/>
          <a:ln w="9525">
            <a:noFill/>
            <a:miter lim="800000"/>
            <a:headEnd/>
            <a:tailEnd/>
          </a:ln>
        </p:spPr>
      </p:pic>
      <p:pic>
        <p:nvPicPr>
          <p:cNvPr id="5" name="Picture 4">
            <a:extLst>
              <a:ext uri="{FF2B5EF4-FFF2-40B4-BE49-F238E27FC236}">
                <a16:creationId xmlns:a16="http://schemas.microsoft.com/office/drawing/2014/main" id="{C29A27AC-7AE1-34C2-3F04-FE2176C83392}"/>
              </a:ext>
            </a:extLst>
          </p:cNvPr>
          <p:cNvPicPr>
            <a:picLocks noChangeAspect="1" noChangeArrowheads="1"/>
          </p:cNvPicPr>
          <p:nvPr/>
        </p:nvPicPr>
        <p:blipFill>
          <a:blip r:embed="rId3" cstate="print"/>
          <a:srcRect/>
          <a:stretch>
            <a:fillRect/>
          </a:stretch>
        </p:blipFill>
        <p:spPr bwMode="auto">
          <a:xfrm rot="1592195">
            <a:off x="-813986" y="2564093"/>
            <a:ext cx="2118105" cy="806996"/>
          </a:xfrm>
          <a:prstGeom prst="rect">
            <a:avLst/>
          </a:prstGeom>
          <a:noFill/>
          <a:ln w="9525">
            <a:noFill/>
            <a:miter lim="800000"/>
            <a:headEnd/>
            <a:tailEnd/>
          </a:ln>
        </p:spPr>
      </p:pic>
      <p:pic>
        <p:nvPicPr>
          <p:cNvPr id="9" name="Picture 4">
            <a:extLst>
              <a:ext uri="{FF2B5EF4-FFF2-40B4-BE49-F238E27FC236}">
                <a16:creationId xmlns:a16="http://schemas.microsoft.com/office/drawing/2014/main" id="{F852498C-DCF3-5B6D-BD7D-EBF57C8B6A5B}"/>
              </a:ext>
            </a:extLst>
          </p:cNvPr>
          <p:cNvPicPr>
            <a:picLocks noChangeAspect="1" noChangeArrowheads="1"/>
          </p:cNvPicPr>
          <p:nvPr/>
        </p:nvPicPr>
        <p:blipFill>
          <a:blip r:embed="rId3" cstate="print"/>
          <a:srcRect/>
          <a:stretch>
            <a:fillRect/>
          </a:stretch>
        </p:blipFill>
        <p:spPr bwMode="auto">
          <a:xfrm rot="1592195">
            <a:off x="-1194986" y="3249893"/>
            <a:ext cx="2118105" cy="806996"/>
          </a:xfrm>
          <a:prstGeom prst="rect">
            <a:avLst/>
          </a:prstGeom>
          <a:noFill/>
          <a:ln w="9525">
            <a:noFill/>
            <a:miter lim="800000"/>
            <a:headEnd/>
            <a:tailEnd/>
          </a:ln>
        </p:spPr>
      </p:pic>
      <p:pic>
        <p:nvPicPr>
          <p:cNvPr id="10" name="Picture 4">
            <a:extLst>
              <a:ext uri="{FF2B5EF4-FFF2-40B4-BE49-F238E27FC236}">
                <a16:creationId xmlns:a16="http://schemas.microsoft.com/office/drawing/2014/main" id="{4DB7EC61-EF2B-251D-52ED-686024A86C11}"/>
              </a:ext>
            </a:extLst>
          </p:cNvPr>
          <p:cNvPicPr>
            <a:picLocks noChangeAspect="1" noChangeArrowheads="1"/>
          </p:cNvPicPr>
          <p:nvPr/>
        </p:nvPicPr>
        <p:blipFill>
          <a:blip r:embed="rId3" cstate="print"/>
          <a:srcRect/>
          <a:stretch>
            <a:fillRect/>
          </a:stretch>
        </p:blipFill>
        <p:spPr bwMode="auto">
          <a:xfrm rot="1592195">
            <a:off x="-1560737" y="3935693"/>
            <a:ext cx="2118105" cy="806996"/>
          </a:xfrm>
          <a:prstGeom prst="rect">
            <a:avLst/>
          </a:prstGeom>
          <a:noFill/>
          <a:ln w="9525">
            <a:noFill/>
            <a:miter lim="800000"/>
            <a:headEnd/>
            <a:tailEnd/>
          </a:ln>
        </p:spPr>
      </p:pic>
      <p:pic>
        <p:nvPicPr>
          <p:cNvPr id="11" name="Picture 4">
            <a:extLst>
              <a:ext uri="{FF2B5EF4-FFF2-40B4-BE49-F238E27FC236}">
                <a16:creationId xmlns:a16="http://schemas.microsoft.com/office/drawing/2014/main" id="{17F4207B-9E8E-BC34-F423-1BD033B3C76D}"/>
              </a:ext>
            </a:extLst>
          </p:cNvPr>
          <p:cNvPicPr>
            <a:picLocks noChangeAspect="1" noChangeArrowheads="1"/>
          </p:cNvPicPr>
          <p:nvPr/>
        </p:nvPicPr>
        <p:blipFill>
          <a:blip r:embed="rId3" cstate="print"/>
          <a:srcRect/>
          <a:stretch>
            <a:fillRect/>
          </a:stretch>
        </p:blipFill>
        <p:spPr bwMode="auto">
          <a:xfrm rot="1592195">
            <a:off x="-1880787" y="4629761"/>
            <a:ext cx="2118105" cy="806996"/>
          </a:xfrm>
          <a:prstGeom prst="rect">
            <a:avLst/>
          </a:prstGeom>
          <a:noFill/>
          <a:ln w="9525">
            <a:noFill/>
            <a:miter lim="800000"/>
            <a:headEnd/>
            <a:tailEnd/>
          </a:ln>
        </p:spPr>
      </p:pic>
      <p:pic>
        <p:nvPicPr>
          <p:cNvPr id="12" name="Picture 4">
            <a:extLst>
              <a:ext uri="{FF2B5EF4-FFF2-40B4-BE49-F238E27FC236}">
                <a16:creationId xmlns:a16="http://schemas.microsoft.com/office/drawing/2014/main" id="{DF21B04A-BD41-B04A-1DDB-30287FA703B1}"/>
              </a:ext>
            </a:extLst>
          </p:cNvPr>
          <p:cNvPicPr>
            <a:picLocks noChangeAspect="1" noChangeArrowheads="1"/>
          </p:cNvPicPr>
          <p:nvPr/>
        </p:nvPicPr>
        <p:blipFill>
          <a:blip r:embed="rId3" cstate="print"/>
          <a:srcRect/>
          <a:stretch>
            <a:fillRect/>
          </a:stretch>
        </p:blipFill>
        <p:spPr bwMode="auto">
          <a:xfrm rot="20159580">
            <a:off x="11006384" y="1526003"/>
            <a:ext cx="2118105" cy="806996"/>
          </a:xfrm>
          <a:prstGeom prst="rect">
            <a:avLst/>
          </a:prstGeom>
          <a:noFill/>
          <a:ln w="9525">
            <a:noFill/>
            <a:miter lim="800000"/>
            <a:headEnd/>
            <a:tailEnd/>
          </a:ln>
        </p:spPr>
      </p:pic>
      <p:pic>
        <p:nvPicPr>
          <p:cNvPr id="13" name="Picture 4">
            <a:extLst>
              <a:ext uri="{FF2B5EF4-FFF2-40B4-BE49-F238E27FC236}">
                <a16:creationId xmlns:a16="http://schemas.microsoft.com/office/drawing/2014/main" id="{296FEC93-C853-99EA-B5FD-AA6A60908CCB}"/>
              </a:ext>
            </a:extLst>
          </p:cNvPr>
          <p:cNvPicPr>
            <a:picLocks noChangeAspect="1" noChangeArrowheads="1"/>
          </p:cNvPicPr>
          <p:nvPr/>
        </p:nvPicPr>
        <p:blipFill>
          <a:blip r:embed="rId3" cstate="print"/>
          <a:srcRect/>
          <a:stretch>
            <a:fillRect/>
          </a:stretch>
        </p:blipFill>
        <p:spPr bwMode="auto">
          <a:xfrm rot="20159580">
            <a:off x="11193198" y="2364201"/>
            <a:ext cx="2118105" cy="806996"/>
          </a:xfrm>
          <a:prstGeom prst="rect">
            <a:avLst/>
          </a:prstGeom>
          <a:noFill/>
          <a:ln w="9525">
            <a:noFill/>
            <a:miter lim="800000"/>
            <a:headEnd/>
            <a:tailEnd/>
          </a:ln>
        </p:spPr>
      </p:pic>
      <p:pic>
        <p:nvPicPr>
          <p:cNvPr id="14" name="Picture 4">
            <a:extLst>
              <a:ext uri="{FF2B5EF4-FFF2-40B4-BE49-F238E27FC236}">
                <a16:creationId xmlns:a16="http://schemas.microsoft.com/office/drawing/2014/main" id="{C875F0F5-9B0D-16AD-9DA3-71773D687EC6}"/>
              </a:ext>
            </a:extLst>
          </p:cNvPr>
          <p:cNvPicPr>
            <a:picLocks noChangeAspect="1" noChangeArrowheads="1"/>
          </p:cNvPicPr>
          <p:nvPr/>
        </p:nvPicPr>
        <p:blipFill>
          <a:blip r:embed="rId3" cstate="print"/>
          <a:srcRect/>
          <a:stretch>
            <a:fillRect/>
          </a:stretch>
        </p:blipFill>
        <p:spPr bwMode="auto">
          <a:xfrm rot="20159580">
            <a:off x="11421798" y="3202402"/>
            <a:ext cx="2118105" cy="806996"/>
          </a:xfrm>
          <a:prstGeom prst="rect">
            <a:avLst/>
          </a:prstGeom>
          <a:noFill/>
          <a:ln w="9525">
            <a:noFill/>
            <a:miter lim="800000"/>
            <a:headEnd/>
            <a:tailEnd/>
          </a:ln>
        </p:spPr>
      </p:pic>
      <p:pic>
        <p:nvPicPr>
          <p:cNvPr id="15" name="Picture 4">
            <a:extLst>
              <a:ext uri="{FF2B5EF4-FFF2-40B4-BE49-F238E27FC236}">
                <a16:creationId xmlns:a16="http://schemas.microsoft.com/office/drawing/2014/main" id="{2DC9F0FE-4FF8-C4D6-B2D7-D35F102B782B}"/>
              </a:ext>
            </a:extLst>
          </p:cNvPr>
          <p:cNvPicPr>
            <a:picLocks noChangeAspect="1" noChangeArrowheads="1"/>
          </p:cNvPicPr>
          <p:nvPr/>
        </p:nvPicPr>
        <p:blipFill>
          <a:blip r:embed="rId3" cstate="print"/>
          <a:srcRect/>
          <a:stretch>
            <a:fillRect/>
          </a:stretch>
        </p:blipFill>
        <p:spPr bwMode="auto">
          <a:xfrm rot="20159580">
            <a:off x="11574199" y="4040603"/>
            <a:ext cx="2118105" cy="806996"/>
          </a:xfrm>
          <a:prstGeom prst="rect">
            <a:avLst/>
          </a:prstGeom>
          <a:noFill/>
          <a:ln w="9525">
            <a:noFill/>
            <a:miter lim="800000"/>
            <a:headEnd/>
            <a:tailEnd/>
          </a:ln>
        </p:spPr>
      </p:pic>
      <p:pic>
        <p:nvPicPr>
          <p:cNvPr id="16" name="Picture 4">
            <a:extLst>
              <a:ext uri="{FF2B5EF4-FFF2-40B4-BE49-F238E27FC236}">
                <a16:creationId xmlns:a16="http://schemas.microsoft.com/office/drawing/2014/main" id="{F4EE92F9-8572-6868-9474-AC06B023CF3A}"/>
              </a:ext>
            </a:extLst>
          </p:cNvPr>
          <p:cNvPicPr>
            <a:picLocks noChangeAspect="1" noChangeArrowheads="1"/>
          </p:cNvPicPr>
          <p:nvPr/>
        </p:nvPicPr>
        <p:blipFill>
          <a:blip r:embed="rId3" cstate="print"/>
          <a:srcRect/>
          <a:stretch>
            <a:fillRect/>
          </a:stretch>
        </p:blipFill>
        <p:spPr bwMode="auto">
          <a:xfrm rot="20159580">
            <a:off x="11726599" y="4726402"/>
            <a:ext cx="2118105" cy="806996"/>
          </a:xfrm>
          <a:prstGeom prst="rect">
            <a:avLst/>
          </a:prstGeom>
          <a:noFill/>
          <a:ln w="9525">
            <a:noFill/>
            <a:miter lim="800000"/>
            <a:headEnd/>
            <a:tailEnd/>
          </a:ln>
        </p:spPr>
      </p:pic>
      <p:pic>
        <p:nvPicPr>
          <p:cNvPr id="17" name="Picture 4">
            <a:extLst>
              <a:ext uri="{FF2B5EF4-FFF2-40B4-BE49-F238E27FC236}">
                <a16:creationId xmlns:a16="http://schemas.microsoft.com/office/drawing/2014/main" id="{C2418497-D9D4-4F27-AF6B-6428E2F3D4C8}"/>
              </a:ext>
            </a:extLst>
          </p:cNvPr>
          <p:cNvPicPr>
            <a:picLocks noChangeAspect="1" noChangeArrowheads="1"/>
          </p:cNvPicPr>
          <p:nvPr/>
        </p:nvPicPr>
        <p:blipFill>
          <a:blip r:embed="rId3" cstate="print"/>
          <a:srcRect/>
          <a:stretch>
            <a:fillRect/>
          </a:stretch>
        </p:blipFill>
        <p:spPr bwMode="auto">
          <a:xfrm rot="20159580">
            <a:off x="11878999" y="5412202"/>
            <a:ext cx="2118105" cy="806996"/>
          </a:xfrm>
          <a:prstGeom prst="rect">
            <a:avLst/>
          </a:prstGeom>
          <a:noFill/>
          <a:ln w="9525">
            <a:noFill/>
            <a:miter lim="800000"/>
            <a:headEnd/>
            <a:tailEnd/>
          </a:ln>
        </p:spPr>
      </p:pic>
      <p:sp>
        <p:nvSpPr>
          <p:cNvPr id="48" name="Rectangle 47"/>
          <p:cNvSpPr/>
          <p:nvPr/>
        </p:nvSpPr>
        <p:spPr>
          <a:xfrm>
            <a:off x="492831" y="2606861"/>
            <a:ext cx="10780218" cy="3785652"/>
          </a:xfrm>
          <a:prstGeom prst="rect">
            <a:avLst/>
          </a:prstGeom>
          <a:noFill/>
        </p:spPr>
        <p:txBody>
          <a:bodyPr wrap="square" lIns="91440" tIns="45720" rIns="91440" bIns="45720">
            <a:spAutoFit/>
          </a:bodyPr>
          <a:lstStyle/>
          <a:p>
            <a:pPr algn="ctr"/>
            <a:r>
              <a:rPr lang="en-US" sz="6000" b="1" dirty="0">
                <a:ln w="0"/>
                <a:solidFill>
                  <a:schemeClr val="bg1"/>
                </a:solidFill>
                <a:effectLst>
                  <a:outerShdw blurRad="38100" dist="19050" dir="2700000" algn="tl" rotWithShape="0">
                    <a:schemeClr val="dk1">
                      <a:alpha val="40000"/>
                    </a:schemeClr>
                  </a:outerShdw>
                </a:effectLst>
                <a:highlight>
                  <a:srgbClr val="000000"/>
                </a:highlight>
              </a:rPr>
              <a:t>THE ODDS OF THIS HAPPENING</a:t>
            </a:r>
            <a:r>
              <a:rPr lang="en-US" sz="6000" dirty="0">
                <a:ln w="0"/>
                <a:effectLst>
                  <a:outerShdw blurRad="38100" dist="19050" dir="2700000" algn="tl" rotWithShape="0">
                    <a:schemeClr val="dk1">
                      <a:alpha val="40000"/>
                    </a:schemeClr>
                  </a:outerShdw>
                </a:effectLst>
              </a:rPr>
              <a:t>:</a:t>
            </a:r>
          </a:p>
          <a:p>
            <a:pPr algn="ctr"/>
            <a:r>
              <a:rPr lang="en-US" sz="6000" dirty="0">
                <a:ln w="0"/>
                <a:effectLst>
                  <a:outerShdw blurRad="38100" dist="19050" dir="2700000" algn="tl" rotWithShape="0">
                    <a:schemeClr val="dk1">
                      <a:alpha val="40000"/>
                    </a:schemeClr>
                  </a:outerShdw>
                </a:effectLst>
              </a:rPr>
              <a:t>If each executioner had 5% chance of missing the target: </a:t>
            </a:r>
          </a:p>
          <a:p>
            <a:pPr algn="ctr"/>
            <a:r>
              <a:rPr lang="en-US" sz="6000" b="1" dirty="0">
                <a:ln w="0"/>
                <a:solidFill>
                  <a:schemeClr val="bg1"/>
                </a:solidFill>
                <a:effectLst>
                  <a:outerShdw blurRad="38100" dist="19050" dir="2700000" algn="tl" rotWithShape="0">
                    <a:schemeClr val="dk1">
                      <a:alpha val="40000"/>
                    </a:schemeClr>
                  </a:outerShdw>
                </a:effectLst>
                <a:highlight>
                  <a:srgbClr val="000000"/>
                </a:highlight>
              </a:rPr>
              <a:t>0.0125%</a:t>
            </a:r>
            <a:r>
              <a:rPr lang="en-US" sz="6000" dirty="0">
                <a:ln w="0"/>
                <a:solidFill>
                  <a:schemeClr val="bg1"/>
                </a:solidFill>
                <a:effectLst>
                  <a:outerShdw blurRad="38100" dist="19050" dir="2700000" algn="tl" rotWithShape="0">
                    <a:schemeClr val="dk1">
                      <a:alpha val="40000"/>
                    </a:schemeClr>
                  </a:outerShdw>
                </a:effectLst>
              </a:rPr>
              <a:t> </a:t>
            </a:r>
          </a:p>
        </p:txBody>
      </p:sp>
      <p:sp>
        <p:nvSpPr>
          <p:cNvPr id="47" name="TextBox 46"/>
          <p:cNvSpPr txBox="1"/>
          <p:nvPr/>
        </p:nvSpPr>
        <p:spPr>
          <a:xfrm>
            <a:off x="182880" y="4846320"/>
            <a:ext cx="11887200" cy="1977914"/>
          </a:xfrm>
          <a:prstGeom prst="rect">
            <a:avLst/>
          </a:prstGeom>
          <a:solidFill>
            <a:srgbClr val="333333">
              <a:alpha val="83137"/>
            </a:srgbClr>
          </a:solidFill>
        </p:spPr>
        <p:txBody>
          <a:bodyPr wrap="square" rtlCol="0">
            <a:spAutoFit/>
          </a:bodyPr>
          <a:lstStyle/>
          <a:p>
            <a:pPr algn="ctr">
              <a:lnSpc>
                <a:spcPct val="85000"/>
              </a:lnSpc>
              <a:spcBef>
                <a:spcPts val="600"/>
              </a:spcBef>
              <a:spcAft>
                <a:spcPts val="600"/>
              </a:spcAft>
            </a:pPr>
            <a:r>
              <a:rPr lang="en-US" sz="4400" dirty="0">
                <a:solidFill>
                  <a:schemeClr val="bg1"/>
                </a:solidFill>
              </a:rPr>
              <a:t>The staggering odds of the Big Bang                           producing a just-right expansion rate:</a:t>
            </a:r>
          </a:p>
          <a:p>
            <a:pPr algn="ctr">
              <a:lnSpc>
                <a:spcPct val="85000"/>
              </a:lnSpc>
              <a:spcBef>
                <a:spcPts val="600"/>
              </a:spcBef>
              <a:spcAft>
                <a:spcPts val="600"/>
              </a:spcAft>
            </a:pPr>
            <a:r>
              <a:rPr lang="en-US" sz="4400" dirty="0">
                <a:solidFill>
                  <a:schemeClr val="bg1"/>
                </a:solidFill>
              </a:rPr>
              <a:t> </a:t>
            </a:r>
            <a:r>
              <a:rPr lang="en-US" sz="4400" b="1" dirty="0">
                <a:solidFill>
                  <a:schemeClr val="bg1"/>
                </a:solidFill>
              </a:rPr>
              <a:t>1 x 10</a:t>
            </a:r>
            <a:r>
              <a:rPr lang="en-US" sz="4400" b="1" baseline="30000" dirty="0">
                <a:solidFill>
                  <a:schemeClr val="bg1"/>
                </a:solidFill>
              </a:rPr>
              <a:t>20 </a:t>
            </a:r>
            <a:r>
              <a:rPr lang="en-US" sz="4400" b="1" dirty="0">
                <a:solidFill>
                  <a:schemeClr val="bg1"/>
                </a:solidFill>
              </a:rPr>
              <a:t> or 0.000000000000000001%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42" presetClass="entr" presetSubtype="0" fill="hold" nodeType="withEffect">
                                  <p:stCondLst>
                                    <p:cond delay="0"/>
                                  </p:stCondLst>
                                  <p:childTnLst>
                                    <p:set>
                                      <p:cBhvr>
                                        <p:cTn id="14" dur="1" fill="hold">
                                          <p:stCondLst>
                                            <p:cond delay="0"/>
                                          </p:stCondLst>
                                        </p:cTn>
                                        <p:tgtEl>
                                          <p:spTgt spid="55301"/>
                                        </p:tgtEl>
                                        <p:attrNameLst>
                                          <p:attrName>style.visibility</p:attrName>
                                        </p:attrNameLst>
                                      </p:cBhvr>
                                      <p:to>
                                        <p:strVal val="visible"/>
                                      </p:to>
                                    </p:set>
                                    <p:animEffect transition="in" filter="fade">
                                      <p:cBhvr>
                                        <p:cTn id="15" dur="1000"/>
                                        <p:tgtEl>
                                          <p:spTgt spid="55301"/>
                                        </p:tgtEl>
                                      </p:cBhvr>
                                    </p:animEffect>
                                    <p:anim calcmode="lin" valueType="num">
                                      <p:cBhvr>
                                        <p:cTn id="16" dur="1000" fill="hold"/>
                                        <p:tgtEl>
                                          <p:spTgt spid="55301"/>
                                        </p:tgtEl>
                                        <p:attrNameLst>
                                          <p:attrName>ppt_x</p:attrName>
                                        </p:attrNameLst>
                                      </p:cBhvr>
                                      <p:tavLst>
                                        <p:tav tm="0">
                                          <p:val>
                                            <p:strVal val="#ppt_x"/>
                                          </p:val>
                                        </p:tav>
                                        <p:tav tm="100000">
                                          <p:val>
                                            <p:strVal val="#ppt_x"/>
                                          </p:val>
                                        </p:tav>
                                      </p:tavLst>
                                    </p:anim>
                                    <p:anim calcmode="lin" valueType="num">
                                      <p:cBhvr>
                                        <p:cTn id="17" dur="1000" fill="hold"/>
                                        <p:tgtEl>
                                          <p:spTgt spid="5530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0" presetClass="path" presetSubtype="0" accel="50000" decel="50000" fill="hold" nodeType="afterEffect">
                                  <p:stCondLst>
                                    <p:cond delay="0"/>
                                  </p:stCondLst>
                                  <p:childTnLst>
                                    <p:animMotion origin="layout" path="M -0.00833 -3.7037E-6 C 0.03281 0.00348 0.07344 0.01042 0.1151 0.01227 C 0.11914 0.01297 0.13281 0.01574 0.13711 0.01713 C 0.15 0.02176 0.16237 0.03102 0.17487 0.03704 C 0.18398 0.04908 0.17253 0.03542 0.18398 0.04468 C 0.19323 0.05209 0.19831 0.06111 0.20872 0.06436 C 0.22031 0.07199 0.22031 0.07732 0.22695 0.09422 C 0.22799 0.09699 0.22956 0.09885 0.23073 0.10139 C 0.23177 0.10371 0.23242 0.10649 0.23333 0.1088 C 0.23529 0.12061 0.23659 0.12338 0.24258 0.12894 C 0.24622 0.14329 0.24792 0.16019 0.25299 0.17338 C 0.25729 0.20047 0.25586 0.19537 0.25417 0.24051 C 0.25351 0.25903 0.24909 0.27454 0.24492 0.28982 C 0.24258 0.30024 0.24258 0.30811 0.23854 0.3176 C 0.22148 0.35672 0.1918 0.36412 0.16706 0.36968 C 0.15456 0.37547 0.1418 0.37824 0.1293 0.38426 C 0.12383 0.3919 0.11888 0.39746 0.1125 0.40162 C 0.10833 0.4044 0.10351 0.40556 0.09948 0.40949 C 0.08945 0.41899 0.10156 0.41019 0.09167 0.4169 C 0.08893 0.42084 0.08685 0.42616 0.08385 0.4294 C 0.07969 0.43403 0.07513 0.43727 0.07083 0.44144 C 0.06758 0.44537 0.06042 0.45162 0.06042 0.45186 C 0.05677 0.46065 0.05456 0.46829 0.0526 0.47894 C 0.05091 0.51899 0.05364 0.55324 0.06042 0.59074 C 0.06211 0.61551 0.06354 0.64028 0.06562 0.66505 C 0.0651 0.70996 0.06823 0.77616 0.06042 0.82385 C 0.05833 0.85394 0.05729 0.88519 0.05521 0.91551 C 0.05664 0.92848 0.05924 0.95533 0.05924 0.95579 " pathEditMode="relative" rAng="0" ptsTypes="AAAAAAAAAAAAAAAAAAAAAAAAAAAA">
                                      <p:cBhvr>
                                        <p:cTn id="20" dur="5000" fill="hold"/>
                                        <p:tgtEl>
                                          <p:spTgt spid="55302"/>
                                        </p:tgtEl>
                                        <p:attrNameLst>
                                          <p:attrName>ppt_x</p:attrName>
                                          <p:attrName>ppt_y</p:attrName>
                                        </p:attrNameLst>
                                      </p:cBhvr>
                                      <p:rCtr x="13203" y="47778"/>
                                    </p:animMotion>
                                  </p:childTnLst>
                                  <p:subTnLst>
                                    <p:set>
                                      <p:cBhvr override="childStyle">
                                        <p:cTn dur="1" fill="hold" display="0" masterRel="nextClick" afterEffect="1"/>
                                        <p:tgtEl>
                                          <p:spTgt spid="55302"/>
                                        </p:tgtEl>
                                        <p:attrNameLst>
                                          <p:attrName>style.visibility</p:attrName>
                                        </p:attrNameLst>
                                      </p:cBhvr>
                                      <p:to>
                                        <p:strVal val="hidden"/>
                                      </p:to>
                                    </p:set>
                                  </p:subTnLst>
                                </p:cTn>
                              </p:par>
                              <p:par>
                                <p:cTn id="21" presetID="47" presetClass="entr" presetSubtype="0" fill="hold" grpId="0" nodeType="withEffect">
                                  <p:stCondLst>
                                    <p:cond delay="1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5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7"/>
                                        </p:tgtEl>
                                        <p:attrNameLst>
                                          <p:attrName>style.visibility</p:attrName>
                                        </p:attrNameLst>
                                      </p:cBhvr>
                                      <p:to>
                                        <p:strVal val="hidden"/>
                                      </p:to>
                                    </p:set>
                                  </p:subTnLst>
                                </p:cTn>
                              </p:par>
                              <p:par>
                                <p:cTn id="31" presetID="42" presetClass="entr" presetSubtype="0" fill="hold" grpId="0" nodeType="withEffect">
                                  <p:stCondLst>
                                    <p:cond delay="250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1000"/>
                                        <p:tgtEl>
                                          <p:spTgt spid="48"/>
                                        </p:tgtEl>
                                      </p:cBhvr>
                                    </p:animEffect>
                                    <p:anim calcmode="lin" valueType="num">
                                      <p:cBhvr>
                                        <p:cTn id="34" dur="1000" fill="hold"/>
                                        <p:tgtEl>
                                          <p:spTgt spid="48"/>
                                        </p:tgtEl>
                                        <p:attrNameLst>
                                          <p:attrName>ppt_x</p:attrName>
                                        </p:attrNameLst>
                                      </p:cBhvr>
                                      <p:tavLst>
                                        <p:tav tm="0">
                                          <p:val>
                                            <p:strVal val="#ppt_x"/>
                                          </p:val>
                                        </p:tav>
                                        <p:tav tm="100000">
                                          <p:val>
                                            <p:strVal val="#ppt_x"/>
                                          </p:val>
                                        </p:tav>
                                      </p:tavLst>
                                    </p:anim>
                                    <p:anim calcmode="lin" valueType="num">
                                      <p:cBhvr>
                                        <p:cTn id="35" dur="1000" fill="hold"/>
                                        <p:tgtEl>
                                          <p:spTgt spid="48"/>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48"/>
                                        </p:tgtEl>
                                        <p:attrNameLst>
                                          <p:attrName>style.visibility</p:attrName>
                                        </p:attrNameLst>
                                      </p:cBhvr>
                                      <p:to>
                                        <p:strVal val="hidden"/>
                                      </p:to>
                                    </p:set>
                                  </p:subTnLst>
                                </p:cTn>
                              </p:par>
                              <p:par>
                                <p:cTn id="36" presetID="16" presetClass="entr" presetSubtype="21" fill="hold" nodeType="withEffect">
                                  <p:stCondLst>
                                    <p:cond delay="2500"/>
                                  </p:stCondLst>
                                  <p:childTnLst>
                                    <p:set>
                                      <p:cBhvr>
                                        <p:cTn id="37" dur="1" fill="hold">
                                          <p:stCondLst>
                                            <p:cond delay="0"/>
                                          </p:stCondLst>
                                        </p:cTn>
                                        <p:tgtEl>
                                          <p:spTgt spid="48">
                                            <p:txEl>
                                              <p:pRg st="0" end="0"/>
                                            </p:txEl>
                                          </p:spTgt>
                                        </p:tgtEl>
                                        <p:attrNameLst>
                                          <p:attrName>style.visibility</p:attrName>
                                        </p:attrNameLst>
                                      </p:cBhvr>
                                      <p:to>
                                        <p:strVal val="visible"/>
                                      </p:to>
                                    </p:set>
                                    <p:animEffect transition="in" filter="barn(inVertical)">
                                      <p:cBhvr>
                                        <p:cTn id="38" dur="500"/>
                                        <p:tgtEl>
                                          <p:spTgt spid="48">
                                            <p:txEl>
                                              <p:pRg st="0" end="0"/>
                                            </p:txEl>
                                          </p:spTgt>
                                        </p:tgtEl>
                                      </p:cBhvr>
                                    </p:animEffect>
                                  </p:childTnLst>
                                  <p:subTnLst>
                                    <p:set>
                                      <p:cBhvr override="childStyle">
                                        <p:cTn dur="1" fill="hold" display="0" masterRel="nextClick" afterEffect="1"/>
                                        <p:tgtEl>
                                          <p:spTgt spid="48">
                                            <p:txEl>
                                              <p:pRg st="0" end="0"/>
                                            </p:txEl>
                                          </p:spTgt>
                                        </p:tgtEl>
                                        <p:attrNameLst>
                                          <p:attrName>style.visibility</p:attrName>
                                        </p:attrNameLst>
                                      </p:cBhvr>
                                      <p:to>
                                        <p:strVal val="hidden"/>
                                      </p:to>
                                    </p:set>
                                  </p:subTnLst>
                                </p:cTn>
                              </p:par>
                              <p:par>
                                <p:cTn id="39" presetID="16" presetClass="entr" presetSubtype="21" fill="hold" nodeType="withEffect">
                                  <p:stCondLst>
                                    <p:cond delay="4000"/>
                                  </p:stCondLst>
                                  <p:childTnLst>
                                    <p:set>
                                      <p:cBhvr>
                                        <p:cTn id="40" dur="1" fill="hold">
                                          <p:stCondLst>
                                            <p:cond delay="0"/>
                                          </p:stCondLst>
                                        </p:cTn>
                                        <p:tgtEl>
                                          <p:spTgt spid="48">
                                            <p:txEl>
                                              <p:pRg st="1" end="1"/>
                                            </p:txEl>
                                          </p:spTgt>
                                        </p:tgtEl>
                                        <p:attrNameLst>
                                          <p:attrName>style.visibility</p:attrName>
                                        </p:attrNameLst>
                                      </p:cBhvr>
                                      <p:to>
                                        <p:strVal val="visible"/>
                                      </p:to>
                                    </p:set>
                                    <p:animEffect transition="in" filter="barn(inVertical)">
                                      <p:cBhvr>
                                        <p:cTn id="41" dur="500"/>
                                        <p:tgtEl>
                                          <p:spTgt spid="48">
                                            <p:txEl>
                                              <p:pRg st="1" end="1"/>
                                            </p:txEl>
                                          </p:spTgt>
                                        </p:tgtEl>
                                      </p:cBhvr>
                                    </p:animEffect>
                                  </p:childTnLst>
                                  <p:subTnLst>
                                    <p:set>
                                      <p:cBhvr override="childStyle">
                                        <p:cTn dur="1" fill="hold" display="0" masterRel="nextClick" afterEffect="1"/>
                                        <p:tgtEl>
                                          <p:spTgt spid="48">
                                            <p:txEl>
                                              <p:pRg st="1" end="1"/>
                                            </p:txEl>
                                          </p:spTgt>
                                        </p:tgtEl>
                                        <p:attrNameLst>
                                          <p:attrName>style.visibility</p:attrName>
                                        </p:attrNameLst>
                                      </p:cBhvr>
                                      <p:to>
                                        <p:strVal val="hidden"/>
                                      </p:to>
                                    </p:set>
                                  </p:subTnLst>
                                </p:cTn>
                              </p:par>
                              <p:par>
                                <p:cTn id="42" presetID="16" presetClass="entr" presetSubtype="21" fill="hold" nodeType="withEffect">
                                  <p:stCondLst>
                                    <p:cond delay="6000"/>
                                  </p:stCondLst>
                                  <p:childTnLst>
                                    <p:set>
                                      <p:cBhvr>
                                        <p:cTn id="43" dur="1" fill="hold">
                                          <p:stCondLst>
                                            <p:cond delay="0"/>
                                          </p:stCondLst>
                                        </p:cTn>
                                        <p:tgtEl>
                                          <p:spTgt spid="48">
                                            <p:txEl>
                                              <p:pRg st="2" end="2"/>
                                            </p:txEl>
                                          </p:spTgt>
                                        </p:tgtEl>
                                        <p:attrNameLst>
                                          <p:attrName>style.visibility</p:attrName>
                                        </p:attrNameLst>
                                      </p:cBhvr>
                                      <p:to>
                                        <p:strVal val="visible"/>
                                      </p:to>
                                    </p:set>
                                    <p:animEffect transition="in" filter="barn(inVertical)">
                                      <p:cBhvr>
                                        <p:cTn id="44" dur="500"/>
                                        <p:tgtEl>
                                          <p:spTgt spid="48">
                                            <p:txEl>
                                              <p:pRg st="2" end="2"/>
                                            </p:txEl>
                                          </p:spTgt>
                                        </p:tgtEl>
                                      </p:cBhvr>
                                    </p:animEffect>
                                  </p:childTnLst>
                                  <p:subTnLst>
                                    <p:set>
                                      <p:cBhvr override="childStyle">
                                        <p:cTn dur="1" fill="hold" display="0" masterRel="nextClick" afterEffect="1"/>
                                        <p:tgtEl>
                                          <p:spTgt spid="48">
                                            <p:txEl>
                                              <p:pRg st="2" end="2"/>
                                            </p:txEl>
                                          </p:spTgt>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47">
                                            <p:bg/>
                                          </p:spTgt>
                                        </p:tgtEl>
                                        <p:attrNameLst>
                                          <p:attrName>style.visibility</p:attrName>
                                        </p:attrNameLst>
                                      </p:cBhvr>
                                      <p:to>
                                        <p:strVal val="visible"/>
                                      </p:to>
                                    </p:set>
                                    <p:animEffect transition="in" filter="dissolve">
                                      <p:cBhvr>
                                        <p:cTn id="49" dur="500"/>
                                        <p:tgtEl>
                                          <p:spTgt spid="47">
                                            <p:bg/>
                                          </p:spTgt>
                                        </p:tgtEl>
                                      </p:cBhvr>
                                    </p:animEffect>
                                  </p:childTnLst>
                                </p:cTn>
                              </p:par>
                              <p:par>
                                <p:cTn id="50" presetID="2" presetClass="exit" presetSubtype="2" fill="hold" grpId="1" nodeType="withEffect">
                                  <p:stCondLst>
                                    <p:cond delay="0"/>
                                  </p:stCondLst>
                                  <p:childTnLst>
                                    <p:anim calcmode="lin" valueType="num">
                                      <p:cBhvr additive="base">
                                        <p:cTn id="51" dur="500"/>
                                        <p:tgtEl>
                                          <p:spTgt spid="8"/>
                                        </p:tgtEl>
                                        <p:attrNameLst>
                                          <p:attrName>ppt_x</p:attrName>
                                        </p:attrNameLst>
                                      </p:cBhvr>
                                      <p:tavLst>
                                        <p:tav tm="0">
                                          <p:val>
                                            <p:strVal val="ppt_x"/>
                                          </p:val>
                                        </p:tav>
                                        <p:tav tm="100000">
                                          <p:val>
                                            <p:strVal val="1+ppt_w/2"/>
                                          </p:val>
                                        </p:tav>
                                      </p:tavLst>
                                    </p:anim>
                                    <p:anim calcmode="lin" valueType="num">
                                      <p:cBhvr additive="base">
                                        <p:cTn id="52" dur="500"/>
                                        <p:tgtEl>
                                          <p:spTgt spid="8"/>
                                        </p:tgtEl>
                                        <p:attrNameLst>
                                          <p:attrName>ppt_y</p:attrName>
                                        </p:attrNameLst>
                                      </p:cBhvr>
                                      <p:tavLst>
                                        <p:tav tm="0">
                                          <p:val>
                                            <p:strVal val="ppt_y"/>
                                          </p:val>
                                        </p:tav>
                                        <p:tav tm="100000">
                                          <p:val>
                                            <p:strVal val="ppt_y"/>
                                          </p:val>
                                        </p:tav>
                                      </p:tavLst>
                                    </p:anim>
                                    <p:set>
                                      <p:cBhvr>
                                        <p:cTn id="53" dur="1" fill="hold">
                                          <p:stCondLst>
                                            <p:cond delay="499"/>
                                          </p:stCondLst>
                                        </p:cTn>
                                        <p:tgtEl>
                                          <p:spTgt spid="8"/>
                                        </p:tgtEl>
                                        <p:attrNameLst>
                                          <p:attrName>style.visibility</p:attrName>
                                        </p:attrNameLst>
                                      </p:cBhvr>
                                      <p:to>
                                        <p:strVal val="hidden"/>
                                      </p:to>
                                    </p:set>
                                  </p:childTnLst>
                                </p:cTn>
                              </p:par>
                              <p:par>
                                <p:cTn id="54" presetID="9" presetClass="entr" presetSubtype="0" fill="hold" grpId="0" nodeType="withEffect">
                                  <p:stCondLst>
                                    <p:cond delay="0"/>
                                  </p:stCondLst>
                                  <p:childTnLst>
                                    <p:set>
                                      <p:cBhvr>
                                        <p:cTn id="55" dur="1" fill="hold">
                                          <p:stCondLst>
                                            <p:cond delay="0"/>
                                          </p:stCondLst>
                                        </p:cTn>
                                        <p:tgtEl>
                                          <p:spTgt spid="47">
                                            <p:txEl>
                                              <p:pRg st="0" end="0"/>
                                            </p:txEl>
                                          </p:spTgt>
                                        </p:tgtEl>
                                        <p:attrNameLst>
                                          <p:attrName>style.visibility</p:attrName>
                                        </p:attrNameLst>
                                      </p:cBhvr>
                                      <p:to>
                                        <p:strVal val="visible"/>
                                      </p:to>
                                    </p:set>
                                    <p:animEffect transition="in" filter="dissolve">
                                      <p:cBhvr>
                                        <p:cTn id="56" dur="500"/>
                                        <p:tgtEl>
                                          <p:spTgt spid="47">
                                            <p:txEl>
                                              <p:pRg st="0" end="0"/>
                                            </p:txEl>
                                          </p:spTgt>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47">
                                            <p:txEl>
                                              <p:pRg st="1" end="1"/>
                                            </p:txEl>
                                          </p:spTgt>
                                        </p:tgtEl>
                                        <p:attrNameLst>
                                          <p:attrName>style.visibility</p:attrName>
                                        </p:attrNameLst>
                                      </p:cBhvr>
                                      <p:to>
                                        <p:strVal val="visible"/>
                                      </p:to>
                                    </p:set>
                                    <p:animEffect transition="in" filter="dissolve">
                                      <p:cBhvr>
                                        <p:cTn id="59" dur="500"/>
                                        <p:tgtEl>
                                          <p:spTgt spid="47">
                                            <p:txEl>
                                              <p:pRg st="1" end="1"/>
                                            </p:txEl>
                                          </p:spTgt>
                                        </p:tgtEl>
                                      </p:cBhvr>
                                    </p:animEffect>
                                  </p:childTnLst>
                                </p:cTn>
                              </p:par>
                            </p:childTnLst>
                          </p:cTn>
                        </p:par>
                        <p:par>
                          <p:cTn id="60" fill="hold">
                            <p:stCondLst>
                              <p:cond delay="500"/>
                            </p:stCondLst>
                            <p:childTnLst>
                              <p:par>
                                <p:cTn id="61" presetID="42" presetClass="entr" presetSubtype="0"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000"/>
                                        <p:tgtEl>
                                          <p:spTgt spid="52"/>
                                        </p:tgtEl>
                                      </p:cBhvr>
                                    </p:animEffect>
                                    <p:anim calcmode="lin" valueType="num">
                                      <p:cBhvr>
                                        <p:cTn id="64" dur="1000" fill="hold"/>
                                        <p:tgtEl>
                                          <p:spTgt spid="52"/>
                                        </p:tgtEl>
                                        <p:attrNameLst>
                                          <p:attrName>ppt_x</p:attrName>
                                        </p:attrNameLst>
                                      </p:cBhvr>
                                      <p:tavLst>
                                        <p:tav tm="0">
                                          <p:val>
                                            <p:strVal val="#ppt_x"/>
                                          </p:val>
                                        </p:tav>
                                        <p:tav tm="100000">
                                          <p:val>
                                            <p:strVal val="#ppt_x"/>
                                          </p:val>
                                        </p:tav>
                                      </p:tavLst>
                                    </p:anim>
                                    <p:anim calcmode="lin" valueType="num">
                                      <p:cBhvr>
                                        <p:cTn id="65" dur="1000" fill="hold"/>
                                        <p:tgtEl>
                                          <p:spTgt spid="52"/>
                                        </p:tgtEl>
                                        <p:attrNameLst>
                                          <p:attrName>ppt_y</p:attrName>
                                        </p:attrNameLst>
                                      </p:cBhvr>
                                      <p:tavLst>
                                        <p:tav tm="0">
                                          <p:val>
                                            <p:strVal val="#ppt_y+.1"/>
                                          </p:val>
                                        </p:tav>
                                        <p:tav tm="100000">
                                          <p:val>
                                            <p:strVal val="#ppt_y"/>
                                          </p:val>
                                        </p:tav>
                                      </p:tavLst>
                                    </p:anim>
                                  </p:childTnLst>
                                </p:cTn>
                              </p:par>
                              <p:par>
                                <p:cTn id="66" presetID="2" presetClass="exit" presetSubtype="2" fill="hold" nodeType="withEffect">
                                  <p:stCondLst>
                                    <p:cond delay="0"/>
                                  </p:stCondLst>
                                  <p:childTnLst>
                                    <p:anim calcmode="lin" valueType="num">
                                      <p:cBhvr additive="base">
                                        <p:cTn id="67" dur="500"/>
                                        <p:tgtEl>
                                          <p:spTgt spid="7"/>
                                        </p:tgtEl>
                                        <p:attrNameLst>
                                          <p:attrName>ppt_x</p:attrName>
                                        </p:attrNameLst>
                                      </p:cBhvr>
                                      <p:tavLst>
                                        <p:tav tm="0">
                                          <p:val>
                                            <p:strVal val="ppt_x"/>
                                          </p:val>
                                        </p:tav>
                                        <p:tav tm="100000">
                                          <p:val>
                                            <p:strVal val="1+ppt_w/2"/>
                                          </p:val>
                                        </p:tav>
                                      </p:tavLst>
                                    </p:anim>
                                    <p:anim calcmode="lin" valueType="num">
                                      <p:cBhvr additive="base">
                                        <p:cTn id="68" dur="500"/>
                                        <p:tgtEl>
                                          <p:spTgt spid="7"/>
                                        </p:tgtEl>
                                        <p:attrNameLst>
                                          <p:attrName>ppt_y</p:attrName>
                                        </p:attrNameLst>
                                      </p:cBhvr>
                                      <p:tavLst>
                                        <p:tav tm="0">
                                          <p:val>
                                            <p:strVal val="ppt_y"/>
                                          </p:val>
                                        </p:tav>
                                        <p:tav tm="100000">
                                          <p:val>
                                            <p:strVal val="ppt_y"/>
                                          </p:val>
                                        </p:tav>
                                      </p:tavLst>
                                    </p:anim>
                                    <p:set>
                                      <p:cBhvr>
                                        <p:cTn id="69" dur="1" fill="hold">
                                          <p:stCondLst>
                                            <p:cond delay="499"/>
                                          </p:stCondLst>
                                        </p:cTn>
                                        <p:tgtEl>
                                          <p:spTgt spid="7"/>
                                        </p:tgtEl>
                                        <p:attrNameLst>
                                          <p:attrName>style.visibility</p:attrName>
                                        </p:attrNameLst>
                                      </p:cBhvr>
                                      <p:to>
                                        <p:strVal val="hidden"/>
                                      </p:to>
                                    </p:set>
                                  </p:childTnLst>
                                </p:cTn>
                              </p:par>
                            </p:childTnLst>
                          </p:cTn>
                        </p:par>
                        <p:par>
                          <p:cTn id="70" fill="hold">
                            <p:stCondLst>
                              <p:cond delay="1500"/>
                            </p:stCondLst>
                            <p:childTnLst>
                              <p:par>
                                <p:cTn id="71" presetID="2" presetClass="entr" presetSubtype="6"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1000" fill="hold"/>
                                        <p:tgtEl>
                                          <p:spTgt spid="40"/>
                                        </p:tgtEl>
                                        <p:attrNameLst>
                                          <p:attrName>ppt_x</p:attrName>
                                        </p:attrNameLst>
                                      </p:cBhvr>
                                      <p:tavLst>
                                        <p:tav tm="0">
                                          <p:val>
                                            <p:strVal val="1+#ppt_w/2"/>
                                          </p:val>
                                        </p:tav>
                                        <p:tav tm="100000">
                                          <p:val>
                                            <p:strVal val="#ppt_x"/>
                                          </p:val>
                                        </p:tav>
                                      </p:tavLst>
                                    </p:anim>
                                    <p:anim calcmode="lin" valueType="num">
                                      <p:cBhvr additive="base">
                                        <p:cTn id="74" dur="1000" fill="hold"/>
                                        <p:tgtEl>
                                          <p:spTgt spid="40"/>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1000" fill="hold"/>
                                        <p:tgtEl>
                                          <p:spTgt spid="41"/>
                                        </p:tgtEl>
                                        <p:attrNameLst>
                                          <p:attrName>ppt_x</p:attrName>
                                        </p:attrNameLst>
                                      </p:cBhvr>
                                      <p:tavLst>
                                        <p:tav tm="0">
                                          <p:val>
                                            <p:strVal val="1+#ppt_w/2"/>
                                          </p:val>
                                        </p:tav>
                                        <p:tav tm="100000">
                                          <p:val>
                                            <p:strVal val="#ppt_x"/>
                                          </p:val>
                                        </p:tav>
                                      </p:tavLst>
                                    </p:anim>
                                    <p:anim calcmode="lin" valueType="num">
                                      <p:cBhvr additive="base">
                                        <p:cTn id="78" dur="1000" fill="hold"/>
                                        <p:tgtEl>
                                          <p:spTgt spid="41"/>
                                        </p:tgtEl>
                                        <p:attrNameLst>
                                          <p:attrName>ppt_y</p:attrName>
                                        </p:attrNameLst>
                                      </p:cBhvr>
                                      <p:tavLst>
                                        <p:tav tm="0">
                                          <p:val>
                                            <p:strVal val="1+#ppt_h/2"/>
                                          </p:val>
                                        </p:tav>
                                        <p:tav tm="100000">
                                          <p:val>
                                            <p:strVal val="#ppt_y"/>
                                          </p:val>
                                        </p:tav>
                                      </p:tavLst>
                                    </p:anim>
                                  </p:childTnLst>
                                </p:cTn>
                              </p:par>
                              <p:par>
                                <p:cTn id="79" presetID="2" presetClass="entr" presetSubtype="6" fill="hold" nodeType="with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1000" fill="hold"/>
                                        <p:tgtEl>
                                          <p:spTgt spid="42"/>
                                        </p:tgtEl>
                                        <p:attrNameLst>
                                          <p:attrName>ppt_x</p:attrName>
                                        </p:attrNameLst>
                                      </p:cBhvr>
                                      <p:tavLst>
                                        <p:tav tm="0">
                                          <p:val>
                                            <p:strVal val="1+#ppt_w/2"/>
                                          </p:val>
                                        </p:tav>
                                        <p:tav tm="100000">
                                          <p:val>
                                            <p:strVal val="#ppt_x"/>
                                          </p:val>
                                        </p:tav>
                                      </p:tavLst>
                                    </p:anim>
                                    <p:anim calcmode="lin" valueType="num">
                                      <p:cBhvr additive="base">
                                        <p:cTn id="82" dur="1000" fill="hold"/>
                                        <p:tgtEl>
                                          <p:spTgt spid="42"/>
                                        </p:tgtEl>
                                        <p:attrNameLst>
                                          <p:attrName>ppt_y</p:attrName>
                                        </p:attrNameLst>
                                      </p:cBhvr>
                                      <p:tavLst>
                                        <p:tav tm="0">
                                          <p:val>
                                            <p:strVal val="1+#ppt_h/2"/>
                                          </p:val>
                                        </p:tav>
                                        <p:tav tm="100000">
                                          <p:val>
                                            <p:strVal val="#ppt_y"/>
                                          </p:val>
                                        </p:tav>
                                      </p:tavLst>
                                    </p:anim>
                                  </p:childTnLst>
                                </p:cTn>
                              </p:par>
                              <p:par>
                                <p:cTn id="83" presetID="2" presetClass="entr" presetSubtype="6" fill="hold"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1000" fill="hold"/>
                                        <p:tgtEl>
                                          <p:spTgt spid="43"/>
                                        </p:tgtEl>
                                        <p:attrNameLst>
                                          <p:attrName>ppt_x</p:attrName>
                                        </p:attrNameLst>
                                      </p:cBhvr>
                                      <p:tavLst>
                                        <p:tav tm="0">
                                          <p:val>
                                            <p:strVal val="1+#ppt_w/2"/>
                                          </p:val>
                                        </p:tav>
                                        <p:tav tm="100000">
                                          <p:val>
                                            <p:strVal val="#ppt_x"/>
                                          </p:val>
                                        </p:tav>
                                      </p:tavLst>
                                    </p:anim>
                                    <p:anim calcmode="lin" valueType="num">
                                      <p:cBhvr additive="base">
                                        <p:cTn id="86" dur="1000" fill="hold"/>
                                        <p:tgtEl>
                                          <p:spTgt spid="43"/>
                                        </p:tgtEl>
                                        <p:attrNameLst>
                                          <p:attrName>ppt_y</p:attrName>
                                        </p:attrNameLst>
                                      </p:cBhvr>
                                      <p:tavLst>
                                        <p:tav tm="0">
                                          <p:val>
                                            <p:strVal val="1+#ppt_h/2"/>
                                          </p:val>
                                        </p:tav>
                                        <p:tav tm="100000">
                                          <p:val>
                                            <p:strVal val="#ppt_y"/>
                                          </p:val>
                                        </p:tav>
                                      </p:tavLst>
                                    </p:anim>
                                  </p:childTnLst>
                                </p:cTn>
                              </p:par>
                            </p:childTnLst>
                          </p:cTn>
                        </p:par>
                        <p:par>
                          <p:cTn id="87" fill="hold">
                            <p:stCondLst>
                              <p:cond delay="2500"/>
                            </p:stCondLst>
                            <p:childTnLst>
                              <p:par>
                                <p:cTn id="88" presetID="2" presetClass="entr" presetSubtype="6" fill="hold" nodeType="after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additive="base">
                                        <p:cTn id="90" dur="1000" fill="hold"/>
                                        <p:tgtEl>
                                          <p:spTgt spid="45"/>
                                        </p:tgtEl>
                                        <p:attrNameLst>
                                          <p:attrName>ppt_x</p:attrName>
                                        </p:attrNameLst>
                                      </p:cBhvr>
                                      <p:tavLst>
                                        <p:tav tm="0">
                                          <p:val>
                                            <p:strVal val="1+#ppt_w/2"/>
                                          </p:val>
                                        </p:tav>
                                        <p:tav tm="100000">
                                          <p:val>
                                            <p:strVal val="#ppt_x"/>
                                          </p:val>
                                        </p:tav>
                                      </p:tavLst>
                                    </p:anim>
                                    <p:anim calcmode="lin" valueType="num">
                                      <p:cBhvr additive="base">
                                        <p:cTn id="91" dur="1000" fill="hold"/>
                                        <p:tgtEl>
                                          <p:spTgt spid="45"/>
                                        </p:tgtEl>
                                        <p:attrNameLst>
                                          <p:attrName>ppt_y</p:attrName>
                                        </p:attrNameLst>
                                      </p:cBhvr>
                                      <p:tavLst>
                                        <p:tav tm="0">
                                          <p:val>
                                            <p:strVal val="1+#ppt_h/2"/>
                                          </p:val>
                                        </p:tav>
                                        <p:tav tm="100000">
                                          <p:val>
                                            <p:strVal val="#ppt_y"/>
                                          </p:val>
                                        </p:tav>
                                      </p:tavLst>
                                    </p:anim>
                                  </p:childTnLst>
                                </p:cTn>
                              </p:par>
                              <p:par>
                                <p:cTn id="92" presetID="2" presetClass="entr" presetSubtype="6" fill="hold" nodeType="withEffect">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cBhvr additive="base">
                                        <p:cTn id="94" dur="1000" fill="hold"/>
                                        <p:tgtEl>
                                          <p:spTgt spid="44"/>
                                        </p:tgtEl>
                                        <p:attrNameLst>
                                          <p:attrName>ppt_x</p:attrName>
                                        </p:attrNameLst>
                                      </p:cBhvr>
                                      <p:tavLst>
                                        <p:tav tm="0">
                                          <p:val>
                                            <p:strVal val="1+#ppt_w/2"/>
                                          </p:val>
                                        </p:tav>
                                        <p:tav tm="100000">
                                          <p:val>
                                            <p:strVal val="#ppt_x"/>
                                          </p:val>
                                        </p:tav>
                                      </p:tavLst>
                                    </p:anim>
                                    <p:anim calcmode="lin" valueType="num">
                                      <p:cBhvr additive="base">
                                        <p:cTn id="95" dur="1000" fill="hold"/>
                                        <p:tgtEl>
                                          <p:spTgt spid="44"/>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additive="base">
                                        <p:cTn id="98" dur="1000" fill="hold"/>
                                        <p:tgtEl>
                                          <p:spTgt spid="29"/>
                                        </p:tgtEl>
                                        <p:attrNameLst>
                                          <p:attrName>ppt_x</p:attrName>
                                        </p:attrNameLst>
                                      </p:cBhvr>
                                      <p:tavLst>
                                        <p:tav tm="0">
                                          <p:val>
                                            <p:strVal val="#ppt_x"/>
                                          </p:val>
                                        </p:tav>
                                        <p:tav tm="100000">
                                          <p:val>
                                            <p:strVal val="#ppt_x"/>
                                          </p:val>
                                        </p:tav>
                                      </p:tavLst>
                                    </p:anim>
                                    <p:anim calcmode="lin" valueType="num">
                                      <p:cBhvr additive="base">
                                        <p:cTn id="99" dur="1000" fill="hold"/>
                                        <p:tgtEl>
                                          <p:spTgt spid="29"/>
                                        </p:tgtEl>
                                        <p:attrNameLst>
                                          <p:attrName>ppt_y</p:attrName>
                                        </p:attrNameLst>
                                      </p:cBhvr>
                                      <p:tavLst>
                                        <p:tav tm="0">
                                          <p:val>
                                            <p:strVal val="1+#ppt_h/2"/>
                                          </p:val>
                                        </p:tav>
                                        <p:tav tm="100000">
                                          <p:val>
                                            <p:strVal val="#ppt_y"/>
                                          </p:val>
                                        </p:tav>
                                      </p:tavLst>
                                    </p:anim>
                                  </p:childTnLst>
                                </p:cTn>
                              </p:par>
                              <p:par>
                                <p:cTn id="100" presetID="2" presetClass="entr" presetSubtype="4" fill="hold"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1000" fill="hold"/>
                                        <p:tgtEl>
                                          <p:spTgt spid="35"/>
                                        </p:tgtEl>
                                        <p:attrNameLst>
                                          <p:attrName>ppt_x</p:attrName>
                                        </p:attrNameLst>
                                      </p:cBhvr>
                                      <p:tavLst>
                                        <p:tav tm="0">
                                          <p:val>
                                            <p:strVal val="#ppt_x"/>
                                          </p:val>
                                        </p:tav>
                                        <p:tav tm="100000">
                                          <p:val>
                                            <p:strVal val="#ppt_x"/>
                                          </p:val>
                                        </p:tav>
                                      </p:tavLst>
                                    </p:anim>
                                    <p:anim calcmode="lin" valueType="num">
                                      <p:cBhvr additive="base">
                                        <p:cTn id="103" dur="100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3500"/>
                            </p:stCondLst>
                            <p:childTnLst>
                              <p:par>
                                <p:cTn id="105" presetID="2" presetClass="entr" presetSubtype="4" fill="hold" nodeType="after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1000" fill="hold"/>
                                        <p:tgtEl>
                                          <p:spTgt spid="30"/>
                                        </p:tgtEl>
                                        <p:attrNameLst>
                                          <p:attrName>ppt_x</p:attrName>
                                        </p:attrNameLst>
                                      </p:cBhvr>
                                      <p:tavLst>
                                        <p:tav tm="0">
                                          <p:val>
                                            <p:strVal val="#ppt_x"/>
                                          </p:val>
                                        </p:tav>
                                        <p:tav tm="100000">
                                          <p:val>
                                            <p:strVal val="#ppt_x"/>
                                          </p:val>
                                        </p:tav>
                                      </p:tavLst>
                                    </p:anim>
                                    <p:anim calcmode="lin" valueType="num">
                                      <p:cBhvr additive="base">
                                        <p:cTn id="108" dur="1000" fill="hold"/>
                                        <p:tgtEl>
                                          <p:spTgt spid="30"/>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cBhvr additive="base">
                                        <p:cTn id="111" dur="1000" fill="hold"/>
                                        <p:tgtEl>
                                          <p:spTgt spid="36"/>
                                        </p:tgtEl>
                                        <p:attrNameLst>
                                          <p:attrName>ppt_x</p:attrName>
                                        </p:attrNameLst>
                                      </p:cBhvr>
                                      <p:tavLst>
                                        <p:tav tm="0">
                                          <p:val>
                                            <p:strVal val="#ppt_x"/>
                                          </p:val>
                                        </p:tav>
                                        <p:tav tm="100000">
                                          <p:val>
                                            <p:strVal val="#ppt_x"/>
                                          </p:val>
                                        </p:tav>
                                      </p:tavLst>
                                    </p:anim>
                                    <p:anim calcmode="lin" valueType="num">
                                      <p:cBhvr additive="base">
                                        <p:cTn id="112" dur="1000" fill="hold"/>
                                        <p:tgtEl>
                                          <p:spTgt spid="36"/>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31"/>
                                        </p:tgtEl>
                                        <p:attrNameLst>
                                          <p:attrName>style.visibility</p:attrName>
                                        </p:attrNameLst>
                                      </p:cBhvr>
                                      <p:to>
                                        <p:strVal val="visible"/>
                                      </p:to>
                                    </p:set>
                                    <p:anim calcmode="lin" valueType="num">
                                      <p:cBhvr additive="base">
                                        <p:cTn id="115" dur="1000" fill="hold"/>
                                        <p:tgtEl>
                                          <p:spTgt spid="31"/>
                                        </p:tgtEl>
                                        <p:attrNameLst>
                                          <p:attrName>ppt_x</p:attrName>
                                        </p:attrNameLst>
                                      </p:cBhvr>
                                      <p:tavLst>
                                        <p:tav tm="0">
                                          <p:val>
                                            <p:strVal val="#ppt_x"/>
                                          </p:val>
                                        </p:tav>
                                        <p:tav tm="100000">
                                          <p:val>
                                            <p:strVal val="#ppt_x"/>
                                          </p:val>
                                        </p:tav>
                                      </p:tavLst>
                                    </p:anim>
                                    <p:anim calcmode="lin" valueType="num">
                                      <p:cBhvr additive="base">
                                        <p:cTn id="116" dur="1000" fill="hold"/>
                                        <p:tgtEl>
                                          <p:spTgt spid="31"/>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37"/>
                                        </p:tgtEl>
                                        <p:attrNameLst>
                                          <p:attrName>style.visibility</p:attrName>
                                        </p:attrNameLst>
                                      </p:cBhvr>
                                      <p:to>
                                        <p:strVal val="visible"/>
                                      </p:to>
                                    </p:set>
                                    <p:anim calcmode="lin" valueType="num">
                                      <p:cBhvr additive="base">
                                        <p:cTn id="119" dur="1000" fill="hold"/>
                                        <p:tgtEl>
                                          <p:spTgt spid="37"/>
                                        </p:tgtEl>
                                        <p:attrNameLst>
                                          <p:attrName>ppt_x</p:attrName>
                                        </p:attrNameLst>
                                      </p:cBhvr>
                                      <p:tavLst>
                                        <p:tav tm="0">
                                          <p:val>
                                            <p:strVal val="#ppt_x"/>
                                          </p:val>
                                        </p:tav>
                                        <p:tav tm="100000">
                                          <p:val>
                                            <p:strVal val="#ppt_x"/>
                                          </p:val>
                                        </p:tav>
                                      </p:tavLst>
                                    </p:anim>
                                    <p:anim calcmode="lin" valueType="num">
                                      <p:cBhvr additive="base">
                                        <p:cTn id="120" dur="1000" fill="hold"/>
                                        <p:tgtEl>
                                          <p:spTgt spid="37"/>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1000" fill="hold"/>
                                        <p:tgtEl>
                                          <p:spTgt spid="32"/>
                                        </p:tgtEl>
                                        <p:attrNameLst>
                                          <p:attrName>ppt_x</p:attrName>
                                        </p:attrNameLst>
                                      </p:cBhvr>
                                      <p:tavLst>
                                        <p:tav tm="0">
                                          <p:val>
                                            <p:strVal val="#ppt_x"/>
                                          </p:val>
                                        </p:tav>
                                        <p:tav tm="100000">
                                          <p:val>
                                            <p:strVal val="#ppt_x"/>
                                          </p:val>
                                        </p:tav>
                                      </p:tavLst>
                                    </p:anim>
                                    <p:anim calcmode="lin" valueType="num">
                                      <p:cBhvr additive="base">
                                        <p:cTn id="124" dur="1000" fill="hold"/>
                                        <p:tgtEl>
                                          <p:spTgt spid="32"/>
                                        </p:tgtEl>
                                        <p:attrNameLst>
                                          <p:attrName>ppt_y</p:attrName>
                                        </p:attrNameLst>
                                      </p:cBhvr>
                                      <p:tavLst>
                                        <p:tav tm="0">
                                          <p:val>
                                            <p:strVal val="1+#ppt_h/2"/>
                                          </p:val>
                                        </p:tav>
                                        <p:tav tm="100000">
                                          <p:val>
                                            <p:strVal val="#ppt_y"/>
                                          </p:val>
                                        </p:tav>
                                      </p:tavLst>
                                    </p:anim>
                                  </p:childTnLst>
                                </p:cTn>
                              </p:par>
                            </p:childTnLst>
                          </p:cTn>
                        </p:par>
                        <p:par>
                          <p:cTn id="125" fill="hold">
                            <p:stCondLst>
                              <p:cond delay="4500"/>
                            </p:stCondLst>
                            <p:childTnLst>
                              <p:par>
                                <p:cTn id="126" presetID="2" presetClass="entr" presetSubtype="4" fill="hold" nodeType="afterEffect">
                                  <p:stCondLst>
                                    <p:cond delay="0"/>
                                  </p:stCondLst>
                                  <p:childTnLst>
                                    <p:set>
                                      <p:cBhvr>
                                        <p:cTn id="127" dur="1" fill="hold">
                                          <p:stCondLst>
                                            <p:cond delay="0"/>
                                          </p:stCondLst>
                                        </p:cTn>
                                        <p:tgtEl>
                                          <p:spTgt spid="38"/>
                                        </p:tgtEl>
                                        <p:attrNameLst>
                                          <p:attrName>style.visibility</p:attrName>
                                        </p:attrNameLst>
                                      </p:cBhvr>
                                      <p:to>
                                        <p:strVal val="visible"/>
                                      </p:to>
                                    </p:set>
                                    <p:anim calcmode="lin" valueType="num">
                                      <p:cBhvr additive="base">
                                        <p:cTn id="128" dur="1000" fill="hold"/>
                                        <p:tgtEl>
                                          <p:spTgt spid="38"/>
                                        </p:tgtEl>
                                        <p:attrNameLst>
                                          <p:attrName>ppt_x</p:attrName>
                                        </p:attrNameLst>
                                      </p:cBhvr>
                                      <p:tavLst>
                                        <p:tav tm="0">
                                          <p:val>
                                            <p:strVal val="#ppt_x"/>
                                          </p:val>
                                        </p:tav>
                                        <p:tav tm="100000">
                                          <p:val>
                                            <p:strVal val="#ppt_x"/>
                                          </p:val>
                                        </p:tav>
                                      </p:tavLst>
                                    </p:anim>
                                    <p:anim calcmode="lin" valueType="num">
                                      <p:cBhvr additive="base">
                                        <p:cTn id="129" dur="1000" fill="hold"/>
                                        <p:tgtEl>
                                          <p:spTgt spid="38"/>
                                        </p:tgtEl>
                                        <p:attrNameLst>
                                          <p:attrName>ppt_y</p:attrName>
                                        </p:attrNameLst>
                                      </p:cBhvr>
                                      <p:tavLst>
                                        <p:tav tm="0">
                                          <p:val>
                                            <p:strVal val="1+#ppt_h/2"/>
                                          </p:val>
                                        </p:tav>
                                        <p:tav tm="100000">
                                          <p:val>
                                            <p:strVal val="#ppt_y"/>
                                          </p:val>
                                        </p:tav>
                                      </p:tavLst>
                                    </p:anim>
                                  </p:childTnLst>
                                </p:cTn>
                              </p:par>
                            </p:childTnLst>
                          </p:cTn>
                        </p:par>
                        <p:par>
                          <p:cTn id="130" fill="hold">
                            <p:stCondLst>
                              <p:cond delay="5500"/>
                            </p:stCondLst>
                            <p:childTnLst>
                              <p:par>
                                <p:cTn id="131" presetID="2" presetClass="entr" presetSubtype="4" fill="hold" nodeType="after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additive="base">
                                        <p:cTn id="133" dur="1000" fill="hold"/>
                                        <p:tgtEl>
                                          <p:spTgt spid="33"/>
                                        </p:tgtEl>
                                        <p:attrNameLst>
                                          <p:attrName>ppt_x</p:attrName>
                                        </p:attrNameLst>
                                      </p:cBhvr>
                                      <p:tavLst>
                                        <p:tav tm="0">
                                          <p:val>
                                            <p:strVal val="#ppt_x"/>
                                          </p:val>
                                        </p:tav>
                                        <p:tav tm="100000">
                                          <p:val>
                                            <p:strVal val="#ppt_x"/>
                                          </p:val>
                                        </p:tav>
                                      </p:tavLst>
                                    </p:anim>
                                    <p:anim calcmode="lin" valueType="num">
                                      <p:cBhvr additive="base">
                                        <p:cTn id="134" dur="1000" fill="hold"/>
                                        <p:tgtEl>
                                          <p:spTgt spid="33"/>
                                        </p:tgtEl>
                                        <p:attrNameLst>
                                          <p:attrName>ppt_y</p:attrName>
                                        </p:attrNameLst>
                                      </p:cBhvr>
                                      <p:tavLst>
                                        <p:tav tm="0">
                                          <p:val>
                                            <p:strVal val="1+#ppt_h/2"/>
                                          </p:val>
                                        </p:tav>
                                        <p:tav tm="100000">
                                          <p:val>
                                            <p:strVal val="#ppt_y"/>
                                          </p:val>
                                        </p:tav>
                                      </p:tavLst>
                                    </p:anim>
                                  </p:childTnLst>
                                </p:cTn>
                              </p:par>
                              <p:par>
                                <p:cTn id="135" presetID="2" presetClass="entr" presetSubtype="4" fill="hold" nodeType="withEffect">
                                  <p:stCondLst>
                                    <p:cond delay="0"/>
                                  </p:stCondLst>
                                  <p:childTnLst>
                                    <p:set>
                                      <p:cBhvr>
                                        <p:cTn id="136" dur="1" fill="hold">
                                          <p:stCondLst>
                                            <p:cond delay="0"/>
                                          </p:stCondLst>
                                        </p:cTn>
                                        <p:tgtEl>
                                          <p:spTgt spid="39"/>
                                        </p:tgtEl>
                                        <p:attrNameLst>
                                          <p:attrName>style.visibility</p:attrName>
                                        </p:attrNameLst>
                                      </p:cBhvr>
                                      <p:to>
                                        <p:strVal val="visible"/>
                                      </p:to>
                                    </p:set>
                                    <p:anim calcmode="lin" valueType="num">
                                      <p:cBhvr additive="base">
                                        <p:cTn id="137" dur="1000" fill="hold"/>
                                        <p:tgtEl>
                                          <p:spTgt spid="39"/>
                                        </p:tgtEl>
                                        <p:attrNameLst>
                                          <p:attrName>ppt_x</p:attrName>
                                        </p:attrNameLst>
                                      </p:cBhvr>
                                      <p:tavLst>
                                        <p:tav tm="0">
                                          <p:val>
                                            <p:strVal val="#ppt_x"/>
                                          </p:val>
                                        </p:tav>
                                        <p:tav tm="100000">
                                          <p:val>
                                            <p:strVal val="#ppt_x"/>
                                          </p:val>
                                        </p:tav>
                                      </p:tavLst>
                                    </p:anim>
                                    <p:anim calcmode="lin" valueType="num">
                                      <p:cBhvr additive="base">
                                        <p:cTn id="138" dur="1000" fill="hold"/>
                                        <p:tgtEl>
                                          <p:spTgt spid="39"/>
                                        </p:tgtEl>
                                        <p:attrNameLst>
                                          <p:attrName>ppt_y</p:attrName>
                                        </p:attrNameLst>
                                      </p:cBhvr>
                                      <p:tavLst>
                                        <p:tav tm="0">
                                          <p:val>
                                            <p:strVal val="1+#ppt_h/2"/>
                                          </p:val>
                                        </p:tav>
                                        <p:tav tm="100000">
                                          <p:val>
                                            <p:strVal val="#ppt_y"/>
                                          </p:val>
                                        </p:tav>
                                      </p:tavLst>
                                    </p:anim>
                                  </p:childTnLst>
                                </p:cTn>
                              </p:par>
                              <p:par>
                                <p:cTn id="139" presetID="2" presetClass="entr" presetSubtype="4" fill="hold" nodeType="withEffect">
                                  <p:stCondLst>
                                    <p:cond delay="0"/>
                                  </p:stCondLst>
                                  <p:childTnLst>
                                    <p:set>
                                      <p:cBhvr>
                                        <p:cTn id="140" dur="1" fill="hold">
                                          <p:stCondLst>
                                            <p:cond delay="0"/>
                                          </p:stCondLst>
                                        </p:cTn>
                                        <p:tgtEl>
                                          <p:spTgt spid="34"/>
                                        </p:tgtEl>
                                        <p:attrNameLst>
                                          <p:attrName>style.visibility</p:attrName>
                                        </p:attrNameLst>
                                      </p:cBhvr>
                                      <p:to>
                                        <p:strVal val="visible"/>
                                      </p:to>
                                    </p:set>
                                    <p:anim calcmode="lin" valueType="num">
                                      <p:cBhvr additive="base">
                                        <p:cTn id="141" dur="1000" fill="hold"/>
                                        <p:tgtEl>
                                          <p:spTgt spid="34"/>
                                        </p:tgtEl>
                                        <p:attrNameLst>
                                          <p:attrName>ppt_x</p:attrName>
                                        </p:attrNameLst>
                                      </p:cBhvr>
                                      <p:tavLst>
                                        <p:tav tm="0">
                                          <p:val>
                                            <p:strVal val="#ppt_x"/>
                                          </p:val>
                                        </p:tav>
                                        <p:tav tm="100000">
                                          <p:val>
                                            <p:strVal val="#ppt_x"/>
                                          </p:val>
                                        </p:tav>
                                      </p:tavLst>
                                    </p:anim>
                                    <p:anim calcmode="lin" valueType="num">
                                      <p:cBhvr additive="base">
                                        <p:cTn id="142" dur="1000" fill="hold"/>
                                        <p:tgtEl>
                                          <p:spTgt spid="34"/>
                                        </p:tgtEl>
                                        <p:attrNameLst>
                                          <p:attrName>ppt_y</p:attrName>
                                        </p:attrNameLst>
                                      </p:cBhvr>
                                      <p:tavLst>
                                        <p:tav tm="0">
                                          <p:val>
                                            <p:strVal val="1+#ppt_h/2"/>
                                          </p:val>
                                        </p:tav>
                                        <p:tav tm="100000">
                                          <p:val>
                                            <p:strVal val="#ppt_y"/>
                                          </p:val>
                                        </p:tav>
                                      </p:tavLst>
                                    </p:anim>
                                  </p:childTnLst>
                                </p:cTn>
                              </p:par>
                            </p:childTnLst>
                          </p:cTn>
                        </p:par>
                        <p:par>
                          <p:cTn id="143" fill="hold">
                            <p:stCondLst>
                              <p:cond delay="6500"/>
                            </p:stCondLst>
                            <p:childTnLst>
                              <p:par>
                                <p:cTn id="144" presetID="2" presetClass="entr" presetSubtype="4" fill="hold" nodeType="afterEffect">
                                  <p:stCondLst>
                                    <p:cond delay="0"/>
                                  </p:stCondLst>
                                  <p:childTnLst>
                                    <p:set>
                                      <p:cBhvr>
                                        <p:cTn id="145" dur="1" fill="hold">
                                          <p:stCondLst>
                                            <p:cond delay="0"/>
                                          </p:stCondLst>
                                        </p:cTn>
                                        <p:tgtEl>
                                          <p:spTgt spid="46"/>
                                        </p:tgtEl>
                                        <p:attrNameLst>
                                          <p:attrName>style.visibility</p:attrName>
                                        </p:attrNameLst>
                                      </p:cBhvr>
                                      <p:to>
                                        <p:strVal val="visible"/>
                                      </p:to>
                                    </p:set>
                                    <p:anim calcmode="lin" valueType="num">
                                      <p:cBhvr additive="base">
                                        <p:cTn id="146" dur="1000" fill="hold"/>
                                        <p:tgtEl>
                                          <p:spTgt spid="46"/>
                                        </p:tgtEl>
                                        <p:attrNameLst>
                                          <p:attrName>ppt_x</p:attrName>
                                        </p:attrNameLst>
                                      </p:cBhvr>
                                      <p:tavLst>
                                        <p:tav tm="0">
                                          <p:val>
                                            <p:strVal val="#ppt_x"/>
                                          </p:val>
                                        </p:tav>
                                        <p:tav tm="100000">
                                          <p:val>
                                            <p:strVal val="#ppt_x"/>
                                          </p:val>
                                        </p:tav>
                                      </p:tavLst>
                                    </p:anim>
                                    <p:anim calcmode="lin" valueType="num">
                                      <p:cBhvr additive="base">
                                        <p:cTn id="147" dur="1000" fill="hold"/>
                                        <p:tgtEl>
                                          <p:spTgt spid="46"/>
                                        </p:tgtEl>
                                        <p:attrNameLst>
                                          <p:attrName>ppt_y</p:attrName>
                                        </p:attrNameLst>
                                      </p:cBhvr>
                                      <p:tavLst>
                                        <p:tav tm="0">
                                          <p:val>
                                            <p:strVal val="1+#ppt_h/2"/>
                                          </p:val>
                                        </p:tav>
                                        <p:tav tm="100000">
                                          <p:val>
                                            <p:strVal val="#ppt_y"/>
                                          </p:val>
                                        </p:tav>
                                      </p:tavLst>
                                    </p:anim>
                                  </p:childTnLst>
                                </p:cTn>
                              </p:par>
                              <p:par>
                                <p:cTn id="148" presetID="2" presetClass="entr" presetSubtype="12" fill="hold" nodeType="withEffect">
                                  <p:stCondLst>
                                    <p:cond delay="0"/>
                                  </p:stCondLst>
                                  <p:childTnLst>
                                    <p:set>
                                      <p:cBhvr>
                                        <p:cTn id="149" dur="1" fill="hold">
                                          <p:stCondLst>
                                            <p:cond delay="0"/>
                                          </p:stCondLst>
                                        </p:cTn>
                                        <p:tgtEl>
                                          <p:spTgt spid="55300"/>
                                        </p:tgtEl>
                                        <p:attrNameLst>
                                          <p:attrName>style.visibility</p:attrName>
                                        </p:attrNameLst>
                                      </p:cBhvr>
                                      <p:to>
                                        <p:strVal val="visible"/>
                                      </p:to>
                                    </p:set>
                                    <p:anim calcmode="lin" valueType="num">
                                      <p:cBhvr additive="base">
                                        <p:cTn id="150" dur="1000" fill="hold"/>
                                        <p:tgtEl>
                                          <p:spTgt spid="55300"/>
                                        </p:tgtEl>
                                        <p:attrNameLst>
                                          <p:attrName>ppt_x</p:attrName>
                                        </p:attrNameLst>
                                      </p:cBhvr>
                                      <p:tavLst>
                                        <p:tav tm="0">
                                          <p:val>
                                            <p:strVal val="0-#ppt_w/2"/>
                                          </p:val>
                                        </p:tav>
                                        <p:tav tm="100000">
                                          <p:val>
                                            <p:strVal val="#ppt_x"/>
                                          </p:val>
                                        </p:tav>
                                      </p:tavLst>
                                    </p:anim>
                                    <p:anim calcmode="lin" valueType="num">
                                      <p:cBhvr additive="base">
                                        <p:cTn id="151" dur="1000" fill="hold"/>
                                        <p:tgtEl>
                                          <p:spTgt spid="55300"/>
                                        </p:tgtEl>
                                        <p:attrNameLst>
                                          <p:attrName>ppt_y</p:attrName>
                                        </p:attrNameLst>
                                      </p:cBhvr>
                                      <p:tavLst>
                                        <p:tav tm="0">
                                          <p:val>
                                            <p:strVal val="1+#ppt_h/2"/>
                                          </p:val>
                                        </p:tav>
                                        <p:tav tm="100000">
                                          <p:val>
                                            <p:strVal val="#ppt_y"/>
                                          </p:val>
                                        </p:tav>
                                      </p:tavLst>
                                    </p:anim>
                                  </p:childTnLst>
                                </p:cTn>
                              </p:par>
                              <p:par>
                                <p:cTn id="152" presetID="2" presetClass="entr" presetSubtype="12" fill="hold" nodeType="withEffect">
                                  <p:stCondLst>
                                    <p:cond delay="0"/>
                                  </p:stCondLst>
                                  <p:childTnLst>
                                    <p:set>
                                      <p:cBhvr>
                                        <p:cTn id="153" dur="1" fill="hold">
                                          <p:stCondLst>
                                            <p:cond delay="0"/>
                                          </p:stCondLst>
                                        </p:cTn>
                                        <p:tgtEl>
                                          <p:spTgt spid="24"/>
                                        </p:tgtEl>
                                        <p:attrNameLst>
                                          <p:attrName>style.visibility</p:attrName>
                                        </p:attrNameLst>
                                      </p:cBhvr>
                                      <p:to>
                                        <p:strVal val="visible"/>
                                      </p:to>
                                    </p:set>
                                    <p:anim calcmode="lin" valueType="num">
                                      <p:cBhvr additive="base">
                                        <p:cTn id="154" dur="1000" fill="hold"/>
                                        <p:tgtEl>
                                          <p:spTgt spid="24"/>
                                        </p:tgtEl>
                                        <p:attrNameLst>
                                          <p:attrName>ppt_x</p:attrName>
                                        </p:attrNameLst>
                                      </p:cBhvr>
                                      <p:tavLst>
                                        <p:tav tm="0">
                                          <p:val>
                                            <p:strVal val="0-#ppt_w/2"/>
                                          </p:val>
                                        </p:tav>
                                        <p:tav tm="100000">
                                          <p:val>
                                            <p:strVal val="#ppt_x"/>
                                          </p:val>
                                        </p:tav>
                                      </p:tavLst>
                                    </p:anim>
                                    <p:anim calcmode="lin" valueType="num">
                                      <p:cBhvr additive="base">
                                        <p:cTn id="155" dur="1000" fill="hold"/>
                                        <p:tgtEl>
                                          <p:spTgt spid="24"/>
                                        </p:tgtEl>
                                        <p:attrNameLst>
                                          <p:attrName>ppt_y</p:attrName>
                                        </p:attrNameLst>
                                      </p:cBhvr>
                                      <p:tavLst>
                                        <p:tav tm="0">
                                          <p:val>
                                            <p:strVal val="1+#ppt_h/2"/>
                                          </p:val>
                                        </p:tav>
                                        <p:tav tm="100000">
                                          <p:val>
                                            <p:strVal val="#ppt_y"/>
                                          </p:val>
                                        </p:tav>
                                      </p:tavLst>
                                    </p:anim>
                                  </p:childTnLst>
                                </p:cTn>
                              </p:par>
                              <p:par>
                                <p:cTn id="156" presetID="2" presetClass="entr" presetSubtype="12" fill="hold" nodeType="withEffect">
                                  <p:stCondLst>
                                    <p:cond delay="0"/>
                                  </p:stCondLst>
                                  <p:childTnLst>
                                    <p:set>
                                      <p:cBhvr>
                                        <p:cTn id="157" dur="1" fill="hold">
                                          <p:stCondLst>
                                            <p:cond delay="0"/>
                                          </p:stCondLst>
                                        </p:cTn>
                                        <p:tgtEl>
                                          <p:spTgt spid="25"/>
                                        </p:tgtEl>
                                        <p:attrNameLst>
                                          <p:attrName>style.visibility</p:attrName>
                                        </p:attrNameLst>
                                      </p:cBhvr>
                                      <p:to>
                                        <p:strVal val="visible"/>
                                      </p:to>
                                    </p:set>
                                    <p:anim calcmode="lin" valueType="num">
                                      <p:cBhvr additive="base">
                                        <p:cTn id="158" dur="1000" fill="hold"/>
                                        <p:tgtEl>
                                          <p:spTgt spid="25"/>
                                        </p:tgtEl>
                                        <p:attrNameLst>
                                          <p:attrName>ppt_x</p:attrName>
                                        </p:attrNameLst>
                                      </p:cBhvr>
                                      <p:tavLst>
                                        <p:tav tm="0">
                                          <p:val>
                                            <p:strVal val="0-#ppt_w/2"/>
                                          </p:val>
                                        </p:tav>
                                        <p:tav tm="100000">
                                          <p:val>
                                            <p:strVal val="#ppt_x"/>
                                          </p:val>
                                        </p:tav>
                                      </p:tavLst>
                                    </p:anim>
                                    <p:anim calcmode="lin" valueType="num">
                                      <p:cBhvr additive="base">
                                        <p:cTn id="159" dur="1000" fill="hold"/>
                                        <p:tgtEl>
                                          <p:spTgt spid="25"/>
                                        </p:tgtEl>
                                        <p:attrNameLst>
                                          <p:attrName>ppt_y</p:attrName>
                                        </p:attrNameLst>
                                      </p:cBhvr>
                                      <p:tavLst>
                                        <p:tav tm="0">
                                          <p:val>
                                            <p:strVal val="1+#ppt_h/2"/>
                                          </p:val>
                                        </p:tav>
                                        <p:tav tm="100000">
                                          <p:val>
                                            <p:strVal val="#ppt_y"/>
                                          </p:val>
                                        </p:tav>
                                      </p:tavLst>
                                    </p:anim>
                                  </p:childTnLst>
                                </p:cTn>
                              </p:par>
                              <p:par>
                                <p:cTn id="160" presetID="2" presetClass="entr" presetSubtype="12" fill="hold" nodeType="withEffect">
                                  <p:stCondLst>
                                    <p:cond delay="0"/>
                                  </p:stCondLst>
                                  <p:childTnLst>
                                    <p:set>
                                      <p:cBhvr>
                                        <p:cTn id="161" dur="1" fill="hold">
                                          <p:stCondLst>
                                            <p:cond delay="0"/>
                                          </p:stCondLst>
                                        </p:cTn>
                                        <p:tgtEl>
                                          <p:spTgt spid="26"/>
                                        </p:tgtEl>
                                        <p:attrNameLst>
                                          <p:attrName>style.visibility</p:attrName>
                                        </p:attrNameLst>
                                      </p:cBhvr>
                                      <p:to>
                                        <p:strVal val="visible"/>
                                      </p:to>
                                    </p:set>
                                    <p:anim calcmode="lin" valueType="num">
                                      <p:cBhvr additive="base">
                                        <p:cTn id="162" dur="1000" fill="hold"/>
                                        <p:tgtEl>
                                          <p:spTgt spid="26"/>
                                        </p:tgtEl>
                                        <p:attrNameLst>
                                          <p:attrName>ppt_x</p:attrName>
                                        </p:attrNameLst>
                                      </p:cBhvr>
                                      <p:tavLst>
                                        <p:tav tm="0">
                                          <p:val>
                                            <p:strVal val="0-#ppt_w/2"/>
                                          </p:val>
                                        </p:tav>
                                        <p:tav tm="100000">
                                          <p:val>
                                            <p:strVal val="#ppt_x"/>
                                          </p:val>
                                        </p:tav>
                                      </p:tavLst>
                                    </p:anim>
                                    <p:anim calcmode="lin" valueType="num">
                                      <p:cBhvr additive="base">
                                        <p:cTn id="163" dur="1000" fill="hold"/>
                                        <p:tgtEl>
                                          <p:spTgt spid="26"/>
                                        </p:tgtEl>
                                        <p:attrNameLst>
                                          <p:attrName>ppt_y</p:attrName>
                                        </p:attrNameLst>
                                      </p:cBhvr>
                                      <p:tavLst>
                                        <p:tav tm="0">
                                          <p:val>
                                            <p:strVal val="1+#ppt_h/2"/>
                                          </p:val>
                                        </p:tav>
                                        <p:tav tm="100000">
                                          <p:val>
                                            <p:strVal val="#ppt_y"/>
                                          </p:val>
                                        </p:tav>
                                      </p:tavLst>
                                    </p:anim>
                                  </p:childTnLst>
                                </p:cTn>
                              </p:par>
                              <p:par>
                                <p:cTn id="164" presetID="2" presetClass="entr" presetSubtype="12" fill="hold" nodeType="withEffect">
                                  <p:stCondLst>
                                    <p:cond delay="0"/>
                                  </p:stCondLst>
                                  <p:childTnLst>
                                    <p:set>
                                      <p:cBhvr>
                                        <p:cTn id="165" dur="1" fill="hold">
                                          <p:stCondLst>
                                            <p:cond delay="0"/>
                                          </p:stCondLst>
                                        </p:cTn>
                                        <p:tgtEl>
                                          <p:spTgt spid="27"/>
                                        </p:tgtEl>
                                        <p:attrNameLst>
                                          <p:attrName>style.visibility</p:attrName>
                                        </p:attrNameLst>
                                      </p:cBhvr>
                                      <p:to>
                                        <p:strVal val="visible"/>
                                      </p:to>
                                    </p:set>
                                    <p:anim calcmode="lin" valueType="num">
                                      <p:cBhvr additive="base">
                                        <p:cTn id="166" dur="1000" fill="hold"/>
                                        <p:tgtEl>
                                          <p:spTgt spid="27"/>
                                        </p:tgtEl>
                                        <p:attrNameLst>
                                          <p:attrName>ppt_x</p:attrName>
                                        </p:attrNameLst>
                                      </p:cBhvr>
                                      <p:tavLst>
                                        <p:tav tm="0">
                                          <p:val>
                                            <p:strVal val="0-#ppt_w/2"/>
                                          </p:val>
                                        </p:tav>
                                        <p:tav tm="100000">
                                          <p:val>
                                            <p:strVal val="#ppt_x"/>
                                          </p:val>
                                        </p:tav>
                                      </p:tavLst>
                                    </p:anim>
                                    <p:anim calcmode="lin" valueType="num">
                                      <p:cBhvr additive="base">
                                        <p:cTn id="167" dur="1000" fill="hold"/>
                                        <p:tgtEl>
                                          <p:spTgt spid="27"/>
                                        </p:tgtEl>
                                        <p:attrNameLst>
                                          <p:attrName>ppt_y</p:attrName>
                                        </p:attrNameLst>
                                      </p:cBhvr>
                                      <p:tavLst>
                                        <p:tav tm="0">
                                          <p:val>
                                            <p:strVal val="1+#ppt_h/2"/>
                                          </p:val>
                                        </p:tav>
                                        <p:tav tm="100000">
                                          <p:val>
                                            <p:strVal val="#ppt_y"/>
                                          </p:val>
                                        </p:tav>
                                      </p:tavLst>
                                    </p:anim>
                                  </p:childTnLst>
                                </p:cTn>
                              </p:par>
                              <p:par>
                                <p:cTn id="168" presetID="2" presetClass="entr" presetSubtype="12" fill="hold" nodeType="withEffect">
                                  <p:stCondLst>
                                    <p:cond delay="0"/>
                                  </p:stCondLst>
                                  <p:childTnLst>
                                    <p:set>
                                      <p:cBhvr>
                                        <p:cTn id="169" dur="1" fill="hold">
                                          <p:stCondLst>
                                            <p:cond delay="0"/>
                                          </p:stCondLst>
                                        </p:cTn>
                                        <p:tgtEl>
                                          <p:spTgt spid="28"/>
                                        </p:tgtEl>
                                        <p:attrNameLst>
                                          <p:attrName>style.visibility</p:attrName>
                                        </p:attrNameLst>
                                      </p:cBhvr>
                                      <p:to>
                                        <p:strVal val="visible"/>
                                      </p:to>
                                    </p:set>
                                    <p:anim calcmode="lin" valueType="num">
                                      <p:cBhvr additive="base">
                                        <p:cTn id="170" dur="1000" fill="hold"/>
                                        <p:tgtEl>
                                          <p:spTgt spid="28"/>
                                        </p:tgtEl>
                                        <p:attrNameLst>
                                          <p:attrName>ppt_x</p:attrName>
                                        </p:attrNameLst>
                                      </p:cBhvr>
                                      <p:tavLst>
                                        <p:tav tm="0">
                                          <p:val>
                                            <p:strVal val="0-#ppt_w/2"/>
                                          </p:val>
                                        </p:tav>
                                        <p:tav tm="100000">
                                          <p:val>
                                            <p:strVal val="#ppt_x"/>
                                          </p:val>
                                        </p:tav>
                                      </p:tavLst>
                                    </p:anim>
                                    <p:anim calcmode="lin" valueType="num">
                                      <p:cBhvr additive="base">
                                        <p:cTn id="171" dur="1000" fill="hold"/>
                                        <p:tgtEl>
                                          <p:spTgt spid="28"/>
                                        </p:tgtEl>
                                        <p:attrNameLst>
                                          <p:attrName>ppt_y</p:attrName>
                                        </p:attrNameLst>
                                      </p:cBhvr>
                                      <p:tavLst>
                                        <p:tav tm="0">
                                          <p:val>
                                            <p:strVal val="1+#ppt_h/2"/>
                                          </p:val>
                                        </p:tav>
                                        <p:tav tm="100000">
                                          <p:val>
                                            <p:strVal val="#ppt_y"/>
                                          </p:val>
                                        </p:tav>
                                      </p:tavLst>
                                    </p:anim>
                                  </p:childTnLst>
                                </p:cTn>
                              </p:par>
                              <p:par>
                                <p:cTn id="172" presetID="2" presetClass="entr" presetSubtype="12" fill="hold" nodeType="withEffect">
                                  <p:stCondLst>
                                    <p:cond delay="0"/>
                                  </p:stCondLst>
                                  <p:childTnLst>
                                    <p:set>
                                      <p:cBhvr>
                                        <p:cTn id="173" dur="1" fill="hold">
                                          <p:stCondLst>
                                            <p:cond delay="0"/>
                                          </p:stCondLst>
                                        </p:cTn>
                                        <p:tgtEl>
                                          <p:spTgt spid="2"/>
                                        </p:tgtEl>
                                        <p:attrNameLst>
                                          <p:attrName>style.visibility</p:attrName>
                                        </p:attrNameLst>
                                      </p:cBhvr>
                                      <p:to>
                                        <p:strVal val="visible"/>
                                      </p:to>
                                    </p:set>
                                    <p:anim calcmode="lin" valueType="num">
                                      <p:cBhvr additive="base">
                                        <p:cTn id="174" dur="1000" fill="hold"/>
                                        <p:tgtEl>
                                          <p:spTgt spid="2"/>
                                        </p:tgtEl>
                                        <p:attrNameLst>
                                          <p:attrName>ppt_x</p:attrName>
                                        </p:attrNameLst>
                                      </p:cBhvr>
                                      <p:tavLst>
                                        <p:tav tm="0">
                                          <p:val>
                                            <p:strVal val="0-#ppt_w/2"/>
                                          </p:val>
                                        </p:tav>
                                        <p:tav tm="100000">
                                          <p:val>
                                            <p:strVal val="#ppt_x"/>
                                          </p:val>
                                        </p:tav>
                                      </p:tavLst>
                                    </p:anim>
                                    <p:anim calcmode="lin" valueType="num">
                                      <p:cBhvr additive="base">
                                        <p:cTn id="175" dur="1000" fill="hold"/>
                                        <p:tgtEl>
                                          <p:spTgt spid="2"/>
                                        </p:tgtEl>
                                        <p:attrNameLst>
                                          <p:attrName>ppt_y</p:attrName>
                                        </p:attrNameLst>
                                      </p:cBhvr>
                                      <p:tavLst>
                                        <p:tav tm="0">
                                          <p:val>
                                            <p:strVal val="1+#ppt_h/2"/>
                                          </p:val>
                                        </p:tav>
                                        <p:tav tm="100000">
                                          <p:val>
                                            <p:strVal val="#ppt_y"/>
                                          </p:val>
                                        </p:tav>
                                      </p:tavLst>
                                    </p:anim>
                                  </p:childTnLst>
                                </p:cTn>
                              </p:par>
                              <p:par>
                                <p:cTn id="176" presetID="2" presetClass="entr" presetSubtype="12" fill="hold" nodeType="withEffect">
                                  <p:stCondLst>
                                    <p:cond delay="0"/>
                                  </p:stCondLst>
                                  <p:childTnLst>
                                    <p:set>
                                      <p:cBhvr>
                                        <p:cTn id="177" dur="1" fill="hold">
                                          <p:stCondLst>
                                            <p:cond delay="0"/>
                                          </p:stCondLst>
                                        </p:cTn>
                                        <p:tgtEl>
                                          <p:spTgt spid="3"/>
                                        </p:tgtEl>
                                        <p:attrNameLst>
                                          <p:attrName>style.visibility</p:attrName>
                                        </p:attrNameLst>
                                      </p:cBhvr>
                                      <p:to>
                                        <p:strVal val="visible"/>
                                      </p:to>
                                    </p:set>
                                    <p:anim calcmode="lin" valueType="num">
                                      <p:cBhvr additive="base">
                                        <p:cTn id="178" dur="1000" fill="hold"/>
                                        <p:tgtEl>
                                          <p:spTgt spid="3"/>
                                        </p:tgtEl>
                                        <p:attrNameLst>
                                          <p:attrName>ppt_x</p:attrName>
                                        </p:attrNameLst>
                                      </p:cBhvr>
                                      <p:tavLst>
                                        <p:tav tm="0">
                                          <p:val>
                                            <p:strVal val="0-#ppt_w/2"/>
                                          </p:val>
                                        </p:tav>
                                        <p:tav tm="100000">
                                          <p:val>
                                            <p:strVal val="#ppt_x"/>
                                          </p:val>
                                        </p:tav>
                                      </p:tavLst>
                                    </p:anim>
                                    <p:anim calcmode="lin" valueType="num">
                                      <p:cBhvr additive="base">
                                        <p:cTn id="179" dur="1000" fill="hold"/>
                                        <p:tgtEl>
                                          <p:spTgt spid="3"/>
                                        </p:tgtEl>
                                        <p:attrNameLst>
                                          <p:attrName>ppt_y</p:attrName>
                                        </p:attrNameLst>
                                      </p:cBhvr>
                                      <p:tavLst>
                                        <p:tav tm="0">
                                          <p:val>
                                            <p:strVal val="1+#ppt_h/2"/>
                                          </p:val>
                                        </p:tav>
                                        <p:tav tm="100000">
                                          <p:val>
                                            <p:strVal val="#ppt_y"/>
                                          </p:val>
                                        </p:tav>
                                      </p:tavLst>
                                    </p:anim>
                                  </p:childTnLst>
                                </p:cTn>
                              </p:par>
                              <p:par>
                                <p:cTn id="180" presetID="2" presetClass="entr" presetSubtype="12" fill="hold" nodeType="withEffect">
                                  <p:stCondLst>
                                    <p:cond delay="0"/>
                                  </p:stCondLst>
                                  <p:childTnLst>
                                    <p:set>
                                      <p:cBhvr>
                                        <p:cTn id="181" dur="1" fill="hold">
                                          <p:stCondLst>
                                            <p:cond delay="0"/>
                                          </p:stCondLst>
                                        </p:cTn>
                                        <p:tgtEl>
                                          <p:spTgt spid="5"/>
                                        </p:tgtEl>
                                        <p:attrNameLst>
                                          <p:attrName>style.visibility</p:attrName>
                                        </p:attrNameLst>
                                      </p:cBhvr>
                                      <p:to>
                                        <p:strVal val="visible"/>
                                      </p:to>
                                    </p:set>
                                    <p:anim calcmode="lin" valueType="num">
                                      <p:cBhvr additive="base">
                                        <p:cTn id="182" dur="1000" fill="hold"/>
                                        <p:tgtEl>
                                          <p:spTgt spid="5"/>
                                        </p:tgtEl>
                                        <p:attrNameLst>
                                          <p:attrName>ppt_x</p:attrName>
                                        </p:attrNameLst>
                                      </p:cBhvr>
                                      <p:tavLst>
                                        <p:tav tm="0">
                                          <p:val>
                                            <p:strVal val="0-#ppt_w/2"/>
                                          </p:val>
                                        </p:tav>
                                        <p:tav tm="100000">
                                          <p:val>
                                            <p:strVal val="#ppt_x"/>
                                          </p:val>
                                        </p:tav>
                                      </p:tavLst>
                                    </p:anim>
                                    <p:anim calcmode="lin" valueType="num">
                                      <p:cBhvr additive="base">
                                        <p:cTn id="183" dur="1000" fill="hold"/>
                                        <p:tgtEl>
                                          <p:spTgt spid="5"/>
                                        </p:tgtEl>
                                        <p:attrNameLst>
                                          <p:attrName>ppt_y</p:attrName>
                                        </p:attrNameLst>
                                      </p:cBhvr>
                                      <p:tavLst>
                                        <p:tav tm="0">
                                          <p:val>
                                            <p:strVal val="1+#ppt_h/2"/>
                                          </p:val>
                                        </p:tav>
                                        <p:tav tm="100000">
                                          <p:val>
                                            <p:strVal val="#ppt_y"/>
                                          </p:val>
                                        </p:tav>
                                      </p:tavLst>
                                    </p:anim>
                                  </p:childTnLst>
                                </p:cTn>
                              </p:par>
                              <p:par>
                                <p:cTn id="184" presetID="2" presetClass="entr" presetSubtype="12" fill="hold" nodeType="withEffect">
                                  <p:stCondLst>
                                    <p:cond delay="0"/>
                                  </p:stCondLst>
                                  <p:childTnLst>
                                    <p:set>
                                      <p:cBhvr>
                                        <p:cTn id="185" dur="1" fill="hold">
                                          <p:stCondLst>
                                            <p:cond delay="0"/>
                                          </p:stCondLst>
                                        </p:cTn>
                                        <p:tgtEl>
                                          <p:spTgt spid="9"/>
                                        </p:tgtEl>
                                        <p:attrNameLst>
                                          <p:attrName>style.visibility</p:attrName>
                                        </p:attrNameLst>
                                      </p:cBhvr>
                                      <p:to>
                                        <p:strVal val="visible"/>
                                      </p:to>
                                    </p:set>
                                    <p:anim calcmode="lin" valueType="num">
                                      <p:cBhvr additive="base">
                                        <p:cTn id="186" dur="1000" fill="hold"/>
                                        <p:tgtEl>
                                          <p:spTgt spid="9"/>
                                        </p:tgtEl>
                                        <p:attrNameLst>
                                          <p:attrName>ppt_x</p:attrName>
                                        </p:attrNameLst>
                                      </p:cBhvr>
                                      <p:tavLst>
                                        <p:tav tm="0">
                                          <p:val>
                                            <p:strVal val="0-#ppt_w/2"/>
                                          </p:val>
                                        </p:tav>
                                        <p:tav tm="100000">
                                          <p:val>
                                            <p:strVal val="#ppt_x"/>
                                          </p:val>
                                        </p:tav>
                                      </p:tavLst>
                                    </p:anim>
                                    <p:anim calcmode="lin" valueType="num">
                                      <p:cBhvr additive="base">
                                        <p:cTn id="187" dur="1000" fill="hold"/>
                                        <p:tgtEl>
                                          <p:spTgt spid="9"/>
                                        </p:tgtEl>
                                        <p:attrNameLst>
                                          <p:attrName>ppt_y</p:attrName>
                                        </p:attrNameLst>
                                      </p:cBhvr>
                                      <p:tavLst>
                                        <p:tav tm="0">
                                          <p:val>
                                            <p:strVal val="1+#ppt_h/2"/>
                                          </p:val>
                                        </p:tav>
                                        <p:tav tm="100000">
                                          <p:val>
                                            <p:strVal val="#ppt_y"/>
                                          </p:val>
                                        </p:tav>
                                      </p:tavLst>
                                    </p:anim>
                                  </p:childTnLst>
                                </p:cTn>
                              </p:par>
                              <p:par>
                                <p:cTn id="188" presetID="2" presetClass="entr" presetSubtype="12" fill="hold" nodeType="withEffect">
                                  <p:stCondLst>
                                    <p:cond delay="0"/>
                                  </p:stCondLst>
                                  <p:childTnLst>
                                    <p:set>
                                      <p:cBhvr>
                                        <p:cTn id="189" dur="1" fill="hold">
                                          <p:stCondLst>
                                            <p:cond delay="0"/>
                                          </p:stCondLst>
                                        </p:cTn>
                                        <p:tgtEl>
                                          <p:spTgt spid="10"/>
                                        </p:tgtEl>
                                        <p:attrNameLst>
                                          <p:attrName>style.visibility</p:attrName>
                                        </p:attrNameLst>
                                      </p:cBhvr>
                                      <p:to>
                                        <p:strVal val="visible"/>
                                      </p:to>
                                    </p:set>
                                    <p:anim calcmode="lin" valueType="num">
                                      <p:cBhvr additive="base">
                                        <p:cTn id="190" dur="1000" fill="hold"/>
                                        <p:tgtEl>
                                          <p:spTgt spid="10"/>
                                        </p:tgtEl>
                                        <p:attrNameLst>
                                          <p:attrName>ppt_x</p:attrName>
                                        </p:attrNameLst>
                                      </p:cBhvr>
                                      <p:tavLst>
                                        <p:tav tm="0">
                                          <p:val>
                                            <p:strVal val="0-#ppt_w/2"/>
                                          </p:val>
                                        </p:tav>
                                        <p:tav tm="100000">
                                          <p:val>
                                            <p:strVal val="#ppt_x"/>
                                          </p:val>
                                        </p:tav>
                                      </p:tavLst>
                                    </p:anim>
                                    <p:anim calcmode="lin" valueType="num">
                                      <p:cBhvr additive="base">
                                        <p:cTn id="191" dur="1000" fill="hold"/>
                                        <p:tgtEl>
                                          <p:spTgt spid="10"/>
                                        </p:tgtEl>
                                        <p:attrNameLst>
                                          <p:attrName>ppt_y</p:attrName>
                                        </p:attrNameLst>
                                      </p:cBhvr>
                                      <p:tavLst>
                                        <p:tav tm="0">
                                          <p:val>
                                            <p:strVal val="1+#ppt_h/2"/>
                                          </p:val>
                                        </p:tav>
                                        <p:tav tm="100000">
                                          <p:val>
                                            <p:strVal val="#ppt_y"/>
                                          </p:val>
                                        </p:tav>
                                      </p:tavLst>
                                    </p:anim>
                                  </p:childTnLst>
                                </p:cTn>
                              </p:par>
                              <p:par>
                                <p:cTn id="192" presetID="2" presetClass="entr" presetSubtype="12" fill="hold" nodeType="withEffect">
                                  <p:stCondLst>
                                    <p:cond delay="0"/>
                                  </p:stCondLst>
                                  <p:childTnLst>
                                    <p:set>
                                      <p:cBhvr>
                                        <p:cTn id="193" dur="1" fill="hold">
                                          <p:stCondLst>
                                            <p:cond delay="0"/>
                                          </p:stCondLst>
                                        </p:cTn>
                                        <p:tgtEl>
                                          <p:spTgt spid="11"/>
                                        </p:tgtEl>
                                        <p:attrNameLst>
                                          <p:attrName>style.visibility</p:attrName>
                                        </p:attrNameLst>
                                      </p:cBhvr>
                                      <p:to>
                                        <p:strVal val="visible"/>
                                      </p:to>
                                    </p:set>
                                    <p:anim calcmode="lin" valueType="num">
                                      <p:cBhvr additive="base">
                                        <p:cTn id="194" dur="1000" fill="hold"/>
                                        <p:tgtEl>
                                          <p:spTgt spid="11"/>
                                        </p:tgtEl>
                                        <p:attrNameLst>
                                          <p:attrName>ppt_x</p:attrName>
                                        </p:attrNameLst>
                                      </p:cBhvr>
                                      <p:tavLst>
                                        <p:tav tm="0">
                                          <p:val>
                                            <p:strVal val="0-#ppt_w/2"/>
                                          </p:val>
                                        </p:tav>
                                        <p:tav tm="100000">
                                          <p:val>
                                            <p:strVal val="#ppt_x"/>
                                          </p:val>
                                        </p:tav>
                                      </p:tavLst>
                                    </p:anim>
                                    <p:anim calcmode="lin" valueType="num">
                                      <p:cBhvr additive="base">
                                        <p:cTn id="195" dur="1000" fill="hold"/>
                                        <p:tgtEl>
                                          <p:spTgt spid="11"/>
                                        </p:tgtEl>
                                        <p:attrNameLst>
                                          <p:attrName>ppt_y</p:attrName>
                                        </p:attrNameLst>
                                      </p:cBhvr>
                                      <p:tavLst>
                                        <p:tav tm="0">
                                          <p:val>
                                            <p:strVal val="1+#ppt_h/2"/>
                                          </p:val>
                                        </p:tav>
                                        <p:tav tm="100000">
                                          <p:val>
                                            <p:strVal val="#ppt_y"/>
                                          </p:val>
                                        </p:tav>
                                      </p:tavLst>
                                    </p:anim>
                                  </p:childTnLst>
                                </p:cTn>
                              </p:par>
                            </p:childTnLst>
                          </p:cTn>
                        </p:par>
                        <p:par>
                          <p:cTn id="196" fill="hold">
                            <p:stCondLst>
                              <p:cond delay="7500"/>
                            </p:stCondLst>
                            <p:childTnLst>
                              <p:par>
                                <p:cTn id="197" presetID="2" presetClass="entr" presetSubtype="6" fill="hold" nodeType="afterEffect">
                                  <p:stCondLst>
                                    <p:cond delay="0"/>
                                  </p:stCondLst>
                                  <p:childTnLst>
                                    <p:set>
                                      <p:cBhvr>
                                        <p:cTn id="198" dur="1" fill="hold">
                                          <p:stCondLst>
                                            <p:cond delay="0"/>
                                          </p:stCondLst>
                                        </p:cTn>
                                        <p:tgtEl>
                                          <p:spTgt spid="12"/>
                                        </p:tgtEl>
                                        <p:attrNameLst>
                                          <p:attrName>style.visibility</p:attrName>
                                        </p:attrNameLst>
                                      </p:cBhvr>
                                      <p:to>
                                        <p:strVal val="visible"/>
                                      </p:to>
                                    </p:set>
                                    <p:anim calcmode="lin" valueType="num">
                                      <p:cBhvr additive="base">
                                        <p:cTn id="199" dur="1000" fill="hold"/>
                                        <p:tgtEl>
                                          <p:spTgt spid="12"/>
                                        </p:tgtEl>
                                        <p:attrNameLst>
                                          <p:attrName>ppt_x</p:attrName>
                                        </p:attrNameLst>
                                      </p:cBhvr>
                                      <p:tavLst>
                                        <p:tav tm="0">
                                          <p:val>
                                            <p:strVal val="1+#ppt_w/2"/>
                                          </p:val>
                                        </p:tav>
                                        <p:tav tm="100000">
                                          <p:val>
                                            <p:strVal val="#ppt_x"/>
                                          </p:val>
                                        </p:tav>
                                      </p:tavLst>
                                    </p:anim>
                                    <p:anim calcmode="lin" valueType="num">
                                      <p:cBhvr additive="base">
                                        <p:cTn id="200" dur="1000" fill="hold"/>
                                        <p:tgtEl>
                                          <p:spTgt spid="12"/>
                                        </p:tgtEl>
                                        <p:attrNameLst>
                                          <p:attrName>ppt_y</p:attrName>
                                        </p:attrNameLst>
                                      </p:cBhvr>
                                      <p:tavLst>
                                        <p:tav tm="0">
                                          <p:val>
                                            <p:strVal val="1+#ppt_h/2"/>
                                          </p:val>
                                        </p:tav>
                                        <p:tav tm="100000">
                                          <p:val>
                                            <p:strVal val="#ppt_y"/>
                                          </p:val>
                                        </p:tav>
                                      </p:tavLst>
                                    </p:anim>
                                  </p:childTnLst>
                                </p:cTn>
                              </p:par>
                              <p:par>
                                <p:cTn id="201" presetID="2" presetClass="entr" presetSubtype="6" fill="hold" nodeType="withEffect">
                                  <p:stCondLst>
                                    <p:cond delay="0"/>
                                  </p:stCondLst>
                                  <p:childTnLst>
                                    <p:set>
                                      <p:cBhvr>
                                        <p:cTn id="202" dur="1" fill="hold">
                                          <p:stCondLst>
                                            <p:cond delay="0"/>
                                          </p:stCondLst>
                                        </p:cTn>
                                        <p:tgtEl>
                                          <p:spTgt spid="13"/>
                                        </p:tgtEl>
                                        <p:attrNameLst>
                                          <p:attrName>style.visibility</p:attrName>
                                        </p:attrNameLst>
                                      </p:cBhvr>
                                      <p:to>
                                        <p:strVal val="visible"/>
                                      </p:to>
                                    </p:set>
                                    <p:anim calcmode="lin" valueType="num">
                                      <p:cBhvr additive="base">
                                        <p:cTn id="203" dur="1000" fill="hold"/>
                                        <p:tgtEl>
                                          <p:spTgt spid="13"/>
                                        </p:tgtEl>
                                        <p:attrNameLst>
                                          <p:attrName>ppt_x</p:attrName>
                                        </p:attrNameLst>
                                      </p:cBhvr>
                                      <p:tavLst>
                                        <p:tav tm="0">
                                          <p:val>
                                            <p:strVal val="1+#ppt_w/2"/>
                                          </p:val>
                                        </p:tav>
                                        <p:tav tm="100000">
                                          <p:val>
                                            <p:strVal val="#ppt_x"/>
                                          </p:val>
                                        </p:tav>
                                      </p:tavLst>
                                    </p:anim>
                                    <p:anim calcmode="lin" valueType="num">
                                      <p:cBhvr additive="base">
                                        <p:cTn id="204" dur="1000" fill="hold"/>
                                        <p:tgtEl>
                                          <p:spTgt spid="13"/>
                                        </p:tgtEl>
                                        <p:attrNameLst>
                                          <p:attrName>ppt_y</p:attrName>
                                        </p:attrNameLst>
                                      </p:cBhvr>
                                      <p:tavLst>
                                        <p:tav tm="0">
                                          <p:val>
                                            <p:strVal val="1+#ppt_h/2"/>
                                          </p:val>
                                        </p:tav>
                                        <p:tav tm="100000">
                                          <p:val>
                                            <p:strVal val="#ppt_y"/>
                                          </p:val>
                                        </p:tav>
                                      </p:tavLst>
                                    </p:anim>
                                  </p:childTnLst>
                                </p:cTn>
                              </p:par>
                              <p:par>
                                <p:cTn id="205" presetID="2" presetClass="entr" presetSubtype="6" fill="hold" nodeType="withEffect">
                                  <p:stCondLst>
                                    <p:cond delay="0"/>
                                  </p:stCondLst>
                                  <p:childTnLst>
                                    <p:set>
                                      <p:cBhvr>
                                        <p:cTn id="206" dur="1" fill="hold">
                                          <p:stCondLst>
                                            <p:cond delay="0"/>
                                          </p:stCondLst>
                                        </p:cTn>
                                        <p:tgtEl>
                                          <p:spTgt spid="14"/>
                                        </p:tgtEl>
                                        <p:attrNameLst>
                                          <p:attrName>style.visibility</p:attrName>
                                        </p:attrNameLst>
                                      </p:cBhvr>
                                      <p:to>
                                        <p:strVal val="visible"/>
                                      </p:to>
                                    </p:set>
                                    <p:anim calcmode="lin" valueType="num">
                                      <p:cBhvr additive="base">
                                        <p:cTn id="207" dur="1000" fill="hold"/>
                                        <p:tgtEl>
                                          <p:spTgt spid="14"/>
                                        </p:tgtEl>
                                        <p:attrNameLst>
                                          <p:attrName>ppt_x</p:attrName>
                                        </p:attrNameLst>
                                      </p:cBhvr>
                                      <p:tavLst>
                                        <p:tav tm="0">
                                          <p:val>
                                            <p:strVal val="1+#ppt_w/2"/>
                                          </p:val>
                                        </p:tav>
                                        <p:tav tm="100000">
                                          <p:val>
                                            <p:strVal val="#ppt_x"/>
                                          </p:val>
                                        </p:tav>
                                      </p:tavLst>
                                    </p:anim>
                                    <p:anim calcmode="lin" valueType="num">
                                      <p:cBhvr additive="base">
                                        <p:cTn id="208" dur="1000" fill="hold"/>
                                        <p:tgtEl>
                                          <p:spTgt spid="14"/>
                                        </p:tgtEl>
                                        <p:attrNameLst>
                                          <p:attrName>ppt_y</p:attrName>
                                        </p:attrNameLst>
                                      </p:cBhvr>
                                      <p:tavLst>
                                        <p:tav tm="0">
                                          <p:val>
                                            <p:strVal val="1+#ppt_h/2"/>
                                          </p:val>
                                        </p:tav>
                                        <p:tav tm="100000">
                                          <p:val>
                                            <p:strVal val="#ppt_y"/>
                                          </p:val>
                                        </p:tav>
                                      </p:tavLst>
                                    </p:anim>
                                  </p:childTnLst>
                                </p:cTn>
                              </p:par>
                              <p:par>
                                <p:cTn id="209" presetID="2" presetClass="entr" presetSubtype="6" fill="hold" nodeType="withEffect">
                                  <p:stCondLst>
                                    <p:cond delay="0"/>
                                  </p:stCondLst>
                                  <p:childTnLst>
                                    <p:set>
                                      <p:cBhvr>
                                        <p:cTn id="210" dur="1" fill="hold">
                                          <p:stCondLst>
                                            <p:cond delay="0"/>
                                          </p:stCondLst>
                                        </p:cTn>
                                        <p:tgtEl>
                                          <p:spTgt spid="15"/>
                                        </p:tgtEl>
                                        <p:attrNameLst>
                                          <p:attrName>style.visibility</p:attrName>
                                        </p:attrNameLst>
                                      </p:cBhvr>
                                      <p:to>
                                        <p:strVal val="visible"/>
                                      </p:to>
                                    </p:set>
                                    <p:anim calcmode="lin" valueType="num">
                                      <p:cBhvr additive="base">
                                        <p:cTn id="211" dur="1000" fill="hold"/>
                                        <p:tgtEl>
                                          <p:spTgt spid="15"/>
                                        </p:tgtEl>
                                        <p:attrNameLst>
                                          <p:attrName>ppt_x</p:attrName>
                                        </p:attrNameLst>
                                      </p:cBhvr>
                                      <p:tavLst>
                                        <p:tav tm="0">
                                          <p:val>
                                            <p:strVal val="1+#ppt_w/2"/>
                                          </p:val>
                                        </p:tav>
                                        <p:tav tm="100000">
                                          <p:val>
                                            <p:strVal val="#ppt_x"/>
                                          </p:val>
                                        </p:tav>
                                      </p:tavLst>
                                    </p:anim>
                                    <p:anim calcmode="lin" valueType="num">
                                      <p:cBhvr additive="base">
                                        <p:cTn id="212" dur="1000" fill="hold"/>
                                        <p:tgtEl>
                                          <p:spTgt spid="15"/>
                                        </p:tgtEl>
                                        <p:attrNameLst>
                                          <p:attrName>ppt_y</p:attrName>
                                        </p:attrNameLst>
                                      </p:cBhvr>
                                      <p:tavLst>
                                        <p:tav tm="0">
                                          <p:val>
                                            <p:strVal val="1+#ppt_h/2"/>
                                          </p:val>
                                        </p:tav>
                                        <p:tav tm="100000">
                                          <p:val>
                                            <p:strVal val="#ppt_y"/>
                                          </p:val>
                                        </p:tav>
                                      </p:tavLst>
                                    </p:anim>
                                  </p:childTnLst>
                                </p:cTn>
                              </p:par>
                            </p:childTnLst>
                          </p:cTn>
                        </p:par>
                        <p:par>
                          <p:cTn id="213" fill="hold">
                            <p:stCondLst>
                              <p:cond delay="8500"/>
                            </p:stCondLst>
                            <p:childTnLst>
                              <p:par>
                                <p:cTn id="214" presetID="2" presetClass="entr" presetSubtype="6" fill="hold" nodeType="afterEffect">
                                  <p:stCondLst>
                                    <p:cond delay="0"/>
                                  </p:stCondLst>
                                  <p:childTnLst>
                                    <p:set>
                                      <p:cBhvr>
                                        <p:cTn id="215" dur="1" fill="hold">
                                          <p:stCondLst>
                                            <p:cond delay="0"/>
                                          </p:stCondLst>
                                        </p:cTn>
                                        <p:tgtEl>
                                          <p:spTgt spid="17"/>
                                        </p:tgtEl>
                                        <p:attrNameLst>
                                          <p:attrName>style.visibility</p:attrName>
                                        </p:attrNameLst>
                                      </p:cBhvr>
                                      <p:to>
                                        <p:strVal val="visible"/>
                                      </p:to>
                                    </p:set>
                                    <p:anim calcmode="lin" valueType="num">
                                      <p:cBhvr additive="base">
                                        <p:cTn id="216" dur="1000" fill="hold"/>
                                        <p:tgtEl>
                                          <p:spTgt spid="17"/>
                                        </p:tgtEl>
                                        <p:attrNameLst>
                                          <p:attrName>ppt_x</p:attrName>
                                        </p:attrNameLst>
                                      </p:cBhvr>
                                      <p:tavLst>
                                        <p:tav tm="0">
                                          <p:val>
                                            <p:strVal val="1+#ppt_w/2"/>
                                          </p:val>
                                        </p:tav>
                                        <p:tav tm="100000">
                                          <p:val>
                                            <p:strVal val="#ppt_x"/>
                                          </p:val>
                                        </p:tav>
                                      </p:tavLst>
                                    </p:anim>
                                    <p:anim calcmode="lin" valueType="num">
                                      <p:cBhvr additive="base">
                                        <p:cTn id="217" dur="1000" fill="hold"/>
                                        <p:tgtEl>
                                          <p:spTgt spid="17"/>
                                        </p:tgtEl>
                                        <p:attrNameLst>
                                          <p:attrName>ppt_y</p:attrName>
                                        </p:attrNameLst>
                                      </p:cBhvr>
                                      <p:tavLst>
                                        <p:tav tm="0">
                                          <p:val>
                                            <p:strVal val="1+#ppt_h/2"/>
                                          </p:val>
                                        </p:tav>
                                        <p:tav tm="100000">
                                          <p:val>
                                            <p:strVal val="#ppt_y"/>
                                          </p:val>
                                        </p:tav>
                                      </p:tavLst>
                                    </p:anim>
                                  </p:childTnLst>
                                </p:cTn>
                              </p:par>
                              <p:par>
                                <p:cTn id="218" presetID="2" presetClass="entr" presetSubtype="6" fill="hold" nodeType="withEffect">
                                  <p:stCondLst>
                                    <p:cond delay="0"/>
                                  </p:stCondLst>
                                  <p:childTnLst>
                                    <p:set>
                                      <p:cBhvr>
                                        <p:cTn id="219" dur="1" fill="hold">
                                          <p:stCondLst>
                                            <p:cond delay="0"/>
                                          </p:stCondLst>
                                        </p:cTn>
                                        <p:tgtEl>
                                          <p:spTgt spid="16"/>
                                        </p:tgtEl>
                                        <p:attrNameLst>
                                          <p:attrName>style.visibility</p:attrName>
                                        </p:attrNameLst>
                                      </p:cBhvr>
                                      <p:to>
                                        <p:strVal val="visible"/>
                                      </p:to>
                                    </p:set>
                                    <p:anim calcmode="lin" valueType="num">
                                      <p:cBhvr additive="base">
                                        <p:cTn id="220" dur="1000" fill="hold"/>
                                        <p:tgtEl>
                                          <p:spTgt spid="16"/>
                                        </p:tgtEl>
                                        <p:attrNameLst>
                                          <p:attrName>ppt_x</p:attrName>
                                        </p:attrNameLst>
                                      </p:cBhvr>
                                      <p:tavLst>
                                        <p:tav tm="0">
                                          <p:val>
                                            <p:strVal val="1+#ppt_w/2"/>
                                          </p:val>
                                        </p:tav>
                                        <p:tav tm="100000">
                                          <p:val>
                                            <p:strVal val="#ppt_x"/>
                                          </p:val>
                                        </p:tav>
                                      </p:tavLst>
                                    </p:anim>
                                    <p:anim calcmode="lin" valueType="num">
                                      <p:cBhvr additive="base">
                                        <p:cTn id="221"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22" fill="hold">
                      <p:stCondLst>
                        <p:cond delay="indefinite"/>
                      </p:stCondLst>
                      <p:childTnLst>
                        <p:par>
                          <p:cTn id="223" fill="hold">
                            <p:stCondLst>
                              <p:cond delay="0"/>
                            </p:stCondLst>
                            <p:childTnLst>
                              <p:par>
                                <p:cTn id="224" presetID="4" presetClass="entr" presetSubtype="16" fill="hold" grpId="0" nodeType="clickEffect">
                                  <p:stCondLst>
                                    <p:cond delay="0"/>
                                  </p:stCondLst>
                                  <p:childTnLst>
                                    <p:set>
                                      <p:cBhvr>
                                        <p:cTn id="225" dur="1" fill="hold">
                                          <p:stCondLst>
                                            <p:cond delay="0"/>
                                          </p:stCondLst>
                                        </p:cTn>
                                        <p:tgtEl>
                                          <p:spTgt spid="51"/>
                                        </p:tgtEl>
                                        <p:attrNameLst>
                                          <p:attrName>style.visibility</p:attrName>
                                        </p:attrNameLst>
                                      </p:cBhvr>
                                      <p:to>
                                        <p:strVal val="visible"/>
                                      </p:to>
                                    </p:set>
                                    <p:animEffect transition="in" filter="box(in)">
                                      <p:cBhvr>
                                        <p:cTn id="226" dur="500"/>
                                        <p:tgtEl>
                                          <p:spTgt spid="51"/>
                                        </p:tgtEl>
                                      </p:cBhvr>
                                    </p:animEffect>
                                  </p:childTnLst>
                                </p:cTn>
                              </p:par>
                            </p:childTnLst>
                          </p:cTn>
                        </p:par>
                        <p:par>
                          <p:cTn id="227" fill="hold">
                            <p:stCondLst>
                              <p:cond delay="500"/>
                            </p:stCondLst>
                            <p:childTnLst>
                              <p:par>
                                <p:cTn id="228" presetID="0" presetClass="path" presetSubtype="0" accel="50000" decel="50000" fill="hold" nodeType="afterEffect">
                                  <p:stCondLst>
                                    <p:cond delay="0"/>
                                  </p:stCondLst>
                                  <p:childTnLst>
                                    <p:animMotion origin="layout" path="M -0.00833 -4.81481E-6 C 0.03282 0.00348 0.07344 0.01042 0.11511 0.01227 C 0.11914 0.01297 0.13282 0.01575 0.13711 0.01713 C 0.15 0.02176 0.16237 0.03102 0.17487 0.03704 C 0.18399 0.04908 0.17253 0.03542 0.18399 0.04468 C 0.19323 0.05209 0.19831 0.06088 0.20873 0.06436 C 0.22032 0.072 0.22032 0.07732 0.22696 0.09422 C 0.228 0.097 0.22956 0.09885 0.23073 0.10139 C 0.23177 0.10371 0.23242 0.10649 0.23334 0.1088 C 0.23529 0.12061 0.23659 0.12338 0.24258 0.12894 C 0.24623 0.14329 0.24792 0.16019 0.253 0.17338 C 0.25729 0.20047 0.25586 0.19538 0.25417 0.24051 C 0.25352 0.25903 0.24909 0.27454 0.24492 0.28982 C 0.24258 0.30024 0.24258 0.30811 0.23854 0.3176 C 0.22149 0.35672 0.1918 0.36413 0.16706 0.36968 C 0.15456 0.37547 0.1418 0.37825 0.1293 0.38426 C 0.12383 0.3919 0.11888 0.39746 0.1125 0.40163 C 0.10834 0.4044 0.10352 0.40556 0.09948 0.4095 C 0.08946 0.41899 0.10157 0.41019 0.09167 0.4169 C 0.08894 0.42084 0.08685 0.42616 0.08386 0.4294 C 0.07969 0.43403 0.07513 0.43727 0.07084 0.44144 C 0.06758 0.44538 0.06042 0.45163 0.06042 0.45186 C 0.05677 0.46065 0.05456 0.46829 0.05261 0.47894 C 0.05091 0.51899 0.05365 0.55325 0.06042 0.59075 C 0.06211 0.61551 0.06354 0.64028 0.06563 0.66505 C 0.06511 0.70996 0.06823 0.77616 0.06042 0.82385 C 0.05834 0.85394 0.05729 0.88519 0.05521 0.91551 C 0.05664 0.92848 0.05925 0.95533 0.05925 0.95579 " pathEditMode="relative" rAng="0" ptsTypes="AAAAAAAAAAAAAAAAAAAAAAAAAAAA">
                                      <p:cBhvr>
                                        <p:cTn id="229" dur="5000" fill="hold"/>
                                        <p:tgtEl>
                                          <p:spTgt spid="52"/>
                                        </p:tgtEl>
                                        <p:attrNameLst>
                                          <p:attrName>ppt_x</p:attrName>
                                          <p:attrName>ppt_y</p:attrName>
                                        </p:attrNameLst>
                                      </p:cBhvr>
                                      <p:rCtr x="13203" y="47778"/>
                                    </p:animMotion>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par>
                          <p:cTn id="230" fill="hold">
                            <p:stCondLst>
                              <p:cond delay="5500"/>
                            </p:stCondLst>
                            <p:childTnLst>
                              <p:par>
                                <p:cTn id="231" presetID="42" presetClass="entr" presetSubtype="0" fill="hold" grpId="0" nodeType="afterEffect">
                                  <p:stCondLst>
                                    <p:cond delay="0"/>
                                  </p:stCondLst>
                                  <p:childTnLst>
                                    <p:set>
                                      <p:cBhvr>
                                        <p:cTn id="232" dur="1" fill="hold">
                                          <p:stCondLst>
                                            <p:cond delay="0"/>
                                          </p:stCondLst>
                                        </p:cTn>
                                        <p:tgtEl>
                                          <p:spTgt spid="54"/>
                                        </p:tgtEl>
                                        <p:attrNameLst>
                                          <p:attrName>style.visibility</p:attrName>
                                        </p:attrNameLst>
                                      </p:cBhvr>
                                      <p:to>
                                        <p:strVal val="visible"/>
                                      </p:to>
                                    </p:set>
                                    <p:animEffect transition="in" filter="fade">
                                      <p:cBhvr>
                                        <p:cTn id="233" dur="1000"/>
                                        <p:tgtEl>
                                          <p:spTgt spid="54"/>
                                        </p:tgtEl>
                                      </p:cBhvr>
                                    </p:animEffect>
                                    <p:anim calcmode="lin" valueType="num">
                                      <p:cBhvr>
                                        <p:cTn id="234" dur="1000" fill="hold"/>
                                        <p:tgtEl>
                                          <p:spTgt spid="54"/>
                                        </p:tgtEl>
                                        <p:attrNameLst>
                                          <p:attrName>ppt_x</p:attrName>
                                        </p:attrNameLst>
                                      </p:cBhvr>
                                      <p:tavLst>
                                        <p:tav tm="0">
                                          <p:val>
                                            <p:strVal val="#ppt_x"/>
                                          </p:val>
                                        </p:tav>
                                        <p:tav tm="100000">
                                          <p:val>
                                            <p:strVal val="#ppt_x"/>
                                          </p:val>
                                        </p:tav>
                                      </p:tavLst>
                                    </p:anim>
                                    <p:anim calcmode="lin" valueType="num">
                                      <p:cBhvr>
                                        <p:cTn id="235" dur="1000" fill="hold"/>
                                        <p:tgtEl>
                                          <p:spTgt spid="54"/>
                                        </p:tgtEl>
                                        <p:attrNameLst>
                                          <p:attrName>ppt_y</p:attrName>
                                        </p:attrNameLst>
                                      </p:cBhvr>
                                      <p:tavLst>
                                        <p:tav tm="0">
                                          <p:val>
                                            <p:strVal val="#ppt_y+.1"/>
                                          </p:val>
                                        </p:tav>
                                        <p:tav tm="100000">
                                          <p:val>
                                            <p:strVal val="#ppt_y"/>
                                          </p:val>
                                        </p:tav>
                                      </p:tavLst>
                                    </p:anim>
                                  </p:childTnLst>
                                </p:cTn>
                              </p:par>
                              <p:par>
                                <p:cTn id="236" presetID="10" presetClass="exit" presetSubtype="0" fill="hold" grpId="1" nodeType="withEffect">
                                  <p:stCondLst>
                                    <p:cond delay="0"/>
                                  </p:stCondLst>
                                  <p:childTnLst>
                                    <p:animEffect transition="out" filter="fade">
                                      <p:cBhvr>
                                        <p:cTn id="237" dur="2000"/>
                                        <p:tgtEl>
                                          <p:spTgt spid="51"/>
                                        </p:tgtEl>
                                      </p:cBhvr>
                                    </p:animEffect>
                                    <p:set>
                                      <p:cBhvr>
                                        <p:cTn id="238" dur="1" fill="hold">
                                          <p:stCondLst>
                                            <p:cond delay="1999"/>
                                          </p:stCondLst>
                                        </p:cTn>
                                        <p:tgtEl>
                                          <p:spTgt spid="51"/>
                                        </p:tgtEl>
                                        <p:attrNameLst>
                                          <p:attrName>style.visibility</p:attrName>
                                        </p:attrNameLst>
                                      </p:cBhvr>
                                      <p:to>
                                        <p:strVal val="hidden"/>
                                      </p:to>
                                    </p:set>
                                  </p:childTnLst>
                                </p:cTn>
                              </p:par>
                              <p:par>
                                <p:cTn id="239" presetID="42" presetClass="entr" presetSubtype="0" fill="hold" nodeType="withEffect">
                                  <p:stCondLst>
                                    <p:cond delay="0"/>
                                  </p:stCondLst>
                                  <p:childTnLst>
                                    <p:set>
                                      <p:cBhvr>
                                        <p:cTn id="240" dur="1" fill="hold">
                                          <p:stCondLst>
                                            <p:cond delay="0"/>
                                          </p:stCondLst>
                                        </p:cTn>
                                        <p:tgtEl>
                                          <p:spTgt spid="53"/>
                                        </p:tgtEl>
                                        <p:attrNameLst>
                                          <p:attrName>style.visibility</p:attrName>
                                        </p:attrNameLst>
                                      </p:cBhvr>
                                      <p:to>
                                        <p:strVal val="visible"/>
                                      </p:to>
                                    </p:set>
                                    <p:animEffect transition="in" filter="fade">
                                      <p:cBhvr>
                                        <p:cTn id="241" dur="1000"/>
                                        <p:tgtEl>
                                          <p:spTgt spid="53"/>
                                        </p:tgtEl>
                                      </p:cBhvr>
                                    </p:animEffect>
                                    <p:anim calcmode="lin" valueType="num">
                                      <p:cBhvr>
                                        <p:cTn id="242" dur="1000" fill="hold"/>
                                        <p:tgtEl>
                                          <p:spTgt spid="53"/>
                                        </p:tgtEl>
                                        <p:attrNameLst>
                                          <p:attrName>ppt_x</p:attrName>
                                        </p:attrNameLst>
                                      </p:cBhvr>
                                      <p:tavLst>
                                        <p:tav tm="0">
                                          <p:val>
                                            <p:strVal val="#ppt_x"/>
                                          </p:val>
                                        </p:tav>
                                        <p:tav tm="100000">
                                          <p:val>
                                            <p:strVal val="#ppt_x"/>
                                          </p:val>
                                        </p:tav>
                                      </p:tavLst>
                                    </p:anim>
                                    <p:anim calcmode="lin" valueType="num">
                                      <p:cBhvr>
                                        <p:cTn id="243" dur="1000" fill="hold"/>
                                        <p:tgtEl>
                                          <p:spTgt spid="53"/>
                                        </p:tgtEl>
                                        <p:attrNameLst>
                                          <p:attrName>ppt_y</p:attrName>
                                        </p:attrNameLst>
                                      </p:cBhvr>
                                      <p:tavLst>
                                        <p:tav tm="0">
                                          <p:val>
                                            <p:strVal val="#ppt_y+.1"/>
                                          </p:val>
                                        </p:tav>
                                        <p:tav tm="100000">
                                          <p:val>
                                            <p:strVal val="#ppt_y"/>
                                          </p:val>
                                        </p:tav>
                                      </p:tavLst>
                                    </p:anim>
                                  </p:childTnLst>
                                </p:cTn>
                              </p:par>
                              <p:par>
                                <p:cTn id="244" presetID="3" presetClass="exit" presetSubtype="10" fill="hold" grpId="1" nodeType="withEffect">
                                  <p:stCondLst>
                                    <p:cond delay="0"/>
                                  </p:stCondLst>
                                  <p:childTnLst>
                                    <p:animEffect transition="out" filter="blinds(horizontal)">
                                      <p:cBhvr>
                                        <p:cTn id="245" dur="500"/>
                                        <p:tgtEl>
                                          <p:spTgt spid="47">
                                            <p:txEl>
                                              <p:pRg st="0" end="0"/>
                                            </p:txEl>
                                          </p:spTgt>
                                        </p:tgtEl>
                                      </p:cBhvr>
                                    </p:animEffect>
                                    <p:set>
                                      <p:cBhvr>
                                        <p:cTn id="246" dur="1" fill="hold">
                                          <p:stCondLst>
                                            <p:cond delay="499"/>
                                          </p:stCondLst>
                                        </p:cTn>
                                        <p:tgtEl>
                                          <p:spTgt spid="47">
                                            <p:txEl>
                                              <p:pRg st="0" end="0"/>
                                            </p:txEl>
                                          </p:spTgt>
                                        </p:tgtEl>
                                        <p:attrNameLst>
                                          <p:attrName>style.visibility</p:attrName>
                                        </p:attrNameLst>
                                      </p:cBhvr>
                                      <p:to>
                                        <p:strVal val="hidden"/>
                                      </p:to>
                                    </p:set>
                                  </p:childTnLst>
                                </p:cTn>
                              </p:par>
                              <p:par>
                                <p:cTn id="247" presetID="3" presetClass="exit" presetSubtype="10" fill="hold" grpId="1" nodeType="withEffect">
                                  <p:stCondLst>
                                    <p:cond delay="0"/>
                                  </p:stCondLst>
                                  <p:childTnLst>
                                    <p:animEffect transition="out" filter="blinds(horizontal)">
                                      <p:cBhvr>
                                        <p:cTn id="248" dur="500"/>
                                        <p:tgtEl>
                                          <p:spTgt spid="47">
                                            <p:txEl>
                                              <p:pRg st="1" end="1"/>
                                            </p:txEl>
                                          </p:spTgt>
                                        </p:tgtEl>
                                      </p:cBhvr>
                                    </p:animEffect>
                                    <p:set>
                                      <p:cBhvr>
                                        <p:cTn id="249" dur="1" fill="hold">
                                          <p:stCondLst>
                                            <p:cond delay="499"/>
                                          </p:stCondLst>
                                        </p:cTn>
                                        <p:tgtEl>
                                          <p:spTgt spid="47">
                                            <p:txEl>
                                              <p:pRg st="1" end="1"/>
                                            </p:txEl>
                                          </p:spTgt>
                                        </p:tgtEl>
                                        <p:attrNameLst>
                                          <p:attrName>style.visibility</p:attrName>
                                        </p:attrNameLst>
                                      </p:cBhvr>
                                      <p:to>
                                        <p:strVal val="hidden"/>
                                      </p:to>
                                    </p:set>
                                  </p:childTnLst>
                                </p:cTn>
                              </p:par>
                              <p:par>
                                <p:cTn id="250" presetID="3" presetClass="exit" presetSubtype="10" fill="hold" grpId="1" nodeType="withEffect">
                                  <p:stCondLst>
                                    <p:cond delay="0"/>
                                  </p:stCondLst>
                                  <p:childTnLst>
                                    <p:animEffect transition="out" filter="blinds(horizontal)">
                                      <p:cBhvr>
                                        <p:cTn id="251" dur="500"/>
                                        <p:tgtEl>
                                          <p:spTgt spid="47">
                                            <p:bg/>
                                          </p:spTgt>
                                        </p:tgtEl>
                                      </p:cBhvr>
                                    </p:animEffect>
                                    <p:set>
                                      <p:cBhvr>
                                        <p:cTn id="252" dur="1" fill="hold">
                                          <p:stCondLst>
                                            <p:cond delay="499"/>
                                          </p:stCondLst>
                                        </p:cTn>
                                        <p:tgtEl>
                                          <p:spTgt spid="47">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54" grpId="0"/>
      <p:bldP spid="51" grpId="0"/>
      <p:bldP spid="51" grpId="1"/>
      <p:bldP spid="4" grpId="0"/>
      <p:bldP spid="4" grpId="1"/>
      <p:bldP spid="48" grpId="0"/>
      <p:bldP spid="47" grpId="0" uiExpand="1" build="allAtOnce" animBg="1"/>
      <p:bldP spid="47" grpId="1" uiExpand="1" build="allAtOnce"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7259F7-0537-322F-0C23-4684446EF348}"/>
              </a:ext>
            </a:extLst>
          </p:cNvPr>
          <p:cNvSpPr/>
          <p:nvPr/>
        </p:nvSpPr>
        <p:spPr>
          <a:xfrm>
            <a:off x="-3657600" y="0"/>
            <a:ext cx="16154400" cy="710513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C:\Users\Cryun22\Documents\Imagenes 1\Scientists\Collins.jpg"/>
          <p:cNvPicPr>
            <a:picLocks noChangeAspect="1" noChangeArrowheads="1"/>
          </p:cNvPicPr>
          <p:nvPr/>
        </p:nvPicPr>
        <p:blipFill>
          <a:blip r:embed="rId3" cstate="print"/>
          <a:srcRect/>
          <a:stretch>
            <a:fillRect/>
          </a:stretch>
        </p:blipFill>
        <p:spPr bwMode="auto">
          <a:xfrm>
            <a:off x="999195" y="4425575"/>
            <a:ext cx="1600200" cy="215812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TextBox 10"/>
          <p:cNvSpPr txBox="1"/>
          <p:nvPr/>
        </p:nvSpPr>
        <p:spPr>
          <a:xfrm>
            <a:off x="2527208" y="4450172"/>
            <a:ext cx="2710851" cy="2100575"/>
          </a:xfrm>
          <a:prstGeom prst="rect">
            <a:avLst/>
          </a:prstGeom>
          <a:noFill/>
        </p:spPr>
        <p:txBody>
          <a:bodyPr wrap="square" rtlCol="0">
            <a:spAutoFit/>
          </a:bodyPr>
          <a:lstStyle/>
          <a:p>
            <a:pPr algn="ctr"/>
            <a:r>
              <a:rPr lang="en-US" sz="4000" i="1" dirty="0">
                <a:solidFill>
                  <a:schemeClr val="bg1"/>
                </a:solidFill>
              </a:rPr>
              <a:t>Geneticist Francis Collins </a:t>
            </a:r>
          </a:p>
          <a:p>
            <a:pPr algn="ctr"/>
            <a:endParaRPr lang="en-US" sz="1050" dirty="0"/>
          </a:p>
        </p:txBody>
      </p:sp>
      <p:pic>
        <p:nvPicPr>
          <p:cNvPr id="3" name="Picture 32" descr="Induction Coded Dream Lock, Mentalism Magic Tricks, amazing toys free ...">
            <a:extLst>
              <a:ext uri="{FF2B5EF4-FFF2-40B4-BE49-F238E27FC236}">
                <a16:creationId xmlns:a16="http://schemas.microsoft.com/office/drawing/2014/main" id="{100A0251-C907-C1AC-A55C-931AD5C8D54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609177" y="2844224"/>
            <a:ext cx="6557394" cy="4215468"/>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845E0C32-0DE2-BB2C-9CFE-46EFBB03471C}"/>
              </a:ext>
            </a:extLst>
          </p:cNvPr>
          <p:cNvSpPr/>
          <p:nvPr/>
        </p:nvSpPr>
        <p:spPr>
          <a:xfrm>
            <a:off x="6651765" y="5311200"/>
            <a:ext cx="985130" cy="838200"/>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B699902-D1A9-F980-5A50-85F5FE7630C5}"/>
              </a:ext>
            </a:extLst>
          </p:cNvPr>
          <p:cNvSpPr/>
          <p:nvPr/>
        </p:nvSpPr>
        <p:spPr>
          <a:xfrm>
            <a:off x="7743925" y="4627330"/>
            <a:ext cx="1357833" cy="1323439"/>
          </a:xfrm>
          <a:prstGeom prst="rect">
            <a:avLst/>
          </a:prstGeom>
          <a:noFill/>
        </p:spPr>
        <p:txBody>
          <a:bodyPr wrap="square" lIns="91440" tIns="45720" rIns="91440" bIns="45720">
            <a:spAutoFit/>
          </a:bodyPr>
          <a:lstStyle/>
          <a:p>
            <a:pPr algn="ctr"/>
            <a:r>
              <a:rPr lang="en-US" sz="8000" b="1" i="1" dirty="0">
                <a:ln w="0"/>
                <a:solidFill>
                  <a:srgbClr val="FF0000"/>
                </a:solidFill>
                <a:effectLst>
                  <a:outerShdw blurRad="38100" dist="19050" dir="2700000" algn="tl" rotWithShape="0">
                    <a:schemeClr val="dk1">
                      <a:alpha val="40000"/>
                    </a:schemeClr>
                  </a:outerShdw>
                </a:effectLst>
              </a:rPr>
              <a:t>15</a:t>
            </a:r>
          </a:p>
        </p:txBody>
      </p:sp>
      <p:sp>
        <p:nvSpPr>
          <p:cNvPr id="8" name="TextBox 7"/>
          <p:cNvSpPr txBox="1"/>
          <p:nvPr/>
        </p:nvSpPr>
        <p:spPr>
          <a:xfrm>
            <a:off x="-780572" y="3309119"/>
            <a:ext cx="5340088" cy="707886"/>
          </a:xfrm>
          <a:prstGeom prst="rect">
            <a:avLst/>
          </a:prstGeom>
          <a:noFill/>
          <a:ln>
            <a:solidFill>
              <a:schemeClr val="tx1"/>
            </a:solidFill>
          </a:ln>
        </p:spPr>
        <p:txBody>
          <a:bodyPr wrap="square" rtlCol="0">
            <a:spAutoFit/>
          </a:bodyPr>
          <a:lstStyle/>
          <a:p>
            <a:pPr algn="ctr"/>
            <a:endParaRPr lang="en-US" sz="4000" i="1" dirty="0">
              <a:solidFill>
                <a:schemeClr val="bg1"/>
              </a:solidFill>
              <a:effectLst>
                <a:outerShdw blurRad="38100" dist="38100" dir="2700000" algn="tl">
                  <a:srgbClr val="000000">
                    <a:alpha val="43137"/>
                  </a:srgbClr>
                </a:outerShdw>
              </a:effectLst>
            </a:endParaRPr>
          </a:p>
        </p:txBody>
      </p:sp>
      <p:sp>
        <p:nvSpPr>
          <p:cNvPr id="9" name="TextBox 8"/>
          <p:cNvSpPr txBox="1"/>
          <p:nvPr/>
        </p:nvSpPr>
        <p:spPr>
          <a:xfrm>
            <a:off x="457200" y="274320"/>
            <a:ext cx="10439400" cy="3569119"/>
          </a:xfrm>
          <a:prstGeom prst="rect">
            <a:avLst/>
          </a:prstGeom>
          <a:noFill/>
        </p:spPr>
        <p:txBody>
          <a:bodyPr wrap="square" rtlCol="0">
            <a:spAutoFit/>
          </a:bodyPr>
          <a:lstStyle/>
          <a:p>
            <a:pPr>
              <a:lnSpc>
                <a:spcPct val="125000"/>
              </a:lnSpc>
              <a:spcBef>
                <a:spcPts val="600"/>
              </a:spcBef>
              <a:spcAft>
                <a:spcPts val="600"/>
              </a:spcAft>
              <a:tabLst>
                <a:tab pos="511175" algn="l"/>
              </a:tabLst>
            </a:pPr>
            <a:r>
              <a:rPr lang="en-US" sz="4400" b="1" dirty="0">
                <a:solidFill>
                  <a:schemeClr val="bg1"/>
                </a:solidFill>
              </a:rPr>
              <a:t>c.	 There are MORE locks to pick …</a:t>
            </a:r>
          </a:p>
          <a:p>
            <a:pPr>
              <a:lnSpc>
                <a:spcPct val="125000"/>
              </a:lnSpc>
              <a:spcBef>
                <a:spcPts val="600"/>
              </a:spcBef>
              <a:spcAft>
                <a:spcPts val="600"/>
              </a:spcAft>
              <a:tabLst>
                <a:tab pos="625475" algn="l"/>
              </a:tabLst>
            </a:pPr>
            <a:r>
              <a:rPr lang="en-US" sz="4400" dirty="0">
                <a:solidFill>
                  <a:schemeClr val="bg1"/>
                </a:solidFill>
              </a:rPr>
              <a:t>	i.e., physical constants that are simply 	there, without which a stable universe 		is “wildly improbable.”</a:t>
            </a:r>
            <a:endParaRPr lang="en-US" sz="4800" b="1" baseline="30000" dirty="0">
              <a:solidFill>
                <a:schemeClr val="bg1"/>
              </a:solidFill>
            </a:endParaRPr>
          </a:p>
        </p:txBody>
      </p:sp>
      <p:sp>
        <p:nvSpPr>
          <p:cNvPr id="4" name="Rectangle 3">
            <a:extLst>
              <a:ext uri="{FF2B5EF4-FFF2-40B4-BE49-F238E27FC236}">
                <a16:creationId xmlns:a16="http://schemas.microsoft.com/office/drawing/2014/main" id="{3F02F7D7-FF8C-58D7-3D4B-52F303F09633}"/>
              </a:ext>
            </a:extLst>
          </p:cNvPr>
          <p:cNvSpPr/>
          <p:nvPr/>
        </p:nvSpPr>
        <p:spPr>
          <a:xfrm>
            <a:off x="419100" y="1179106"/>
            <a:ext cx="10515600" cy="297341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7" name="Picture 1"/>
          <p:cNvPicPr>
            <a:picLocks noChangeAspect="1" noChangeArrowheads="1"/>
          </p:cNvPicPr>
          <p:nvPr/>
        </p:nvPicPr>
        <p:blipFill>
          <a:blip r:embed="rId6" cstate="print"/>
          <a:srcRect/>
          <a:stretch>
            <a:fillRect/>
          </a:stretch>
        </p:blipFill>
        <p:spPr bwMode="auto">
          <a:xfrm>
            <a:off x="976695" y="1686565"/>
            <a:ext cx="1872867" cy="1828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p:cNvSpPr/>
          <p:nvPr/>
        </p:nvSpPr>
        <p:spPr>
          <a:xfrm>
            <a:off x="6255375" y="2006916"/>
            <a:ext cx="4267200" cy="967637"/>
          </a:xfrm>
          <a:prstGeom prst="rect">
            <a:avLst/>
          </a:prstGeom>
        </p:spPr>
        <p:txBody>
          <a:bodyPr wrap="square">
            <a:spAutoFit/>
          </a:bodyPr>
          <a:lstStyle/>
          <a:p>
            <a:pPr algn="ctr">
              <a:lnSpc>
                <a:spcPct val="76000"/>
              </a:lnSpc>
            </a:pPr>
            <a:r>
              <a:rPr lang="en-US" sz="4000" b="1" i="1" dirty="0">
                <a:solidFill>
                  <a:schemeClr val="bg1"/>
                </a:solidFill>
              </a:rPr>
              <a:t>Just </a:t>
            </a:r>
            <a:r>
              <a:rPr lang="en-US" sz="7200" b="1" i="1" dirty="0">
                <a:solidFill>
                  <a:srgbClr val="FF0000"/>
                </a:solidFill>
              </a:rPr>
              <a:t>Six</a:t>
            </a:r>
            <a:r>
              <a:rPr lang="en-US" sz="4000" b="1" i="1" dirty="0">
                <a:solidFill>
                  <a:schemeClr val="bg1"/>
                </a:solidFill>
              </a:rPr>
              <a:t> Numbers </a:t>
            </a:r>
          </a:p>
        </p:txBody>
      </p:sp>
      <p:pic>
        <p:nvPicPr>
          <p:cNvPr id="7" name="Picture 32" descr="Induction Coded Dream Lock, Mentalism Magic Tricks, amazing toys free ...">
            <a:extLst>
              <a:ext uri="{FF2B5EF4-FFF2-40B4-BE49-F238E27FC236}">
                <a16:creationId xmlns:a16="http://schemas.microsoft.com/office/drawing/2014/main" id="{1AB45CFD-7E98-D529-D5E5-3EB099BF62C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489192" y="2844224"/>
            <a:ext cx="6557394" cy="42154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2" descr="Induction Coded Dream Lock, Mentalism Magic Tricks, amazing toys free ...">
            <a:extLst>
              <a:ext uri="{FF2B5EF4-FFF2-40B4-BE49-F238E27FC236}">
                <a16:creationId xmlns:a16="http://schemas.microsoft.com/office/drawing/2014/main" id="{6A89FCA9-0A81-E45D-E87D-4DA0CED026E7}"/>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409764" y="2843784"/>
            <a:ext cx="6557394" cy="42154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588643" y="2136791"/>
            <a:ext cx="2057400" cy="707886"/>
          </a:xfrm>
          <a:prstGeom prst="rect">
            <a:avLst/>
          </a:prstGeom>
          <a:noFill/>
        </p:spPr>
        <p:txBody>
          <a:bodyPr wrap="square" rtlCol="0">
            <a:spAutoFit/>
          </a:bodyPr>
          <a:lstStyle/>
          <a:p>
            <a:pPr algn="ctr"/>
            <a:r>
              <a:rPr lang="en-US" sz="4000" i="1" dirty="0">
                <a:solidFill>
                  <a:schemeClr val="bg1"/>
                </a:solidFill>
              </a:rPr>
              <a:t>Rees</a:t>
            </a:r>
            <a:endParaRPr lang="en-US" sz="2400" i="1" dirty="0">
              <a:solidFill>
                <a:schemeClr val="bg1"/>
              </a:solidFill>
            </a:endParaRPr>
          </a:p>
        </p:txBody>
      </p:sp>
      <p:sp>
        <p:nvSpPr>
          <p:cNvPr id="14" name="TextBox 13">
            <a:extLst>
              <a:ext uri="{FF2B5EF4-FFF2-40B4-BE49-F238E27FC236}">
                <a16:creationId xmlns:a16="http://schemas.microsoft.com/office/drawing/2014/main" id="{A4FC1B18-ADA5-028D-8B75-30F68D9A243F}"/>
              </a:ext>
            </a:extLst>
          </p:cNvPr>
          <p:cNvSpPr txBox="1"/>
          <p:nvPr/>
        </p:nvSpPr>
        <p:spPr>
          <a:xfrm>
            <a:off x="1389781" y="3500790"/>
            <a:ext cx="9939851" cy="707886"/>
          </a:xfrm>
          <a:prstGeom prst="rect">
            <a:avLst/>
          </a:prstGeom>
          <a:noFill/>
        </p:spPr>
        <p:txBody>
          <a:bodyPr wrap="square" rtlCol="0">
            <a:spAutoFit/>
          </a:bodyPr>
          <a:lstStyle/>
          <a:p>
            <a:pPr algn="ctr"/>
            <a:r>
              <a:rPr lang="en-US" sz="4000" dirty="0">
                <a:solidFill>
                  <a:srgbClr val="FF0000"/>
                </a:solidFill>
              </a:rPr>
              <a:t>e.g., the force of gravity, the nuclear force, etc.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8" repeatCount="5000" fill="hold" grpId="0" nodeType="withEffect">
                                  <p:stCondLst>
                                    <p:cond delay="7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225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par>
                                <p:cTn id="11" presetID="17" presetClass="entr" presetSubtype="10" fill="hold" nodeType="withEffect">
                                  <p:stCondLst>
                                    <p:cond delay="1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1750"/>
                                  </p:stCondLst>
                                  <p:childTnLst>
                                    <p:set>
                                      <p:cBhvr>
                                        <p:cTn id="16" dur="1" fill="hold">
                                          <p:stCondLst>
                                            <p:cond delay="0"/>
                                          </p:stCondLst>
                                        </p:cTn>
                                        <p:tgtEl>
                                          <p:spTgt spid="7"/>
                                        </p:tgtEl>
                                        <p:attrNameLst>
                                          <p:attrName>style.visibility</p:attrName>
                                        </p:attrNameLst>
                                      </p:cBhvr>
                                      <p:to>
                                        <p:strVal val="visible"/>
                                      </p:to>
                                    </p:set>
                                    <p:anim calcmode="lin" valueType="num">
                                      <p:cBhvr>
                                        <p:cTn id="17" dur="1500" fill="hold"/>
                                        <p:tgtEl>
                                          <p:spTgt spid="7"/>
                                        </p:tgtEl>
                                        <p:attrNameLst>
                                          <p:attrName>ppt_w</p:attrName>
                                        </p:attrNameLst>
                                      </p:cBhvr>
                                      <p:tavLst>
                                        <p:tav tm="0">
                                          <p:val>
                                            <p:fltVal val="0"/>
                                          </p:val>
                                        </p:tav>
                                        <p:tav tm="100000">
                                          <p:val>
                                            <p:strVal val="#ppt_w"/>
                                          </p:val>
                                        </p:tav>
                                      </p:tavLst>
                                    </p:anim>
                                    <p:anim calcmode="lin" valueType="num">
                                      <p:cBhvr>
                                        <p:cTn id="18" dur="1500" fill="hold"/>
                                        <p:tgtEl>
                                          <p:spTgt spid="7"/>
                                        </p:tgtEl>
                                        <p:attrNameLst>
                                          <p:attrName>ppt_h</p:attrName>
                                        </p:attrNameLst>
                                      </p:cBhvr>
                                      <p:tavLst>
                                        <p:tav tm="0">
                                          <p:val>
                                            <p:strVal val="#ppt_h"/>
                                          </p:val>
                                        </p:tav>
                                        <p:tav tm="100000">
                                          <p:val>
                                            <p:strVal val="#ppt_h"/>
                                          </p:val>
                                        </p:tav>
                                      </p:tavLst>
                                    </p:anim>
                                  </p:childTnLst>
                                </p:cTn>
                              </p:par>
                              <p:par>
                                <p:cTn id="19" presetID="17" presetClass="entr" presetSubtype="10" fill="hold" nodeType="withEffect">
                                  <p:stCondLst>
                                    <p:cond delay="175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500" fill="hold"/>
                                        <p:tgtEl>
                                          <p:spTgt spid="13"/>
                                        </p:tgtEl>
                                        <p:attrNameLst>
                                          <p:attrName>ppt_w</p:attrName>
                                        </p:attrNameLst>
                                      </p:cBhvr>
                                      <p:tavLst>
                                        <p:tav tm="0">
                                          <p:val>
                                            <p:fltVal val="0"/>
                                          </p:val>
                                        </p:tav>
                                        <p:tav tm="100000">
                                          <p:val>
                                            <p:strVal val="#ppt_w"/>
                                          </p:val>
                                        </p:tav>
                                      </p:tavLst>
                                    </p:anim>
                                    <p:anim calcmode="lin" valueType="num">
                                      <p:cBhvr>
                                        <p:cTn id="22" dur="1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37" presetClass="exit" presetSubtype="0" fill="hold" nodeType="clickEffect">
                                  <p:stCondLst>
                                    <p:cond delay="0"/>
                                  </p:stCondLst>
                                  <p:childTnLst>
                                    <p:animEffect transition="out" filter="fade">
                                      <p:cBhvr>
                                        <p:cTn id="26" dur="1000"/>
                                        <p:tgtEl>
                                          <p:spTgt spid="7"/>
                                        </p:tgtEl>
                                      </p:cBhvr>
                                    </p:animEffect>
                                    <p:anim calcmode="lin" valueType="num">
                                      <p:cBhvr>
                                        <p:cTn id="27" dur="1000"/>
                                        <p:tgtEl>
                                          <p:spTgt spid="7"/>
                                        </p:tgtEl>
                                        <p:attrNameLst>
                                          <p:attrName>ppt_x</p:attrName>
                                        </p:attrNameLst>
                                      </p:cBhvr>
                                      <p:tavLst>
                                        <p:tav tm="0">
                                          <p:val>
                                            <p:strVal val="ppt_x"/>
                                          </p:val>
                                        </p:tav>
                                        <p:tav tm="100000">
                                          <p:val>
                                            <p:strVal val="ppt_x"/>
                                          </p:val>
                                        </p:tav>
                                      </p:tavLst>
                                    </p:anim>
                                    <p:anim calcmode="lin" valueType="num">
                                      <p:cBhvr>
                                        <p:cTn id="28" dur="100" decel="100000"/>
                                        <p:tgtEl>
                                          <p:spTgt spid="7"/>
                                        </p:tgtEl>
                                        <p:attrNameLst>
                                          <p:attrName>ppt_y</p:attrName>
                                        </p:attrNameLst>
                                      </p:cBhvr>
                                      <p:tavLst>
                                        <p:tav tm="0">
                                          <p:val>
                                            <p:strVal val="ppt_y"/>
                                          </p:val>
                                        </p:tav>
                                        <p:tav tm="100000">
                                          <p:val>
                                            <p:strVal val="ppt_y-.03"/>
                                          </p:val>
                                        </p:tav>
                                      </p:tavLst>
                                    </p:anim>
                                    <p:anim calcmode="lin" valueType="num">
                                      <p:cBhvr>
                                        <p:cTn id="29" dur="900" accel="100000">
                                          <p:stCondLst>
                                            <p:cond delay="100"/>
                                          </p:stCondLst>
                                        </p:cTn>
                                        <p:tgtEl>
                                          <p:spTgt spid="7"/>
                                        </p:tgtEl>
                                        <p:attrNameLst>
                                          <p:attrName>ppt_y</p:attrName>
                                        </p:attrNameLst>
                                      </p:cBhvr>
                                      <p:tavLst>
                                        <p:tav tm="0">
                                          <p:val>
                                            <p:strVal val="ppt_y"/>
                                          </p:val>
                                        </p:tav>
                                        <p:tav tm="100000">
                                          <p:val>
                                            <p:strVal val="ppt_y+1"/>
                                          </p:val>
                                        </p:tav>
                                      </p:tavLst>
                                    </p:anim>
                                    <p:set>
                                      <p:cBhvr>
                                        <p:cTn id="30" dur="1" fill="hold">
                                          <p:stCondLst>
                                            <p:cond delay="999"/>
                                          </p:stCondLst>
                                        </p:cTn>
                                        <p:tgtEl>
                                          <p:spTgt spid="7"/>
                                        </p:tgtEl>
                                        <p:attrNameLst>
                                          <p:attrName>style.visibility</p:attrName>
                                        </p:attrNameLst>
                                      </p:cBhvr>
                                      <p:to>
                                        <p:strVal val="hidden"/>
                                      </p:to>
                                    </p:set>
                                  </p:childTnLst>
                                </p:cTn>
                              </p:par>
                              <p:par>
                                <p:cTn id="31" presetID="37" presetClass="exit" presetSubtype="0" fill="hold" nodeType="withEffect">
                                  <p:stCondLst>
                                    <p:cond delay="0"/>
                                  </p:stCondLst>
                                  <p:childTnLst>
                                    <p:animEffect transition="out" filter="fade">
                                      <p:cBhvr>
                                        <p:cTn id="32" dur="1000"/>
                                        <p:tgtEl>
                                          <p:spTgt spid="13"/>
                                        </p:tgtEl>
                                      </p:cBhvr>
                                    </p:animEffect>
                                    <p:anim calcmode="lin" valueType="num">
                                      <p:cBhvr>
                                        <p:cTn id="33" dur="1000"/>
                                        <p:tgtEl>
                                          <p:spTgt spid="13"/>
                                        </p:tgtEl>
                                        <p:attrNameLst>
                                          <p:attrName>ppt_x</p:attrName>
                                        </p:attrNameLst>
                                      </p:cBhvr>
                                      <p:tavLst>
                                        <p:tav tm="0">
                                          <p:val>
                                            <p:strVal val="ppt_x"/>
                                          </p:val>
                                        </p:tav>
                                        <p:tav tm="100000">
                                          <p:val>
                                            <p:strVal val="ppt_x"/>
                                          </p:val>
                                        </p:tav>
                                      </p:tavLst>
                                    </p:anim>
                                    <p:anim calcmode="lin" valueType="num">
                                      <p:cBhvr>
                                        <p:cTn id="34" dur="100" decel="100000"/>
                                        <p:tgtEl>
                                          <p:spTgt spid="13"/>
                                        </p:tgtEl>
                                        <p:attrNameLst>
                                          <p:attrName>ppt_y</p:attrName>
                                        </p:attrNameLst>
                                      </p:cBhvr>
                                      <p:tavLst>
                                        <p:tav tm="0">
                                          <p:val>
                                            <p:strVal val="ppt_y"/>
                                          </p:val>
                                        </p:tav>
                                        <p:tav tm="100000">
                                          <p:val>
                                            <p:strVal val="ppt_y-.03"/>
                                          </p:val>
                                        </p:tav>
                                      </p:tavLst>
                                    </p:anim>
                                    <p:anim calcmode="lin" valueType="num">
                                      <p:cBhvr>
                                        <p:cTn id="35" dur="900" accel="100000">
                                          <p:stCondLst>
                                            <p:cond delay="100"/>
                                          </p:stCondLst>
                                        </p:cTn>
                                        <p:tgtEl>
                                          <p:spTgt spid="13"/>
                                        </p:tgtEl>
                                        <p:attrNameLst>
                                          <p:attrName>ppt_y</p:attrName>
                                        </p:attrNameLst>
                                      </p:cBhvr>
                                      <p:tavLst>
                                        <p:tav tm="0">
                                          <p:val>
                                            <p:strVal val="ppt_y"/>
                                          </p:val>
                                        </p:tav>
                                        <p:tav tm="100000">
                                          <p:val>
                                            <p:strVal val="ppt_y+1"/>
                                          </p:val>
                                        </p:tav>
                                      </p:tavLst>
                                    </p:anim>
                                    <p:set>
                                      <p:cBhvr>
                                        <p:cTn id="36" dur="1" fill="hold">
                                          <p:stCondLst>
                                            <p:cond delay="999"/>
                                          </p:stCondLst>
                                        </p:cTn>
                                        <p:tgtEl>
                                          <p:spTgt spid="13"/>
                                        </p:tgtEl>
                                        <p:attrNameLst>
                                          <p:attrName>style.visibility</p:attrName>
                                        </p:attrNameLst>
                                      </p:cBhvr>
                                      <p:to>
                                        <p:strVal val="hidden"/>
                                      </p:to>
                                    </p:set>
                                  </p:childTnLst>
                                </p:cTn>
                              </p:par>
                              <p:par>
                                <p:cTn id="37" presetID="37" presetClass="exit" presetSubtype="0" fill="hold" nodeType="withEffect">
                                  <p:stCondLst>
                                    <p:cond delay="0"/>
                                  </p:stCondLst>
                                  <p:childTnLst>
                                    <p:animEffect transition="out" filter="fade">
                                      <p:cBhvr>
                                        <p:cTn id="38" dur="1000"/>
                                        <p:tgtEl>
                                          <p:spTgt spid="3"/>
                                        </p:tgtEl>
                                      </p:cBhvr>
                                    </p:animEffect>
                                    <p:anim calcmode="lin" valueType="num">
                                      <p:cBhvr>
                                        <p:cTn id="39" dur="1000"/>
                                        <p:tgtEl>
                                          <p:spTgt spid="3"/>
                                        </p:tgtEl>
                                        <p:attrNameLst>
                                          <p:attrName>ppt_x</p:attrName>
                                        </p:attrNameLst>
                                      </p:cBhvr>
                                      <p:tavLst>
                                        <p:tav tm="0">
                                          <p:val>
                                            <p:strVal val="ppt_x"/>
                                          </p:val>
                                        </p:tav>
                                        <p:tav tm="100000">
                                          <p:val>
                                            <p:strVal val="ppt_x"/>
                                          </p:val>
                                        </p:tav>
                                      </p:tavLst>
                                    </p:anim>
                                    <p:anim calcmode="lin" valueType="num">
                                      <p:cBhvr>
                                        <p:cTn id="40" dur="100" decel="100000"/>
                                        <p:tgtEl>
                                          <p:spTgt spid="3"/>
                                        </p:tgtEl>
                                        <p:attrNameLst>
                                          <p:attrName>ppt_y</p:attrName>
                                        </p:attrNameLst>
                                      </p:cBhvr>
                                      <p:tavLst>
                                        <p:tav tm="0">
                                          <p:val>
                                            <p:strVal val="ppt_y"/>
                                          </p:val>
                                        </p:tav>
                                        <p:tav tm="100000">
                                          <p:val>
                                            <p:strVal val="ppt_y-.03"/>
                                          </p:val>
                                        </p:tav>
                                      </p:tavLst>
                                    </p:anim>
                                    <p:anim calcmode="lin" valueType="num">
                                      <p:cBhvr>
                                        <p:cTn id="41" dur="900" accel="100000">
                                          <p:stCondLst>
                                            <p:cond delay="100"/>
                                          </p:stCondLst>
                                        </p:cTn>
                                        <p:tgtEl>
                                          <p:spTgt spid="3"/>
                                        </p:tgtEl>
                                        <p:attrNameLst>
                                          <p:attrName>ppt_y</p:attrName>
                                        </p:attrNameLst>
                                      </p:cBhvr>
                                      <p:tavLst>
                                        <p:tav tm="0">
                                          <p:val>
                                            <p:strVal val="ppt_y"/>
                                          </p:val>
                                        </p:tav>
                                        <p:tav tm="100000">
                                          <p:val>
                                            <p:strVal val="ppt_y+1"/>
                                          </p:val>
                                        </p:tav>
                                      </p:tavLst>
                                    </p:anim>
                                    <p:set>
                                      <p:cBhvr>
                                        <p:cTn id="42" dur="1" fill="hold">
                                          <p:stCondLst>
                                            <p:cond delay="999"/>
                                          </p:stCondLst>
                                        </p:cTn>
                                        <p:tgtEl>
                                          <p:spTgt spid="3"/>
                                        </p:tgtEl>
                                        <p:attrNameLst>
                                          <p:attrName>style.visibility</p:attrName>
                                        </p:attrNameLst>
                                      </p:cBhvr>
                                      <p:to>
                                        <p:strVal val="hidden"/>
                                      </p:to>
                                    </p:set>
                                  </p:childTnLst>
                                </p:cTn>
                              </p:par>
                              <p:par>
                                <p:cTn id="43" presetID="2" presetClass="entr" presetSubtype="8" fill="hold" nodeType="withEffect">
                                  <p:stCondLst>
                                    <p:cond delay="0"/>
                                  </p:stCondLst>
                                  <p:childTnLst>
                                    <p:set>
                                      <p:cBhvr>
                                        <p:cTn id="44" dur="1" fill="hold">
                                          <p:stCondLst>
                                            <p:cond delay="0"/>
                                          </p:stCondLst>
                                        </p:cTn>
                                        <p:tgtEl>
                                          <p:spTgt spid="9217"/>
                                        </p:tgtEl>
                                        <p:attrNameLst>
                                          <p:attrName>style.visibility</p:attrName>
                                        </p:attrNameLst>
                                      </p:cBhvr>
                                      <p:to>
                                        <p:strVal val="visible"/>
                                      </p:to>
                                    </p:set>
                                    <p:anim calcmode="lin" valueType="num">
                                      <p:cBhvr additive="base">
                                        <p:cTn id="45" dur="1000" fill="hold"/>
                                        <p:tgtEl>
                                          <p:spTgt spid="9217"/>
                                        </p:tgtEl>
                                        <p:attrNameLst>
                                          <p:attrName>ppt_x</p:attrName>
                                        </p:attrNameLst>
                                      </p:cBhvr>
                                      <p:tavLst>
                                        <p:tav tm="0">
                                          <p:val>
                                            <p:strVal val="0-#ppt_w/2"/>
                                          </p:val>
                                        </p:tav>
                                        <p:tav tm="100000">
                                          <p:val>
                                            <p:strVal val="#ppt_x"/>
                                          </p:val>
                                        </p:tav>
                                      </p:tavLst>
                                    </p:anim>
                                    <p:anim calcmode="lin" valueType="num">
                                      <p:cBhvr additive="base">
                                        <p:cTn id="46" dur="1000" fill="hold"/>
                                        <p:tgtEl>
                                          <p:spTgt spid="9217"/>
                                        </p:tgtEl>
                                        <p:attrNameLst>
                                          <p:attrName>ppt_y</p:attrName>
                                        </p:attrNameLst>
                                      </p:cBhvr>
                                      <p:tavLst>
                                        <p:tav tm="0">
                                          <p:val>
                                            <p:strVal val="#ppt_y"/>
                                          </p:val>
                                        </p:tav>
                                        <p:tav tm="100000">
                                          <p:val>
                                            <p:strVal val="#ppt_y"/>
                                          </p:val>
                                        </p:tav>
                                      </p:tavLst>
                                    </p:anim>
                                  </p:childTnLst>
                                </p:cTn>
                              </p:par>
                              <p:par>
                                <p:cTn id="47" presetID="9"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ssolve">
                                      <p:cBhvr>
                                        <p:cTn id="49" dur="500"/>
                                        <p:tgtEl>
                                          <p:spTgt spid="1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2" presetClass="entr" presetSubtype="2"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000" fill="hold"/>
                                        <p:tgtEl>
                                          <p:spTgt spid="5"/>
                                        </p:tgtEl>
                                        <p:attrNameLst>
                                          <p:attrName>ppt_x</p:attrName>
                                        </p:attrNameLst>
                                      </p:cBhvr>
                                      <p:tavLst>
                                        <p:tav tm="0">
                                          <p:val>
                                            <p:strVal val="1+#ppt_w/2"/>
                                          </p:val>
                                        </p:tav>
                                        <p:tav tm="100000">
                                          <p:val>
                                            <p:strVal val="#ppt_x"/>
                                          </p:val>
                                        </p:tav>
                                      </p:tavLst>
                                    </p:anim>
                                    <p:anim calcmode="lin" valueType="num">
                                      <p:cBhvr additive="base">
                                        <p:cTn id="56"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9218"/>
                                        </p:tgtEl>
                                        <p:attrNameLst>
                                          <p:attrName>style.visibility</p:attrName>
                                        </p:attrNameLst>
                                      </p:cBhvr>
                                      <p:to>
                                        <p:strVal val="visible"/>
                                      </p:to>
                                    </p:set>
                                    <p:anim calcmode="lin" valueType="num">
                                      <p:cBhvr additive="base">
                                        <p:cTn id="61" dur="1000" fill="hold"/>
                                        <p:tgtEl>
                                          <p:spTgt spid="9218"/>
                                        </p:tgtEl>
                                        <p:attrNameLst>
                                          <p:attrName>ppt_x</p:attrName>
                                        </p:attrNameLst>
                                      </p:cBhvr>
                                      <p:tavLst>
                                        <p:tav tm="0">
                                          <p:val>
                                            <p:strVal val="0-#ppt_w/2"/>
                                          </p:val>
                                        </p:tav>
                                        <p:tav tm="100000">
                                          <p:val>
                                            <p:strVal val="#ppt_x"/>
                                          </p:val>
                                        </p:tav>
                                      </p:tavLst>
                                    </p:anim>
                                    <p:anim calcmode="lin" valueType="num">
                                      <p:cBhvr additive="base">
                                        <p:cTn id="62" dur="1000" fill="hold"/>
                                        <p:tgtEl>
                                          <p:spTgt spid="9218"/>
                                        </p:tgtEl>
                                        <p:attrNameLst>
                                          <p:attrName>ppt_y</p:attrName>
                                        </p:attrNameLst>
                                      </p:cBhvr>
                                      <p:tavLst>
                                        <p:tav tm="0">
                                          <p:val>
                                            <p:strVal val="#ppt_y"/>
                                          </p:val>
                                        </p:tav>
                                        <p:tav tm="100000">
                                          <p:val>
                                            <p:strVal val="#ppt_y"/>
                                          </p:val>
                                        </p:tav>
                                      </p:tavLst>
                                    </p:anim>
                                  </p:childTnLst>
                                </p:cTn>
                              </p:par>
                              <p:par>
                                <p:cTn id="63" presetID="10" presetClass="entr" presetSubtype="0" fill="hold" grpId="0" nodeType="withEffect">
                                  <p:stCondLst>
                                    <p:cond delay="1000"/>
                                  </p:stCondLst>
                                  <p:iterate type="lt">
                                    <p:tmPct val="10000"/>
                                  </p:iterate>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grpId="0" nodeType="withEffect">
                                  <p:stCondLst>
                                    <p:cond delay="250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par>
                                <p:cTn id="69" presetID="6" presetClass="emph" presetSubtype="0" fill="hold" grpId="1" nodeType="withEffect">
                                  <p:stCondLst>
                                    <p:cond delay="2500"/>
                                  </p:stCondLst>
                                  <p:childTnLst>
                                    <p:animScale>
                                      <p:cBhvr>
                                        <p:cTn id="70" dur="2000" fill="hold"/>
                                        <p:tgtEl>
                                          <p:spTgt spid="12"/>
                                        </p:tgtEl>
                                      </p:cBhvr>
                                      <p:by x="150000" y="150000"/>
                                    </p:animScale>
                                  </p:childTnLst>
                                </p:cTn>
                              </p:par>
                              <p:par>
                                <p:cTn id="71" presetID="10" presetClass="entr" presetSubtype="0" fill="hold" nodeType="withEffect">
                                  <p:stCondLst>
                                    <p:cond delay="3250"/>
                                  </p:stCondLst>
                                  <p:iterate type="lt">
                                    <p:tmPct val="13000"/>
                                  </p:iterate>
                                  <p:childTnLst>
                                    <p:set>
                                      <p:cBhvr>
                                        <p:cTn id="72" dur="1" fill="hold">
                                          <p:stCondLst>
                                            <p:cond delay="0"/>
                                          </p:stCondLst>
                                        </p:cTn>
                                        <p:tgtEl>
                                          <p:spTgt spid="14">
                                            <p:txEl>
                                              <p:pRg st="0" end="0"/>
                                            </p:txEl>
                                          </p:spTgt>
                                        </p:tgtEl>
                                        <p:attrNameLst>
                                          <p:attrName>style.visibility</p:attrName>
                                        </p:attrNameLst>
                                      </p:cBhvr>
                                      <p:to>
                                        <p:strVal val="visible"/>
                                      </p:to>
                                    </p:set>
                                    <p:animEffect transition="in" filter="fade">
                                      <p:cBhvr>
                                        <p:cTn id="73"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12" grpId="0"/>
      <p:bldP spid="12" grpId="1"/>
      <p:bldP spid="9" grpId="0" animBg="1"/>
      <p:bldP spid="4" grpId="0" animBg="1"/>
      <p:bldP spid="5"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D50F262-343C-4101-AB3C-9DA1072F73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1">
            <a:extLst>
              <a:ext uri="{FF2B5EF4-FFF2-40B4-BE49-F238E27FC236}">
                <a16:creationId xmlns:a16="http://schemas.microsoft.com/office/drawing/2014/main" id="{8D742F97-50C8-93AB-C7C9-619179E2D5CA}"/>
              </a:ext>
            </a:extLst>
          </p:cNvPr>
          <p:cNvPicPr>
            <a:picLocks noChangeAspect="1" noChangeArrowheads="1"/>
          </p:cNvPicPr>
          <p:nvPr/>
        </p:nvPicPr>
        <p:blipFill rotWithShape="1">
          <a:blip r:embed="rId2" cstate="print"/>
          <a:srcRect l="18259" r="19435" b="-1"/>
          <a:stretch/>
        </p:blipFill>
        <p:spPr bwMode="auto">
          <a:xfrm>
            <a:off x="7816130" y="-2"/>
            <a:ext cx="4375870" cy="6858000"/>
          </a:xfrm>
          <a:custGeom>
            <a:avLst/>
            <a:gdLst/>
            <a:ahLst/>
            <a:cxnLst/>
            <a:rect l="l" t="t" r="r" b="b"/>
            <a:pathLst>
              <a:path w="4375870" h="6858000">
                <a:moveTo>
                  <a:pt x="4441" y="0"/>
                </a:moveTo>
                <a:lnTo>
                  <a:pt x="4375870" y="0"/>
                </a:lnTo>
                <a:lnTo>
                  <a:pt x="4375870" y="23"/>
                </a:lnTo>
                <a:lnTo>
                  <a:pt x="4375870"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a:scene3d>
            <a:camera prst="orthographicFront"/>
            <a:lightRig rig="contrasting" dir="t">
              <a:rot lat="0" lon="0" rev="3000000"/>
            </a:lightRig>
          </a:scene3d>
          <a:sp3d contourW="7620">
            <a:bevelT w="95250" h="31750"/>
            <a:contourClr>
              <a:srgbClr val="333333"/>
            </a:contourClr>
          </a:sp3d>
        </p:spPr>
      </p:pic>
      <p:pic>
        <p:nvPicPr>
          <p:cNvPr id="5" name="Picture 2" descr="C:\Users\Cryun22\Documents\Imagenes 1\Scientists\Collins.jpg">
            <a:extLst>
              <a:ext uri="{FF2B5EF4-FFF2-40B4-BE49-F238E27FC236}">
                <a16:creationId xmlns:a16="http://schemas.microsoft.com/office/drawing/2014/main" id="{374676A5-060F-6427-5571-1EA6BA00654A}"/>
              </a:ext>
            </a:extLst>
          </p:cNvPr>
          <p:cNvPicPr>
            <a:picLocks noChangeAspect="1" noChangeArrowheads="1"/>
          </p:cNvPicPr>
          <p:nvPr/>
        </p:nvPicPr>
        <p:blipFill rotWithShape="1">
          <a:blip r:embed="rId3" cstate="print"/>
          <a:srcRect b="1256"/>
          <a:stretch/>
        </p:blipFill>
        <p:spPr bwMode="auto">
          <a:xfrm>
            <a:off x="3595404" y="33"/>
            <a:ext cx="4942298" cy="6857999"/>
          </a:xfrm>
          <a:custGeom>
            <a:avLst/>
            <a:gdLst/>
            <a:ahLst/>
            <a:cxnLst/>
            <a:rect l="l" t="t" r="r" b="b"/>
            <a:pathLst>
              <a:path w="4942298" h="6857999">
                <a:moveTo>
                  <a:pt x="0" y="0"/>
                </a:moveTo>
                <a:lnTo>
                  <a:pt x="4164238" y="0"/>
                </a:lnTo>
                <a:lnTo>
                  <a:pt x="4271743" y="210478"/>
                </a:lnTo>
                <a:cubicBezTo>
                  <a:pt x="4695097" y="1127919"/>
                  <a:pt x="4942298" y="2233909"/>
                  <a:pt x="4942298" y="3424428"/>
                </a:cubicBezTo>
                <a:cubicBezTo>
                  <a:pt x="4942298" y="4614948"/>
                  <a:pt x="4695097" y="5720938"/>
                  <a:pt x="4271743" y="6638378"/>
                </a:cubicBezTo>
                <a:lnTo>
                  <a:pt x="4159568" y="6857999"/>
                </a:lnTo>
                <a:lnTo>
                  <a:pt x="49488" y="6857999"/>
                </a:lnTo>
                <a:lnTo>
                  <a:pt x="119616" y="6721637"/>
                </a:lnTo>
                <a:cubicBezTo>
                  <a:pt x="540124" y="5863919"/>
                  <a:pt x="796416" y="4724528"/>
                  <a:pt x="796416" y="3474162"/>
                </a:cubicBezTo>
                <a:cubicBezTo>
                  <a:pt x="796416" y="2140439"/>
                  <a:pt x="504812" y="932979"/>
                  <a:pt x="33352" y="58950"/>
                </a:cubicBezTo>
                <a:close/>
              </a:path>
            </a:pathLst>
          </a:custGeom>
          <a:scene3d>
            <a:camera prst="orthographicFront"/>
            <a:lightRig rig="contrasting" dir="t">
              <a:rot lat="0" lon="0" rev="3000000"/>
            </a:lightRig>
          </a:scene3d>
          <a:sp3d contourW="7620">
            <a:bevelT w="95250" h="31750"/>
            <a:contourClr>
              <a:srgbClr val="333333"/>
            </a:contourClr>
          </a:sp3d>
        </p:spPr>
      </p:pic>
      <p:sp useBgFill="1">
        <p:nvSpPr>
          <p:cNvPr id="12" name="Freeform: Shape 11">
            <a:extLst>
              <a:ext uri="{FF2B5EF4-FFF2-40B4-BE49-F238E27FC236}">
                <a16:creationId xmlns:a16="http://schemas.microsoft.com/office/drawing/2014/main" id="{6A0924B3-0260-445E-AFD7-9533C0D1B3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7C34E8CB-B972-4A94-8469-315C10C2A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B6780E-ABB9-C824-D996-5EA4FA434C2D}"/>
              </a:ext>
            </a:extLst>
          </p:cNvPr>
          <p:cNvSpPr>
            <a:spLocks noGrp="1"/>
          </p:cNvSpPr>
          <p:nvPr>
            <p:ph type="title"/>
          </p:nvPr>
        </p:nvSpPr>
        <p:spPr>
          <a:xfrm>
            <a:off x="434050" y="1696485"/>
            <a:ext cx="3722919" cy="2896432"/>
          </a:xfrm>
        </p:spPr>
        <p:txBody>
          <a:bodyPr vert="horz" lIns="91440" tIns="45720" rIns="91440" bIns="45720" rtlCol="0" anchor="b">
            <a:noAutofit/>
          </a:bodyPr>
          <a:lstStyle/>
          <a:p>
            <a:pPr algn="l">
              <a:lnSpc>
                <a:spcPct val="90000"/>
              </a:lnSpc>
            </a:pPr>
            <a:r>
              <a:rPr lang="en-US" sz="4800" dirty="0"/>
              <a:t>This is the kind of odds we’re dealing with …</a:t>
            </a:r>
            <a:endParaRPr lang="en-US" sz="4800" kern="1200" dirty="0">
              <a:solidFill>
                <a:schemeClr val="tx1"/>
              </a:solidFill>
              <a:latin typeface="+mj-lt"/>
              <a:ea typeface="+mj-ea"/>
              <a:cs typeface="+mj-cs"/>
            </a:endParaRPr>
          </a:p>
        </p:txBody>
      </p:sp>
      <p:sp>
        <p:nvSpPr>
          <p:cNvPr id="16" name="Rectangle 15">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8" name="Rectangle 17">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33C7EC3-D9F8-5320-505D-370ABE4B6753}"/>
              </a:ext>
            </a:extLst>
          </p:cNvPr>
          <p:cNvSpPr txBox="1"/>
          <p:nvPr/>
        </p:nvSpPr>
        <p:spPr>
          <a:xfrm>
            <a:off x="5486400" y="283336"/>
            <a:ext cx="6976441" cy="923330"/>
          </a:xfrm>
          <a:prstGeom prst="rect">
            <a:avLst/>
          </a:prstGeom>
          <a:noFill/>
        </p:spPr>
        <p:txBody>
          <a:bodyPr wrap="square" rtlCol="0">
            <a:spAutoFit/>
          </a:bodyPr>
          <a:lstStyle/>
          <a:p>
            <a:r>
              <a:rPr lang="en-US" sz="5400" b="1" dirty="0">
                <a:solidFill>
                  <a:srgbClr val="FF9900"/>
                </a:solidFill>
                <a:effectLst>
                  <a:outerShdw blurRad="38100" dist="38100" dir="2700000" algn="tl">
                    <a:srgbClr val="000000">
                      <a:alpha val="43137"/>
                    </a:srgbClr>
                  </a:outerShdw>
                </a:effectLst>
              </a:rPr>
              <a:t>      15            6        </a:t>
            </a:r>
          </a:p>
        </p:txBody>
      </p:sp>
    </p:spTree>
    <p:extLst>
      <p:ext uri="{BB962C8B-B14F-4D97-AF65-F5344CB8AC3E}">
        <p14:creationId xmlns:p14="http://schemas.microsoft.com/office/powerpoint/2010/main" val="199029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2" fill="hold" nodeType="withEffect">
                                  <p:stCondLst>
                                    <p:cond delay="75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750" fill="hold"/>
                                        <p:tgtEl>
                                          <p:spTgt spid="4"/>
                                        </p:tgtEl>
                                        <p:attrNameLst>
                                          <p:attrName>ppt_x</p:attrName>
                                        </p:attrNameLst>
                                      </p:cBhvr>
                                      <p:tavLst>
                                        <p:tav tm="0">
                                          <p:val>
                                            <p:strVal val="1+#ppt_w/2"/>
                                          </p:val>
                                        </p:tav>
                                        <p:tav tm="100000">
                                          <p:val>
                                            <p:strVal val="#ppt_x"/>
                                          </p:val>
                                        </p:tav>
                                      </p:tavLst>
                                    </p:anim>
                                    <p:anim calcmode="lin" valueType="num">
                                      <p:cBhvr additive="base">
                                        <p:cTn id="11" dur="1750" fill="hold"/>
                                        <p:tgtEl>
                                          <p:spTgt spid="4"/>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7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750"/>
                                        <p:tgtEl>
                                          <p:spTgt spid="5"/>
                                        </p:tgtEl>
                                      </p:cBhvr>
                                    </p:animEffect>
                                    <p:anim calcmode="lin" valueType="num">
                                      <p:cBhvr>
                                        <p:cTn id="15" dur="1750" fill="hold"/>
                                        <p:tgtEl>
                                          <p:spTgt spid="5"/>
                                        </p:tgtEl>
                                        <p:attrNameLst>
                                          <p:attrName>ppt_x</p:attrName>
                                        </p:attrNameLst>
                                      </p:cBhvr>
                                      <p:tavLst>
                                        <p:tav tm="0">
                                          <p:val>
                                            <p:strVal val="#ppt_x"/>
                                          </p:val>
                                        </p:tav>
                                        <p:tav tm="100000">
                                          <p:val>
                                            <p:strVal val="#ppt_x"/>
                                          </p:val>
                                        </p:tav>
                                      </p:tavLst>
                                    </p:anim>
                                    <p:anim calcmode="lin" valueType="num">
                                      <p:cBhvr>
                                        <p:cTn id="16" dur="1750" fill="hold"/>
                                        <p:tgtEl>
                                          <p:spTgt spid="5"/>
                                        </p:tgtEl>
                                        <p:attrNameLst>
                                          <p:attrName>ppt_y</p:attrName>
                                        </p:attrNameLst>
                                      </p:cBhvr>
                                      <p:tavLst>
                                        <p:tav tm="0">
                                          <p:val>
                                            <p:strVal val="#ppt_y+.1"/>
                                          </p:val>
                                        </p:tav>
                                        <p:tav tm="100000">
                                          <p:val>
                                            <p:strVal val="#ppt_y"/>
                                          </p:val>
                                        </p:tav>
                                      </p:tavLst>
                                    </p:anim>
                                  </p:childTnLst>
                                </p:cTn>
                              </p:par>
                              <p:par>
                                <p:cTn id="17" presetID="16" presetClass="entr" presetSubtype="21" fill="hold" nodeType="withEffect">
                                  <p:stCondLst>
                                    <p:cond delay="15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arn(inVertical)">
                                      <p:cBhvr>
                                        <p:cTn id="19" dur="500"/>
                                        <p:tgtEl>
                                          <p:spTgt spid="6">
                                            <p:txEl>
                                              <p:pRg st="0" end="0"/>
                                            </p:txEl>
                                          </p:spTgt>
                                        </p:tgtEl>
                                      </p:cBhvr>
                                    </p:animEffect>
                                  </p:childTnLst>
                                </p:cTn>
                              </p:par>
                              <p:par>
                                <p:cTn id="20" presetID="6" presetClass="emph" presetSubtype="0" fill="hold" nodeType="withEffect">
                                  <p:stCondLst>
                                    <p:cond delay="1500"/>
                                  </p:stCondLst>
                                  <p:childTnLst>
                                    <p:animScale>
                                      <p:cBhvr>
                                        <p:cTn id="21" dur="2000" fill="hold"/>
                                        <p:tgtEl>
                                          <p:spTgt spid="6">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p:cNvPicPr>
            <a:picLocks noChangeAspect="1" noChangeArrowheads="1"/>
          </p:cNvPicPr>
          <p:nvPr/>
        </p:nvPicPr>
        <p:blipFill>
          <a:blip r:embed="rId3" cstate="print"/>
          <a:srcRect/>
          <a:stretch>
            <a:fillRect/>
          </a:stretch>
        </p:blipFill>
        <p:spPr bwMode="auto">
          <a:xfrm rot="1592195">
            <a:off x="1973699" y="2107043"/>
            <a:ext cx="2118105" cy="806996"/>
          </a:xfrm>
          <a:prstGeom prst="rect">
            <a:avLst/>
          </a:prstGeom>
          <a:noFill/>
          <a:ln w="9525">
            <a:noFill/>
            <a:miter lim="800000"/>
            <a:headEnd/>
            <a:tailEnd/>
          </a:ln>
        </p:spPr>
      </p:pic>
      <p:pic>
        <p:nvPicPr>
          <p:cNvPr id="55301" name="Picture 5"/>
          <p:cNvPicPr>
            <a:picLocks noChangeAspect="1" noChangeArrowheads="1"/>
          </p:cNvPicPr>
          <p:nvPr/>
        </p:nvPicPr>
        <p:blipFill>
          <a:blip r:embed="rId4" cstate="print"/>
          <a:srcRect/>
          <a:stretch>
            <a:fillRect/>
          </a:stretch>
        </p:blipFill>
        <p:spPr bwMode="auto">
          <a:xfrm>
            <a:off x="4724401" y="228601"/>
            <a:ext cx="3152775" cy="1905000"/>
          </a:xfrm>
          <a:prstGeom prst="rect">
            <a:avLst/>
          </a:prstGeom>
          <a:noFill/>
          <a:ln w="9525">
            <a:noFill/>
            <a:miter lim="800000"/>
            <a:headEnd/>
            <a:tailEnd/>
          </a:ln>
        </p:spPr>
      </p:pic>
      <p:pic>
        <p:nvPicPr>
          <p:cNvPr id="24" name="Picture 4"/>
          <p:cNvPicPr>
            <a:picLocks noChangeAspect="1" noChangeArrowheads="1"/>
          </p:cNvPicPr>
          <p:nvPr/>
        </p:nvPicPr>
        <p:blipFill>
          <a:blip r:embed="rId3" cstate="print"/>
          <a:srcRect/>
          <a:stretch>
            <a:fillRect/>
          </a:stretch>
        </p:blipFill>
        <p:spPr bwMode="auto">
          <a:xfrm rot="1592195">
            <a:off x="1592700" y="2792843"/>
            <a:ext cx="2118105" cy="806996"/>
          </a:xfrm>
          <a:prstGeom prst="rect">
            <a:avLst/>
          </a:prstGeom>
          <a:noFill/>
          <a:ln w="9525">
            <a:noFill/>
            <a:miter lim="800000"/>
            <a:headEnd/>
            <a:tailEnd/>
          </a:ln>
        </p:spPr>
      </p:pic>
      <p:pic>
        <p:nvPicPr>
          <p:cNvPr id="25" name="Picture 4"/>
          <p:cNvPicPr>
            <a:picLocks noChangeAspect="1" noChangeArrowheads="1"/>
          </p:cNvPicPr>
          <p:nvPr/>
        </p:nvPicPr>
        <p:blipFill>
          <a:blip r:embed="rId3" cstate="print"/>
          <a:srcRect/>
          <a:stretch>
            <a:fillRect/>
          </a:stretch>
        </p:blipFill>
        <p:spPr bwMode="auto">
          <a:xfrm rot="1592195">
            <a:off x="1211700" y="3631044"/>
            <a:ext cx="2118105" cy="806996"/>
          </a:xfrm>
          <a:prstGeom prst="rect">
            <a:avLst/>
          </a:prstGeom>
          <a:noFill/>
          <a:ln w="9525">
            <a:noFill/>
            <a:miter lim="800000"/>
            <a:headEnd/>
            <a:tailEnd/>
          </a:ln>
        </p:spPr>
      </p:pic>
      <p:pic>
        <p:nvPicPr>
          <p:cNvPr id="26" name="Picture 4"/>
          <p:cNvPicPr>
            <a:picLocks noChangeAspect="1" noChangeArrowheads="1"/>
          </p:cNvPicPr>
          <p:nvPr/>
        </p:nvPicPr>
        <p:blipFill>
          <a:blip r:embed="rId3" cstate="print"/>
          <a:srcRect/>
          <a:stretch>
            <a:fillRect/>
          </a:stretch>
        </p:blipFill>
        <p:spPr bwMode="auto">
          <a:xfrm rot="1592195">
            <a:off x="830700" y="4316844"/>
            <a:ext cx="2118105" cy="806996"/>
          </a:xfrm>
          <a:prstGeom prst="rect">
            <a:avLst/>
          </a:prstGeom>
          <a:noFill/>
          <a:ln w="9525">
            <a:noFill/>
            <a:miter lim="800000"/>
            <a:headEnd/>
            <a:tailEnd/>
          </a:ln>
        </p:spPr>
      </p:pic>
      <p:pic>
        <p:nvPicPr>
          <p:cNvPr id="27" name="Picture 4"/>
          <p:cNvPicPr>
            <a:picLocks noChangeAspect="1" noChangeArrowheads="1"/>
          </p:cNvPicPr>
          <p:nvPr/>
        </p:nvPicPr>
        <p:blipFill>
          <a:blip r:embed="rId3" cstate="print"/>
          <a:srcRect/>
          <a:stretch>
            <a:fillRect/>
          </a:stretch>
        </p:blipFill>
        <p:spPr bwMode="auto">
          <a:xfrm rot="1592195">
            <a:off x="464949" y="5002644"/>
            <a:ext cx="2118105" cy="806996"/>
          </a:xfrm>
          <a:prstGeom prst="rect">
            <a:avLst/>
          </a:prstGeom>
          <a:noFill/>
          <a:ln w="9525">
            <a:noFill/>
            <a:miter lim="800000"/>
            <a:headEnd/>
            <a:tailEnd/>
          </a:ln>
        </p:spPr>
      </p:pic>
      <p:pic>
        <p:nvPicPr>
          <p:cNvPr id="28" name="Picture 4"/>
          <p:cNvPicPr>
            <a:picLocks noChangeAspect="1" noChangeArrowheads="1"/>
          </p:cNvPicPr>
          <p:nvPr/>
        </p:nvPicPr>
        <p:blipFill>
          <a:blip r:embed="rId3" cstate="print"/>
          <a:srcRect/>
          <a:stretch>
            <a:fillRect/>
          </a:stretch>
        </p:blipFill>
        <p:spPr bwMode="auto">
          <a:xfrm rot="1592195">
            <a:off x="144899" y="5696712"/>
            <a:ext cx="2118105" cy="806996"/>
          </a:xfrm>
          <a:prstGeom prst="rect">
            <a:avLst/>
          </a:prstGeom>
          <a:noFill/>
          <a:ln w="9525">
            <a:noFill/>
            <a:miter lim="800000"/>
            <a:headEnd/>
            <a:tailEnd/>
          </a:ln>
        </p:spPr>
      </p:pic>
      <p:pic>
        <p:nvPicPr>
          <p:cNvPr id="29" name="Picture 4"/>
          <p:cNvPicPr>
            <a:picLocks noChangeAspect="1" noChangeArrowheads="1"/>
          </p:cNvPicPr>
          <p:nvPr/>
        </p:nvPicPr>
        <p:blipFill>
          <a:blip r:embed="rId3" cstate="print"/>
          <a:srcRect/>
          <a:stretch>
            <a:fillRect/>
          </a:stretch>
        </p:blipFill>
        <p:spPr bwMode="auto">
          <a:xfrm rot="162083">
            <a:off x="4056441" y="2564065"/>
            <a:ext cx="2118105" cy="806996"/>
          </a:xfrm>
          <a:prstGeom prst="rect">
            <a:avLst/>
          </a:prstGeom>
          <a:noFill/>
          <a:ln w="9525">
            <a:noFill/>
            <a:miter lim="800000"/>
            <a:headEnd/>
            <a:tailEnd/>
          </a:ln>
        </p:spPr>
      </p:pic>
      <p:pic>
        <p:nvPicPr>
          <p:cNvPr id="30" name="Picture 4"/>
          <p:cNvPicPr>
            <a:picLocks noChangeAspect="1" noChangeArrowheads="1"/>
          </p:cNvPicPr>
          <p:nvPr/>
        </p:nvPicPr>
        <p:blipFill>
          <a:blip r:embed="rId3" cstate="print"/>
          <a:srcRect/>
          <a:stretch>
            <a:fillRect/>
          </a:stretch>
        </p:blipFill>
        <p:spPr bwMode="auto">
          <a:xfrm rot="162083">
            <a:off x="4056441" y="3326066"/>
            <a:ext cx="2118105" cy="806996"/>
          </a:xfrm>
          <a:prstGeom prst="rect">
            <a:avLst/>
          </a:prstGeom>
          <a:noFill/>
          <a:ln w="9525">
            <a:noFill/>
            <a:miter lim="800000"/>
            <a:headEnd/>
            <a:tailEnd/>
          </a:ln>
        </p:spPr>
      </p:pic>
      <p:pic>
        <p:nvPicPr>
          <p:cNvPr id="31" name="Picture 4"/>
          <p:cNvPicPr>
            <a:picLocks noChangeAspect="1" noChangeArrowheads="1"/>
          </p:cNvPicPr>
          <p:nvPr/>
        </p:nvPicPr>
        <p:blipFill>
          <a:blip r:embed="rId3" cstate="print"/>
          <a:srcRect/>
          <a:stretch>
            <a:fillRect/>
          </a:stretch>
        </p:blipFill>
        <p:spPr bwMode="auto">
          <a:xfrm rot="162083">
            <a:off x="3980241" y="4088065"/>
            <a:ext cx="2118105" cy="806996"/>
          </a:xfrm>
          <a:prstGeom prst="rect">
            <a:avLst/>
          </a:prstGeom>
          <a:noFill/>
          <a:ln w="9525">
            <a:noFill/>
            <a:miter lim="800000"/>
            <a:headEnd/>
            <a:tailEnd/>
          </a:ln>
        </p:spPr>
      </p:pic>
      <p:pic>
        <p:nvPicPr>
          <p:cNvPr id="32" name="Picture 4"/>
          <p:cNvPicPr>
            <a:picLocks noChangeAspect="1" noChangeArrowheads="1"/>
          </p:cNvPicPr>
          <p:nvPr/>
        </p:nvPicPr>
        <p:blipFill>
          <a:blip r:embed="rId3" cstate="print"/>
          <a:srcRect/>
          <a:stretch>
            <a:fillRect/>
          </a:stretch>
        </p:blipFill>
        <p:spPr bwMode="auto">
          <a:xfrm rot="162083">
            <a:off x="4056441" y="4926266"/>
            <a:ext cx="2118105" cy="806996"/>
          </a:xfrm>
          <a:prstGeom prst="rect">
            <a:avLst/>
          </a:prstGeom>
          <a:noFill/>
          <a:ln w="9525">
            <a:noFill/>
            <a:miter lim="800000"/>
            <a:headEnd/>
            <a:tailEnd/>
          </a:ln>
        </p:spPr>
      </p:pic>
      <p:pic>
        <p:nvPicPr>
          <p:cNvPr id="33" name="Picture 4"/>
          <p:cNvPicPr>
            <a:picLocks noChangeAspect="1" noChangeArrowheads="1"/>
          </p:cNvPicPr>
          <p:nvPr/>
        </p:nvPicPr>
        <p:blipFill>
          <a:blip r:embed="rId3" cstate="print"/>
          <a:srcRect/>
          <a:stretch>
            <a:fillRect/>
          </a:stretch>
        </p:blipFill>
        <p:spPr bwMode="auto">
          <a:xfrm rot="162083">
            <a:off x="4056441" y="5612065"/>
            <a:ext cx="2118105" cy="806996"/>
          </a:xfrm>
          <a:prstGeom prst="rect">
            <a:avLst/>
          </a:prstGeom>
          <a:noFill/>
          <a:ln w="9525">
            <a:noFill/>
            <a:miter lim="800000"/>
            <a:headEnd/>
            <a:tailEnd/>
          </a:ln>
        </p:spPr>
      </p:pic>
      <p:pic>
        <p:nvPicPr>
          <p:cNvPr id="34" name="Picture 4"/>
          <p:cNvPicPr>
            <a:picLocks noChangeAspect="1" noChangeArrowheads="1"/>
          </p:cNvPicPr>
          <p:nvPr/>
        </p:nvPicPr>
        <p:blipFill>
          <a:blip r:embed="rId3" cstate="print"/>
          <a:srcRect/>
          <a:stretch>
            <a:fillRect/>
          </a:stretch>
        </p:blipFill>
        <p:spPr bwMode="auto">
          <a:xfrm>
            <a:off x="4056441" y="6454502"/>
            <a:ext cx="2118105" cy="806996"/>
          </a:xfrm>
          <a:prstGeom prst="rect">
            <a:avLst/>
          </a:prstGeom>
          <a:noFill/>
          <a:ln w="9525">
            <a:noFill/>
            <a:miter lim="800000"/>
            <a:headEnd/>
            <a:tailEnd/>
          </a:ln>
        </p:spPr>
      </p:pic>
      <p:pic>
        <p:nvPicPr>
          <p:cNvPr id="35" name="Picture 4"/>
          <p:cNvPicPr>
            <a:picLocks noChangeAspect="1" noChangeArrowheads="1"/>
          </p:cNvPicPr>
          <p:nvPr/>
        </p:nvPicPr>
        <p:blipFill>
          <a:blip r:embed="rId3" cstate="print"/>
          <a:srcRect/>
          <a:stretch>
            <a:fillRect/>
          </a:stretch>
        </p:blipFill>
        <p:spPr bwMode="auto">
          <a:xfrm>
            <a:off x="6324601" y="2667000"/>
            <a:ext cx="2118105" cy="806996"/>
          </a:xfrm>
          <a:prstGeom prst="rect">
            <a:avLst/>
          </a:prstGeom>
          <a:noFill/>
          <a:ln w="9525">
            <a:noFill/>
            <a:miter lim="800000"/>
            <a:headEnd/>
            <a:tailEnd/>
          </a:ln>
        </p:spPr>
      </p:pic>
      <p:pic>
        <p:nvPicPr>
          <p:cNvPr id="36" name="Picture 4"/>
          <p:cNvPicPr>
            <a:picLocks noChangeAspect="1" noChangeArrowheads="1"/>
          </p:cNvPicPr>
          <p:nvPr/>
        </p:nvPicPr>
        <p:blipFill>
          <a:blip r:embed="rId3" cstate="print"/>
          <a:srcRect/>
          <a:stretch>
            <a:fillRect/>
          </a:stretch>
        </p:blipFill>
        <p:spPr bwMode="auto">
          <a:xfrm>
            <a:off x="6374007" y="3352246"/>
            <a:ext cx="2118105" cy="806996"/>
          </a:xfrm>
          <a:prstGeom prst="rect">
            <a:avLst/>
          </a:prstGeom>
          <a:noFill/>
          <a:ln w="9525">
            <a:noFill/>
            <a:miter lim="800000"/>
            <a:headEnd/>
            <a:tailEnd/>
          </a:ln>
        </p:spPr>
      </p:pic>
      <p:pic>
        <p:nvPicPr>
          <p:cNvPr id="37" name="Picture 4"/>
          <p:cNvPicPr>
            <a:picLocks noChangeAspect="1" noChangeArrowheads="1"/>
          </p:cNvPicPr>
          <p:nvPr/>
        </p:nvPicPr>
        <p:blipFill>
          <a:blip r:embed="rId3" cstate="print"/>
          <a:srcRect/>
          <a:stretch>
            <a:fillRect/>
          </a:stretch>
        </p:blipFill>
        <p:spPr bwMode="auto">
          <a:xfrm>
            <a:off x="6374007" y="4114246"/>
            <a:ext cx="2118105" cy="806996"/>
          </a:xfrm>
          <a:prstGeom prst="rect">
            <a:avLst/>
          </a:prstGeom>
          <a:noFill/>
          <a:ln w="9525">
            <a:noFill/>
            <a:miter lim="800000"/>
            <a:headEnd/>
            <a:tailEnd/>
          </a:ln>
        </p:spPr>
      </p:pic>
      <p:pic>
        <p:nvPicPr>
          <p:cNvPr id="38" name="Picture 4"/>
          <p:cNvPicPr>
            <a:picLocks noChangeAspect="1" noChangeArrowheads="1"/>
          </p:cNvPicPr>
          <p:nvPr/>
        </p:nvPicPr>
        <p:blipFill>
          <a:blip r:embed="rId3" cstate="print"/>
          <a:srcRect/>
          <a:stretch>
            <a:fillRect/>
          </a:stretch>
        </p:blipFill>
        <p:spPr bwMode="auto">
          <a:xfrm rot="151707">
            <a:off x="6390776" y="4998774"/>
            <a:ext cx="2118105" cy="806996"/>
          </a:xfrm>
          <a:prstGeom prst="rect">
            <a:avLst/>
          </a:prstGeom>
          <a:noFill/>
          <a:ln w="9525">
            <a:noFill/>
            <a:miter lim="800000"/>
            <a:headEnd/>
            <a:tailEnd/>
          </a:ln>
        </p:spPr>
      </p:pic>
      <p:pic>
        <p:nvPicPr>
          <p:cNvPr id="39" name="Picture 4"/>
          <p:cNvPicPr>
            <a:picLocks noChangeAspect="1" noChangeArrowheads="1"/>
          </p:cNvPicPr>
          <p:nvPr/>
        </p:nvPicPr>
        <p:blipFill>
          <a:blip r:embed="rId3" cstate="print"/>
          <a:srcRect/>
          <a:stretch>
            <a:fillRect/>
          </a:stretch>
        </p:blipFill>
        <p:spPr bwMode="auto">
          <a:xfrm>
            <a:off x="6374007" y="5827222"/>
            <a:ext cx="2118105" cy="806996"/>
          </a:xfrm>
          <a:prstGeom prst="rect">
            <a:avLst/>
          </a:prstGeom>
          <a:noFill/>
          <a:ln w="9525">
            <a:noFill/>
            <a:miter lim="800000"/>
            <a:headEnd/>
            <a:tailEnd/>
          </a:ln>
        </p:spPr>
      </p:pic>
      <p:pic>
        <p:nvPicPr>
          <p:cNvPr id="40" name="Picture 4"/>
          <p:cNvPicPr>
            <a:picLocks noChangeAspect="1" noChangeArrowheads="1"/>
          </p:cNvPicPr>
          <p:nvPr/>
        </p:nvPicPr>
        <p:blipFill>
          <a:blip r:embed="rId3" cstate="print"/>
          <a:srcRect/>
          <a:stretch>
            <a:fillRect/>
          </a:stretch>
        </p:blipFill>
        <p:spPr bwMode="auto">
          <a:xfrm rot="20159580">
            <a:off x="8673656" y="2358078"/>
            <a:ext cx="2118105" cy="806996"/>
          </a:xfrm>
          <a:prstGeom prst="rect">
            <a:avLst/>
          </a:prstGeom>
          <a:noFill/>
          <a:ln w="9525">
            <a:noFill/>
            <a:miter lim="800000"/>
            <a:headEnd/>
            <a:tailEnd/>
          </a:ln>
        </p:spPr>
      </p:pic>
      <p:pic>
        <p:nvPicPr>
          <p:cNvPr id="41" name="Picture 4"/>
          <p:cNvPicPr>
            <a:picLocks noChangeAspect="1" noChangeArrowheads="1"/>
          </p:cNvPicPr>
          <p:nvPr/>
        </p:nvPicPr>
        <p:blipFill>
          <a:blip r:embed="rId3" cstate="print"/>
          <a:srcRect/>
          <a:stretch>
            <a:fillRect/>
          </a:stretch>
        </p:blipFill>
        <p:spPr bwMode="auto">
          <a:xfrm rot="20159580">
            <a:off x="8860470" y="3196276"/>
            <a:ext cx="2118105" cy="806996"/>
          </a:xfrm>
          <a:prstGeom prst="rect">
            <a:avLst/>
          </a:prstGeom>
          <a:noFill/>
          <a:ln w="9525">
            <a:noFill/>
            <a:miter lim="800000"/>
            <a:headEnd/>
            <a:tailEnd/>
          </a:ln>
        </p:spPr>
      </p:pic>
      <p:pic>
        <p:nvPicPr>
          <p:cNvPr id="42" name="Picture 4"/>
          <p:cNvPicPr>
            <a:picLocks noChangeAspect="1" noChangeArrowheads="1"/>
          </p:cNvPicPr>
          <p:nvPr/>
        </p:nvPicPr>
        <p:blipFill>
          <a:blip r:embed="rId3" cstate="print"/>
          <a:srcRect/>
          <a:stretch>
            <a:fillRect/>
          </a:stretch>
        </p:blipFill>
        <p:spPr bwMode="auto">
          <a:xfrm rot="20159580">
            <a:off x="9089070" y="4034477"/>
            <a:ext cx="2118105" cy="806996"/>
          </a:xfrm>
          <a:prstGeom prst="rect">
            <a:avLst/>
          </a:prstGeom>
          <a:noFill/>
          <a:ln w="9525">
            <a:noFill/>
            <a:miter lim="800000"/>
            <a:headEnd/>
            <a:tailEnd/>
          </a:ln>
        </p:spPr>
      </p:pic>
      <p:pic>
        <p:nvPicPr>
          <p:cNvPr id="43" name="Picture 4"/>
          <p:cNvPicPr>
            <a:picLocks noChangeAspect="1" noChangeArrowheads="1"/>
          </p:cNvPicPr>
          <p:nvPr/>
        </p:nvPicPr>
        <p:blipFill>
          <a:blip r:embed="rId3" cstate="print"/>
          <a:srcRect/>
          <a:stretch>
            <a:fillRect/>
          </a:stretch>
        </p:blipFill>
        <p:spPr bwMode="auto">
          <a:xfrm rot="20159580">
            <a:off x="9241471" y="4872678"/>
            <a:ext cx="2118105" cy="806996"/>
          </a:xfrm>
          <a:prstGeom prst="rect">
            <a:avLst/>
          </a:prstGeom>
          <a:noFill/>
          <a:ln w="9525">
            <a:noFill/>
            <a:miter lim="800000"/>
            <a:headEnd/>
            <a:tailEnd/>
          </a:ln>
        </p:spPr>
      </p:pic>
      <p:pic>
        <p:nvPicPr>
          <p:cNvPr id="44" name="Picture 4"/>
          <p:cNvPicPr>
            <a:picLocks noChangeAspect="1" noChangeArrowheads="1"/>
          </p:cNvPicPr>
          <p:nvPr/>
        </p:nvPicPr>
        <p:blipFill>
          <a:blip r:embed="rId3" cstate="print"/>
          <a:srcRect/>
          <a:stretch>
            <a:fillRect/>
          </a:stretch>
        </p:blipFill>
        <p:spPr bwMode="auto">
          <a:xfrm rot="20159580">
            <a:off x="9393871" y="5558477"/>
            <a:ext cx="2118105" cy="806996"/>
          </a:xfrm>
          <a:prstGeom prst="rect">
            <a:avLst/>
          </a:prstGeom>
          <a:noFill/>
          <a:ln w="9525">
            <a:noFill/>
            <a:miter lim="800000"/>
            <a:headEnd/>
            <a:tailEnd/>
          </a:ln>
        </p:spPr>
      </p:pic>
      <p:pic>
        <p:nvPicPr>
          <p:cNvPr id="45" name="Picture 4"/>
          <p:cNvPicPr>
            <a:picLocks noChangeAspect="1" noChangeArrowheads="1"/>
          </p:cNvPicPr>
          <p:nvPr/>
        </p:nvPicPr>
        <p:blipFill>
          <a:blip r:embed="rId3" cstate="print"/>
          <a:srcRect/>
          <a:stretch>
            <a:fillRect/>
          </a:stretch>
        </p:blipFill>
        <p:spPr bwMode="auto">
          <a:xfrm rot="20159580">
            <a:off x="9546271" y="6244277"/>
            <a:ext cx="2118105" cy="806996"/>
          </a:xfrm>
          <a:prstGeom prst="rect">
            <a:avLst/>
          </a:prstGeom>
          <a:noFill/>
          <a:ln w="9525">
            <a:noFill/>
            <a:miter lim="800000"/>
            <a:headEnd/>
            <a:tailEnd/>
          </a:ln>
        </p:spPr>
      </p:pic>
      <p:pic>
        <p:nvPicPr>
          <p:cNvPr id="46" name="Picture 4"/>
          <p:cNvPicPr>
            <a:picLocks noChangeAspect="1" noChangeArrowheads="1"/>
          </p:cNvPicPr>
          <p:nvPr/>
        </p:nvPicPr>
        <p:blipFill>
          <a:blip r:embed="rId3" cstate="print"/>
          <a:srcRect/>
          <a:stretch>
            <a:fillRect/>
          </a:stretch>
        </p:blipFill>
        <p:spPr bwMode="auto">
          <a:xfrm>
            <a:off x="6400801" y="6454502"/>
            <a:ext cx="2118105" cy="806996"/>
          </a:xfrm>
          <a:prstGeom prst="rect">
            <a:avLst/>
          </a:prstGeom>
          <a:noFill/>
          <a:ln w="9525">
            <a:noFill/>
            <a:miter lim="800000"/>
            <a:headEnd/>
            <a:tailEnd/>
          </a:ln>
        </p:spPr>
      </p:pic>
      <p:sp>
        <p:nvSpPr>
          <p:cNvPr id="50" name="Rectangle 49"/>
          <p:cNvSpPr/>
          <p:nvPr/>
        </p:nvSpPr>
        <p:spPr>
          <a:xfrm>
            <a:off x="5476595" y="61235"/>
            <a:ext cx="1447800" cy="1143000"/>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6"/>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Lst>
          </a:blip>
          <a:srcRect/>
          <a:stretch>
            <a:fillRect/>
          </a:stretch>
        </p:blipFill>
        <p:spPr bwMode="auto">
          <a:xfrm>
            <a:off x="5641146" y="189648"/>
            <a:ext cx="1066800" cy="1133475"/>
          </a:xfrm>
          <a:prstGeom prst="rect">
            <a:avLst/>
          </a:prstGeom>
          <a:noFill/>
          <a:ln w="9525">
            <a:noFill/>
            <a:miter lim="800000"/>
            <a:headEnd/>
            <a:tailEnd/>
          </a:ln>
        </p:spPr>
      </p:pic>
      <p:pic>
        <p:nvPicPr>
          <p:cNvPr id="53" name="Picture 2" descr="http://ts4.mm.bing.net/th?id=H.4802448640835863&amp;pid=15.1"/>
          <p:cNvPicPr>
            <a:picLocks noChangeAspect="1" noChangeArrowheads="1"/>
          </p:cNvPicPr>
          <p:nvPr/>
        </p:nvPicPr>
        <p:blipFill>
          <a:blip r:embed="rId7" cstate="print"/>
          <a:srcRect/>
          <a:stretch>
            <a:fillRect/>
          </a:stretch>
        </p:blipFill>
        <p:spPr bwMode="auto">
          <a:xfrm>
            <a:off x="1775589" y="219077"/>
            <a:ext cx="2110750" cy="1295400"/>
          </a:xfrm>
          <a:prstGeom prst="cloud">
            <a:avLst/>
          </a:prstGeom>
          <a:noFill/>
        </p:spPr>
      </p:pic>
      <p:sp>
        <p:nvSpPr>
          <p:cNvPr id="8" name="Rectangle 7"/>
          <p:cNvSpPr/>
          <p:nvPr/>
        </p:nvSpPr>
        <p:spPr>
          <a:xfrm>
            <a:off x="3946906" y="309102"/>
            <a:ext cx="4572000" cy="757130"/>
          </a:xfrm>
          <a:prstGeom prst="rect">
            <a:avLst/>
          </a:prstGeom>
          <a:noFill/>
        </p:spPr>
        <p:txBody>
          <a:bodyPr wrap="square" lIns="91440" tIns="45720" rIns="91440" bIns="45720">
            <a:spAutoFit/>
          </a:bodyPr>
          <a:lstStyle/>
          <a:p>
            <a:pPr algn="ctr">
              <a:lnSpc>
                <a:spcPct val="90000"/>
              </a:lnSpc>
            </a:pPr>
            <a:r>
              <a:rPr lang="en-US" sz="4800" i="1" dirty="0">
                <a:ln w="0"/>
                <a:solidFill>
                  <a:srgbClr val="00FF00"/>
                </a:solidFill>
                <a:effectLst>
                  <a:outerShdw blurRad="38100" dist="38100" dir="2700000" algn="tl">
                    <a:srgbClr val="000000">
                      <a:alpha val="43137"/>
                    </a:srgbClr>
                  </a:outerShdw>
                </a:effectLst>
              </a:rPr>
              <a:t>How lucky I am</a:t>
            </a:r>
            <a:r>
              <a:rPr lang="en-US" sz="4800" i="1" dirty="0">
                <a:ln w="0"/>
                <a:solidFill>
                  <a:srgbClr val="00FF00"/>
                </a:solidFill>
                <a:effectLst>
                  <a:outerShdw blurRad="38100" dist="19050" dir="2700000" algn="tl" rotWithShape="0">
                    <a:schemeClr val="dk1">
                      <a:alpha val="40000"/>
                    </a:schemeClr>
                  </a:outerShdw>
                </a:effectLst>
              </a:rPr>
              <a:t>!</a:t>
            </a:r>
          </a:p>
        </p:txBody>
      </p:sp>
      <p:pic>
        <p:nvPicPr>
          <p:cNvPr id="2" name="Picture 4">
            <a:extLst>
              <a:ext uri="{FF2B5EF4-FFF2-40B4-BE49-F238E27FC236}">
                <a16:creationId xmlns:a16="http://schemas.microsoft.com/office/drawing/2014/main" id="{DE6F90F8-E310-83D7-36C3-F178E6D94D80}"/>
              </a:ext>
            </a:extLst>
          </p:cNvPr>
          <p:cNvPicPr>
            <a:picLocks noChangeAspect="1" noChangeArrowheads="1"/>
          </p:cNvPicPr>
          <p:nvPr/>
        </p:nvPicPr>
        <p:blipFill>
          <a:blip r:embed="rId3" cstate="print"/>
          <a:srcRect/>
          <a:stretch>
            <a:fillRect/>
          </a:stretch>
        </p:blipFill>
        <p:spPr bwMode="auto">
          <a:xfrm rot="1592195">
            <a:off x="-51987" y="1040092"/>
            <a:ext cx="2118105" cy="806996"/>
          </a:xfrm>
          <a:prstGeom prst="rect">
            <a:avLst/>
          </a:prstGeom>
          <a:noFill/>
          <a:ln w="9525">
            <a:noFill/>
            <a:miter lim="800000"/>
            <a:headEnd/>
            <a:tailEnd/>
          </a:ln>
        </p:spPr>
      </p:pic>
      <p:pic>
        <p:nvPicPr>
          <p:cNvPr id="3" name="Picture 4">
            <a:extLst>
              <a:ext uri="{FF2B5EF4-FFF2-40B4-BE49-F238E27FC236}">
                <a16:creationId xmlns:a16="http://schemas.microsoft.com/office/drawing/2014/main" id="{0BD15DBB-7C96-8D55-A352-BC8F104054F3}"/>
              </a:ext>
            </a:extLst>
          </p:cNvPr>
          <p:cNvPicPr>
            <a:picLocks noChangeAspect="1" noChangeArrowheads="1"/>
          </p:cNvPicPr>
          <p:nvPr/>
        </p:nvPicPr>
        <p:blipFill>
          <a:blip r:embed="rId3" cstate="print"/>
          <a:srcRect/>
          <a:stretch>
            <a:fillRect/>
          </a:stretch>
        </p:blipFill>
        <p:spPr bwMode="auto">
          <a:xfrm rot="1592195">
            <a:off x="-432986" y="1725892"/>
            <a:ext cx="2118105" cy="806996"/>
          </a:xfrm>
          <a:prstGeom prst="rect">
            <a:avLst/>
          </a:prstGeom>
          <a:noFill/>
          <a:ln w="9525">
            <a:noFill/>
            <a:miter lim="800000"/>
            <a:headEnd/>
            <a:tailEnd/>
          </a:ln>
        </p:spPr>
      </p:pic>
      <p:pic>
        <p:nvPicPr>
          <p:cNvPr id="5" name="Picture 4">
            <a:extLst>
              <a:ext uri="{FF2B5EF4-FFF2-40B4-BE49-F238E27FC236}">
                <a16:creationId xmlns:a16="http://schemas.microsoft.com/office/drawing/2014/main" id="{C29A27AC-7AE1-34C2-3F04-FE2176C83392}"/>
              </a:ext>
            </a:extLst>
          </p:cNvPr>
          <p:cNvPicPr>
            <a:picLocks noChangeAspect="1" noChangeArrowheads="1"/>
          </p:cNvPicPr>
          <p:nvPr/>
        </p:nvPicPr>
        <p:blipFill>
          <a:blip r:embed="rId3" cstate="print"/>
          <a:srcRect/>
          <a:stretch>
            <a:fillRect/>
          </a:stretch>
        </p:blipFill>
        <p:spPr bwMode="auto">
          <a:xfrm rot="1592195">
            <a:off x="-813986" y="2564093"/>
            <a:ext cx="2118105" cy="806996"/>
          </a:xfrm>
          <a:prstGeom prst="rect">
            <a:avLst/>
          </a:prstGeom>
          <a:noFill/>
          <a:ln w="9525">
            <a:noFill/>
            <a:miter lim="800000"/>
            <a:headEnd/>
            <a:tailEnd/>
          </a:ln>
        </p:spPr>
      </p:pic>
      <p:pic>
        <p:nvPicPr>
          <p:cNvPr id="9" name="Picture 4">
            <a:extLst>
              <a:ext uri="{FF2B5EF4-FFF2-40B4-BE49-F238E27FC236}">
                <a16:creationId xmlns:a16="http://schemas.microsoft.com/office/drawing/2014/main" id="{F852498C-DCF3-5B6D-BD7D-EBF57C8B6A5B}"/>
              </a:ext>
            </a:extLst>
          </p:cNvPr>
          <p:cNvPicPr>
            <a:picLocks noChangeAspect="1" noChangeArrowheads="1"/>
          </p:cNvPicPr>
          <p:nvPr/>
        </p:nvPicPr>
        <p:blipFill>
          <a:blip r:embed="rId3" cstate="print"/>
          <a:srcRect/>
          <a:stretch>
            <a:fillRect/>
          </a:stretch>
        </p:blipFill>
        <p:spPr bwMode="auto">
          <a:xfrm rot="1592195">
            <a:off x="-1194986" y="3249893"/>
            <a:ext cx="2118105" cy="806996"/>
          </a:xfrm>
          <a:prstGeom prst="rect">
            <a:avLst/>
          </a:prstGeom>
          <a:noFill/>
          <a:ln w="9525">
            <a:noFill/>
            <a:miter lim="800000"/>
            <a:headEnd/>
            <a:tailEnd/>
          </a:ln>
        </p:spPr>
      </p:pic>
      <p:pic>
        <p:nvPicPr>
          <p:cNvPr id="10" name="Picture 4">
            <a:extLst>
              <a:ext uri="{FF2B5EF4-FFF2-40B4-BE49-F238E27FC236}">
                <a16:creationId xmlns:a16="http://schemas.microsoft.com/office/drawing/2014/main" id="{4DB7EC61-EF2B-251D-52ED-686024A86C11}"/>
              </a:ext>
            </a:extLst>
          </p:cNvPr>
          <p:cNvPicPr>
            <a:picLocks noChangeAspect="1" noChangeArrowheads="1"/>
          </p:cNvPicPr>
          <p:nvPr/>
        </p:nvPicPr>
        <p:blipFill>
          <a:blip r:embed="rId3" cstate="print"/>
          <a:srcRect/>
          <a:stretch>
            <a:fillRect/>
          </a:stretch>
        </p:blipFill>
        <p:spPr bwMode="auto">
          <a:xfrm rot="1592195">
            <a:off x="-1560737" y="3935693"/>
            <a:ext cx="2118105" cy="806996"/>
          </a:xfrm>
          <a:prstGeom prst="rect">
            <a:avLst/>
          </a:prstGeom>
          <a:noFill/>
          <a:ln w="9525">
            <a:noFill/>
            <a:miter lim="800000"/>
            <a:headEnd/>
            <a:tailEnd/>
          </a:ln>
        </p:spPr>
      </p:pic>
      <p:pic>
        <p:nvPicPr>
          <p:cNvPr id="11" name="Picture 4">
            <a:extLst>
              <a:ext uri="{FF2B5EF4-FFF2-40B4-BE49-F238E27FC236}">
                <a16:creationId xmlns:a16="http://schemas.microsoft.com/office/drawing/2014/main" id="{17F4207B-9E8E-BC34-F423-1BD033B3C76D}"/>
              </a:ext>
            </a:extLst>
          </p:cNvPr>
          <p:cNvPicPr>
            <a:picLocks noChangeAspect="1" noChangeArrowheads="1"/>
          </p:cNvPicPr>
          <p:nvPr/>
        </p:nvPicPr>
        <p:blipFill>
          <a:blip r:embed="rId3" cstate="print"/>
          <a:srcRect/>
          <a:stretch>
            <a:fillRect/>
          </a:stretch>
        </p:blipFill>
        <p:spPr bwMode="auto">
          <a:xfrm rot="1592195">
            <a:off x="-1880787" y="4629761"/>
            <a:ext cx="2118105" cy="806996"/>
          </a:xfrm>
          <a:prstGeom prst="rect">
            <a:avLst/>
          </a:prstGeom>
          <a:noFill/>
          <a:ln w="9525">
            <a:noFill/>
            <a:miter lim="800000"/>
            <a:headEnd/>
            <a:tailEnd/>
          </a:ln>
        </p:spPr>
      </p:pic>
      <p:pic>
        <p:nvPicPr>
          <p:cNvPr id="12" name="Picture 4">
            <a:extLst>
              <a:ext uri="{FF2B5EF4-FFF2-40B4-BE49-F238E27FC236}">
                <a16:creationId xmlns:a16="http://schemas.microsoft.com/office/drawing/2014/main" id="{DF21B04A-BD41-B04A-1DDB-30287FA703B1}"/>
              </a:ext>
            </a:extLst>
          </p:cNvPr>
          <p:cNvPicPr>
            <a:picLocks noChangeAspect="1" noChangeArrowheads="1"/>
          </p:cNvPicPr>
          <p:nvPr/>
        </p:nvPicPr>
        <p:blipFill>
          <a:blip r:embed="rId3" cstate="print"/>
          <a:srcRect/>
          <a:stretch>
            <a:fillRect/>
          </a:stretch>
        </p:blipFill>
        <p:spPr bwMode="auto">
          <a:xfrm rot="20159580">
            <a:off x="11006384" y="1526003"/>
            <a:ext cx="2118105" cy="806996"/>
          </a:xfrm>
          <a:prstGeom prst="rect">
            <a:avLst/>
          </a:prstGeom>
          <a:noFill/>
          <a:ln w="9525">
            <a:noFill/>
            <a:miter lim="800000"/>
            <a:headEnd/>
            <a:tailEnd/>
          </a:ln>
        </p:spPr>
      </p:pic>
      <p:pic>
        <p:nvPicPr>
          <p:cNvPr id="13" name="Picture 4">
            <a:extLst>
              <a:ext uri="{FF2B5EF4-FFF2-40B4-BE49-F238E27FC236}">
                <a16:creationId xmlns:a16="http://schemas.microsoft.com/office/drawing/2014/main" id="{296FEC93-C853-99EA-B5FD-AA6A60908CCB}"/>
              </a:ext>
            </a:extLst>
          </p:cNvPr>
          <p:cNvPicPr>
            <a:picLocks noChangeAspect="1" noChangeArrowheads="1"/>
          </p:cNvPicPr>
          <p:nvPr/>
        </p:nvPicPr>
        <p:blipFill>
          <a:blip r:embed="rId3" cstate="print"/>
          <a:srcRect/>
          <a:stretch>
            <a:fillRect/>
          </a:stretch>
        </p:blipFill>
        <p:spPr bwMode="auto">
          <a:xfrm rot="20159580">
            <a:off x="11193198" y="2364201"/>
            <a:ext cx="2118105" cy="806996"/>
          </a:xfrm>
          <a:prstGeom prst="rect">
            <a:avLst/>
          </a:prstGeom>
          <a:noFill/>
          <a:ln w="9525">
            <a:noFill/>
            <a:miter lim="800000"/>
            <a:headEnd/>
            <a:tailEnd/>
          </a:ln>
        </p:spPr>
      </p:pic>
      <p:pic>
        <p:nvPicPr>
          <p:cNvPr id="14" name="Picture 4">
            <a:extLst>
              <a:ext uri="{FF2B5EF4-FFF2-40B4-BE49-F238E27FC236}">
                <a16:creationId xmlns:a16="http://schemas.microsoft.com/office/drawing/2014/main" id="{C875F0F5-9B0D-16AD-9DA3-71773D687EC6}"/>
              </a:ext>
            </a:extLst>
          </p:cNvPr>
          <p:cNvPicPr>
            <a:picLocks noChangeAspect="1" noChangeArrowheads="1"/>
          </p:cNvPicPr>
          <p:nvPr/>
        </p:nvPicPr>
        <p:blipFill>
          <a:blip r:embed="rId3" cstate="print"/>
          <a:srcRect/>
          <a:stretch>
            <a:fillRect/>
          </a:stretch>
        </p:blipFill>
        <p:spPr bwMode="auto">
          <a:xfrm rot="20159580">
            <a:off x="11421798" y="3202402"/>
            <a:ext cx="2118105" cy="806996"/>
          </a:xfrm>
          <a:prstGeom prst="rect">
            <a:avLst/>
          </a:prstGeom>
          <a:noFill/>
          <a:ln w="9525">
            <a:noFill/>
            <a:miter lim="800000"/>
            <a:headEnd/>
            <a:tailEnd/>
          </a:ln>
        </p:spPr>
      </p:pic>
      <p:pic>
        <p:nvPicPr>
          <p:cNvPr id="15" name="Picture 4">
            <a:extLst>
              <a:ext uri="{FF2B5EF4-FFF2-40B4-BE49-F238E27FC236}">
                <a16:creationId xmlns:a16="http://schemas.microsoft.com/office/drawing/2014/main" id="{2DC9F0FE-4FF8-C4D6-B2D7-D35F102B782B}"/>
              </a:ext>
            </a:extLst>
          </p:cNvPr>
          <p:cNvPicPr>
            <a:picLocks noChangeAspect="1" noChangeArrowheads="1"/>
          </p:cNvPicPr>
          <p:nvPr/>
        </p:nvPicPr>
        <p:blipFill>
          <a:blip r:embed="rId3" cstate="print"/>
          <a:srcRect/>
          <a:stretch>
            <a:fillRect/>
          </a:stretch>
        </p:blipFill>
        <p:spPr bwMode="auto">
          <a:xfrm rot="20159580">
            <a:off x="11574199" y="4040603"/>
            <a:ext cx="2118105" cy="806996"/>
          </a:xfrm>
          <a:prstGeom prst="rect">
            <a:avLst/>
          </a:prstGeom>
          <a:noFill/>
          <a:ln w="9525">
            <a:noFill/>
            <a:miter lim="800000"/>
            <a:headEnd/>
            <a:tailEnd/>
          </a:ln>
        </p:spPr>
      </p:pic>
      <p:pic>
        <p:nvPicPr>
          <p:cNvPr id="16" name="Picture 4">
            <a:extLst>
              <a:ext uri="{FF2B5EF4-FFF2-40B4-BE49-F238E27FC236}">
                <a16:creationId xmlns:a16="http://schemas.microsoft.com/office/drawing/2014/main" id="{F4EE92F9-8572-6868-9474-AC06B023CF3A}"/>
              </a:ext>
            </a:extLst>
          </p:cNvPr>
          <p:cNvPicPr>
            <a:picLocks noChangeAspect="1" noChangeArrowheads="1"/>
          </p:cNvPicPr>
          <p:nvPr/>
        </p:nvPicPr>
        <p:blipFill>
          <a:blip r:embed="rId3" cstate="print"/>
          <a:srcRect/>
          <a:stretch>
            <a:fillRect/>
          </a:stretch>
        </p:blipFill>
        <p:spPr bwMode="auto">
          <a:xfrm rot="20159580">
            <a:off x="11726599" y="4726402"/>
            <a:ext cx="2118105" cy="806996"/>
          </a:xfrm>
          <a:prstGeom prst="rect">
            <a:avLst/>
          </a:prstGeom>
          <a:noFill/>
          <a:ln w="9525">
            <a:noFill/>
            <a:miter lim="800000"/>
            <a:headEnd/>
            <a:tailEnd/>
          </a:ln>
        </p:spPr>
      </p:pic>
      <p:pic>
        <p:nvPicPr>
          <p:cNvPr id="17" name="Picture 4">
            <a:extLst>
              <a:ext uri="{FF2B5EF4-FFF2-40B4-BE49-F238E27FC236}">
                <a16:creationId xmlns:a16="http://schemas.microsoft.com/office/drawing/2014/main" id="{C2418497-D9D4-4F27-AF6B-6428E2F3D4C8}"/>
              </a:ext>
            </a:extLst>
          </p:cNvPr>
          <p:cNvPicPr>
            <a:picLocks noChangeAspect="1" noChangeArrowheads="1"/>
          </p:cNvPicPr>
          <p:nvPr/>
        </p:nvPicPr>
        <p:blipFill>
          <a:blip r:embed="rId3" cstate="print"/>
          <a:srcRect/>
          <a:stretch>
            <a:fillRect/>
          </a:stretch>
        </p:blipFill>
        <p:spPr bwMode="auto">
          <a:xfrm rot="20159580">
            <a:off x="11878999" y="5412202"/>
            <a:ext cx="2118105" cy="806996"/>
          </a:xfrm>
          <a:prstGeom prst="rect">
            <a:avLst/>
          </a:prstGeom>
          <a:noFill/>
          <a:ln w="9525">
            <a:noFill/>
            <a:miter lim="800000"/>
            <a:headEnd/>
            <a:tailEnd/>
          </a:ln>
        </p:spPr>
      </p:pic>
      <p:sp>
        <p:nvSpPr>
          <p:cNvPr id="47" name="TextBox 46"/>
          <p:cNvSpPr txBox="1"/>
          <p:nvPr/>
        </p:nvSpPr>
        <p:spPr>
          <a:xfrm>
            <a:off x="626066" y="4983480"/>
            <a:ext cx="11180383" cy="1824025"/>
          </a:xfrm>
          <a:prstGeom prst="rect">
            <a:avLst/>
          </a:prstGeom>
          <a:solidFill>
            <a:srgbClr val="333333">
              <a:alpha val="83137"/>
            </a:srgbClr>
          </a:solidFill>
        </p:spPr>
        <p:txBody>
          <a:bodyPr wrap="square" rtlCol="0">
            <a:spAutoFit/>
          </a:bodyPr>
          <a:lstStyle/>
          <a:p>
            <a:pPr algn="ctr">
              <a:lnSpc>
                <a:spcPct val="85000"/>
              </a:lnSpc>
            </a:pPr>
            <a:r>
              <a:rPr lang="en-US" sz="4400" dirty="0">
                <a:solidFill>
                  <a:schemeClr val="bg1"/>
                </a:solidFill>
              </a:rPr>
              <a:t>The staggering odds of the Big Bang                           producing a just-right expansion rate:</a:t>
            </a:r>
          </a:p>
          <a:p>
            <a:pPr algn="ctr">
              <a:lnSpc>
                <a:spcPct val="85000"/>
              </a:lnSpc>
            </a:pPr>
            <a:r>
              <a:rPr lang="en-US" sz="4400" b="1" dirty="0">
                <a:solidFill>
                  <a:schemeClr val="bg1"/>
                </a:solidFill>
              </a:rPr>
              <a:t>0.000000000000000001%</a:t>
            </a:r>
          </a:p>
        </p:txBody>
      </p:sp>
    </p:spTree>
    <p:extLst>
      <p:ext uri="{BB962C8B-B14F-4D97-AF65-F5344CB8AC3E}">
        <p14:creationId xmlns:p14="http://schemas.microsoft.com/office/powerpoint/2010/main" val="191801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fade">
                                      <p:cBhvr>
                                        <p:cTn id="7" dur="1000"/>
                                        <p:tgtEl>
                                          <p:spTgt spid="55301"/>
                                        </p:tgtEl>
                                      </p:cBhvr>
                                    </p:animEffect>
                                    <p:anim calcmode="lin" valueType="num">
                                      <p:cBhvr>
                                        <p:cTn id="8" dur="1000" fill="hold"/>
                                        <p:tgtEl>
                                          <p:spTgt spid="55301"/>
                                        </p:tgtEl>
                                        <p:attrNameLst>
                                          <p:attrName>ppt_x</p:attrName>
                                        </p:attrNameLst>
                                      </p:cBhvr>
                                      <p:tavLst>
                                        <p:tav tm="0">
                                          <p:val>
                                            <p:strVal val="#ppt_x"/>
                                          </p:val>
                                        </p:tav>
                                        <p:tav tm="100000">
                                          <p:val>
                                            <p:strVal val="#ppt_x"/>
                                          </p:val>
                                        </p:tav>
                                      </p:tavLst>
                                    </p:anim>
                                    <p:anim calcmode="lin" valueType="num">
                                      <p:cBhvr>
                                        <p:cTn id="9" dur="1000" fill="hold"/>
                                        <p:tgtEl>
                                          <p:spTgt spid="55301"/>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1000" fill="hold"/>
                                        <p:tgtEl>
                                          <p:spTgt spid="40"/>
                                        </p:tgtEl>
                                        <p:attrNameLst>
                                          <p:attrName>ppt_x</p:attrName>
                                        </p:attrNameLst>
                                      </p:cBhvr>
                                      <p:tavLst>
                                        <p:tav tm="0">
                                          <p:val>
                                            <p:strVal val="1+#ppt_w/2"/>
                                          </p:val>
                                        </p:tav>
                                        <p:tav tm="100000">
                                          <p:val>
                                            <p:strVal val="#ppt_x"/>
                                          </p:val>
                                        </p:tav>
                                      </p:tavLst>
                                    </p:anim>
                                    <p:anim calcmode="lin" valueType="num">
                                      <p:cBhvr additive="base">
                                        <p:cTn id="13" dur="1000" fill="hold"/>
                                        <p:tgtEl>
                                          <p:spTgt spid="40"/>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1000" fill="hold"/>
                                        <p:tgtEl>
                                          <p:spTgt spid="41"/>
                                        </p:tgtEl>
                                        <p:attrNameLst>
                                          <p:attrName>ppt_x</p:attrName>
                                        </p:attrNameLst>
                                      </p:cBhvr>
                                      <p:tavLst>
                                        <p:tav tm="0">
                                          <p:val>
                                            <p:strVal val="1+#ppt_w/2"/>
                                          </p:val>
                                        </p:tav>
                                        <p:tav tm="100000">
                                          <p:val>
                                            <p:strVal val="#ppt_x"/>
                                          </p:val>
                                        </p:tav>
                                      </p:tavLst>
                                    </p:anim>
                                    <p:anim calcmode="lin" valueType="num">
                                      <p:cBhvr additive="base">
                                        <p:cTn id="17" dur="1000" fill="hold"/>
                                        <p:tgtEl>
                                          <p:spTgt spid="41"/>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1000" fill="hold"/>
                                        <p:tgtEl>
                                          <p:spTgt spid="42"/>
                                        </p:tgtEl>
                                        <p:attrNameLst>
                                          <p:attrName>ppt_x</p:attrName>
                                        </p:attrNameLst>
                                      </p:cBhvr>
                                      <p:tavLst>
                                        <p:tav tm="0">
                                          <p:val>
                                            <p:strVal val="1+#ppt_w/2"/>
                                          </p:val>
                                        </p:tav>
                                        <p:tav tm="100000">
                                          <p:val>
                                            <p:strVal val="#ppt_x"/>
                                          </p:val>
                                        </p:tav>
                                      </p:tavLst>
                                    </p:anim>
                                    <p:anim calcmode="lin" valueType="num">
                                      <p:cBhvr additive="base">
                                        <p:cTn id="21" dur="100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1000" fill="hold"/>
                                        <p:tgtEl>
                                          <p:spTgt spid="43"/>
                                        </p:tgtEl>
                                        <p:attrNameLst>
                                          <p:attrName>ppt_x</p:attrName>
                                        </p:attrNameLst>
                                      </p:cBhvr>
                                      <p:tavLst>
                                        <p:tav tm="0">
                                          <p:val>
                                            <p:strVal val="1+#ppt_w/2"/>
                                          </p:val>
                                        </p:tav>
                                        <p:tav tm="100000">
                                          <p:val>
                                            <p:strVal val="#ppt_x"/>
                                          </p:val>
                                        </p:tav>
                                      </p:tavLst>
                                    </p:anim>
                                    <p:anim calcmode="lin" valueType="num">
                                      <p:cBhvr additive="base">
                                        <p:cTn id="25" dur="1000" fill="hold"/>
                                        <p:tgtEl>
                                          <p:spTgt spid="4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6"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1000" fill="hold"/>
                                        <p:tgtEl>
                                          <p:spTgt spid="45"/>
                                        </p:tgtEl>
                                        <p:attrNameLst>
                                          <p:attrName>ppt_x</p:attrName>
                                        </p:attrNameLst>
                                      </p:cBhvr>
                                      <p:tavLst>
                                        <p:tav tm="0">
                                          <p:val>
                                            <p:strVal val="1+#ppt_w/2"/>
                                          </p:val>
                                        </p:tav>
                                        <p:tav tm="100000">
                                          <p:val>
                                            <p:strVal val="#ppt_x"/>
                                          </p:val>
                                        </p:tav>
                                      </p:tavLst>
                                    </p:anim>
                                    <p:anim calcmode="lin" valueType="num">
                                      <p:cBhvr additive="base">
                                        <p:cTn id="30" dur="10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1000" fill="hold"/>
                                        <p:tgtEl>
                                          <p:spTgt spid="44"/>
                                        </p:tgtEl>
                                        <p:attrNameLst>
                                          <p:attrName>ppt_x</p:attrName>
                                        </p:attrNameLst>
                                      </p:cBhvr>
                                      <p:tavLst>
                                        <p:tav tm="0">
                                          <p:val>
                                            <p:strVal val="1+#ppt_w/2"/>
                                          </p:val>
                                        </p:tav>
                                        <p:tav tm="100000">
                                          <p:val>
                                            <p:strVal val="#ppt_x"/>
                                          </p:val>
                                        </p:tav>
                                      </p:tavLst>
                                    </p:anim>
                                    <p:anim calcmode="lin" valueType="num">
                                      <p:cBhvr additive="base">
                                        <p:cTn id="34" dur="1000" fill="hold"/>
                                        <p:tgtEl>
                                          <p:spTgt spid="4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1000" fill="hold"/>
                                        <p:tgtEl>
                                          <p:spTgt spid="29"/>
                                        </p:tgtEl>
                                        <p:attrNameLst>
                                          <p:attrName>ppt_x</p:attrName>
                                        </p:attrNameLst>
                                      </p:cBhvr>
                                      <p:tavLst>
                                        <p:tav tm="0">
                                          <p:val>
                                            <p:strVal val="#ppt_x"/>
                                          </p:val>
                                        </p:tav>
                                        <p:tav tm="100000">
                                          <p:val>
                                            <p:strVal val="#ppt_x"/>
                                          </p:val>
                                        </p:tav>
                                      </p:tavLst>
                                    </p:anim>
                                    <p:anim calcmode="lin" valueType="num">
                                      <p:cBhvr additive="base">
                                        <p:cTn id="38" dur="10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1000" fill="hold"/>
                                        <p:tgtEl>
                                          <p:spTgt spid="35"/>
                                        </p:tgtEl>
                                        <p:attrNameLst>
                                          <p:attrName>ppt_x</p:attrName>
                                        </p:attrNameLst>
                                      </p:cBhvr>
                                      <p:tavLst>
                                        <p:tav tm="0">
                                          <p:val>
                                            <p:strVal val="#ppt_x"/>
                                          </p:val>
                                        </p:tav>
                                        <p:tav tm="100000">
                                          <p:val>
                                            <p:strVal val="#ppt_x"/>
                                          </p:val>
                                        </p:tav>
                                      </p:tavLst>
                                    </p:anim>
                                    <p:anim calcmode="lin" valueType="num">
                                      <p:cBhvr additive="base">
                                        <p:cTn id="42" dur="1000" fill="hold"/>
                                        <p:tgtEl>
                                          <p:spTgt spid="35"/>
                                        </p:tgtEl>
                                        <p:attrNameLst>
                                          <p:attrName>ppt_y</p:attrName>
                                        </p:attrNameLst>
                                      </p:cBhvr>
                                      <p:tavLst>
                                        <p:tav tm="0">
                                          <p:val>
                                            <p:strVal val="1+#ppt_h/2"/>
                                          </p:val>
                                        </p:tav>
                                        <p:tav tm="100000">
                                          <p:val>
                                            <p:strVal val="#ppt_y"/>
                                          </p:val>
                                        </p:tav>
                                      </p:tavLst>
                                    </p:anim>
                                  </p:childTnLst>
                                </p:cTn>
                              </p:par>
                            </p:childTnLst>
                          </p:cTn>
                        </p:par>
                        <p:par>
                          <p:cTn id="43" fill="hold">
                            <p:stCondLst>
                              <p:cond delay="2000"/>
                            </p:stCondLst>
                            <p:childTnLst>
                              <p:par>
                                <p:cTn id="44" presetID="2" presetClass="entr" presetSubtype="4"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1000" fill="hold"/>
                                        <p:tgtEl>
                                          <p:spTgt spid="30"/>
                                        </p:tgtEl>
                                        <p:attrNameLst>
                                          <p:attrName>ppt_x</p:attrName>
                                        </p:attrNameLst>
                                      </p:cBhvr>
                                      <p:tavLst>
                                        <p:tav tm="0">
                                          <p:val>
                                            <p:strVal val="#ppt_x"/>
                                          </p:val>
                                        </p:tav>
                                        <p:tav tm="100000">
                                          <p:val>
                                            <p:strVal val="#ppt_x"/>
                                          </p:val>
                                        </p:tav>
                                      </p:tavLst>
                                    </p:anim>
                                    <p:anim calcmode="lin" valueType="num">
                                      <p:cBhvr additive="base">
                                        <p:cTn id="47" dur="1000" fill="hold"/>
                                        <p:tgtEl>
                                          <p:spTgt spid="30"/>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1000" fill="hold"/>
                                        <p:tgtEl>
                                          <p:spTgt spid="36"/>
                                        </p:tgtEl>
                                        <p:attrNameLst>
                                          <p:attrName>ppt_x</p:attrName>
                                        </p:attrNameLst>
                                      </p:cBhvr>
                                      <p:tavLst>
                                        <p:tav tm="0">
                                          <p:val>
                                            <p:strVal val="#ppt_x"/>
                                          </p:val>
                                        </p:tav>
                                        <p:tav tm="100000">
                                          <p:val>
                                            <p:strVal val="#ppt_x"/>
                                          </p:val>
                                        </p:tav>
                                      </p:tavLst>
                                    </p:anim>
                                    <p:anim calcmode="lin" valueType="num">
                                      <p:cBhvr additive="base">
                                        <p:cTn id="51" dur="10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1000" fill="hold"/>
                                        <p:tgtEl>
                                          <p:spTgt spid="31"/>
                                        </p:tgtEl>
                                        <p:attrNameLst>
                                          <p:attrName>ppt_x</p:attrName>
                                        </p:attrNameLst>
                                      </p:cBhvr>
                                      <p:tavLst>
                                        <p:tav tm="0">
                                          <p:val>
                                            <p:strVal val="#ppt_x"/>
                                          </p:val>
                                        </p:tav>
                                        <p:tav tm="100000">
                                          <p:val>
                                            <p:strVal val="#ppt_x"/>
                                          </p:val>
                                        </p:tav>
                                      </p:tavLst>
                                    </p:anim>
                                    <p:anim calcmode="lin" valueType="num">
                                      <p:cBhvr additive="base">
                                        <p:cTn id="55" dur="1000" fill="hold"/>
                                        <p:tgtEl>
                                          <p:spTgt spid="31"/>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1000" fill="hold"/>
                                        <p:tgtEl>
                                          <p:spTgt spid="37"/>
                                        </p:tgtEl>
                                        <p:attrNameLst>
                                          <p:attrName>ppt_x</p:attrName>
                                        </p:attrNameLst>
                                      </p:cBhvr>
                                      <p:tavLst>
                                        <p:tav tm="0">
                                          <p:val>
                                            <p:strVal val="#ppt_x"/>
                                          </p:val>
                                        </p:tav>
                                        <p:tav tm="100000">
                                          <p:val>
                                            <p:strVal val="#ppt_x"/>
                                          </p:val>
                                        </p:tav>
                                      </p:tavLst>
                                    </p:anim>
                                    <p:anim calcmode="lin" valueType="num">
                                      <p:cBhvr additive="base">
                                        <p:cTn id="59" dur="10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1000" fill="hold"/>
                                        <p:tgtEl>
                                          <p:spTgt spid="32"/>
                                        </p:tgtEl>
                                        <p:attrNameLst>
                                          <p:attrName>ppt_x</p:attrName>
                                        </p:attrNameLst>
                                      </p:cBhvr>
                                      <p:tavLst>
                                        <p:tav tm="0">
                                          <p:val>
                                            <p:strVal val="#ppt_x"/>
                                          </p:val>
                                        </p:tav>
                                        <p:tav tm="100000">
                                          <p:val>
                                            <p:strVal val="#ppt_x"/>
                                          </p:val>
                                        </p:tav>
                                      </p:tavLst>
                                    </p:anim>
                                    <p:anim calcmode="lin" valueType="num">
                                      <p:cBhvr additive="base">
                                        <p:cTn id="63" dur="1000" fill="hold"/>
                                        <p:tgtEl>
                                          <p:spTgt spid="32"/>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1000" fill="hold"/>
                                        <p:tgtEl>
                                          <p:spTgt spid="38"/>
                                        </p:tgtEl>
                                        <p:attrNameLst>
                                          <p:attrName>ppt_x</p:attrName>
                                        </p:attrNameLst>
                                      </p:cBhvr>
                                      <p:tavLst>
                                        <p:tav tm="0">
                                          <p:val>
                                            <p:strVal val="#ppt_x"/>
                                          </p:val>
                                        </p:tav>
                                        <p:tav tm="100000">
                                          <p:val>
                                            <p:strVal val="#ppt_x"/>
                                          </p:val>
                                        </p:tav>
                                      </p:tavLst>
                                    </p:anim>
                                    <p:anim calcmode="lin" valueType="num">
                                      <p:cBhvr additive="base">
                                        <p:cTn id="67" dur="10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1000" fill="hold"/>
                                        <p:tgtEl>
                                          <p:spTgt spid="33"/>
                                        </p:tgtEl>
                                        <p:attrNameLst>
                                          <p:attrName>ppt_x</p:attrName>
                                        </p:attrNameLst>
                                      </p:cBhvr>
                                      <p:tavLst>
                                        <p:tav tm="0">
                                          <p:val>
                                            <p:strVal val="#ppt_x"/>
                                          </p:val>
                                        </p:tav>
                                        <p:tav tm="100000">
                                          <p:val>
                                            <p:strVal val="#ppt_x"/>
                                          </p:val>
                                        </p:tav>
                                      </p:tavLst>
                                    </p:anim>
                                    <p:anim calcmode="lin" valueType="num">
                                      <p:cBhvr additive="base">
                                        <p:cTn id="71" dur="1000" fill="hold"/>
                                        <p:tgtEl>
                                          <p:spTgt spid="33"/>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1000" fill="hold"/>
                                        <p:tgtEl>
                                          <p:spTgt spid="39"/>
                                        </p:tgtEl>
                                        <p:attrNameLst>
                                          <p:attrName>ppt_x</p:attrName>
                                        </p:attrNameLst>
                                      </p:cBhvr>
                                      <p:tavLst>
                                        <p:tav tm="0">
                                          <p:val>
                                            <p:strVal val="#ppt_x"/>
                                          </p:val>
                                        </p:tav>
                                        <p:tav tm="100000">
                                          <p:val>
                                            <p:strVal val="#ppt_x"/>
                                          </p:val>
                                        </p:tav>
                                      </p:tavLst>
                                    </p:anim>
                                    <p:anim calcmode="lin" valueType="num">
                                      <p:cBhvr additive="base">
                                        <p:cTn id="75" dur="10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1000" fill="hold"/>
                                        <p:tgtEl>
                                          <p:spTgt spid="34"/>
                                        </p:tgtEl>
                                        <p:attrNameLst>
                                          <p:attrName>ppt_x</p:attrName>
                                        </p:attrNameLst>
                                      </p:cBhvr>
                                      <p:tavLst>
                                        <p:tav tm="0">
                                          <p:val>
                                            <p:strVal val="#ppt_x"/>
                                          </p:val>
                                        </p:tav>
                                        <p:tav tm="100000">
                                          <p:val>
                                            <p:strVal val="#ppt_x"/>
                                          </p:val>
                                        </p:tav>
                                      </p:tavLst>
                                    </p:anim>
                                    <p:anim calcmode="lin" valueType="num">
                                      <p:cBhvr additive="base">
                                        <p:cTn id="79" dur="1000" fill="hold"/>
                                        <p:tgtEl>
                                          <p:spTgt spid="34"/>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additive="base">
                                        <p:cTn id="82" dur="1000" fill="hold"/>
                                        <p:tgtEl>
                                          <p:spTgt spid="46"/>
                                        </p:tgtEl>
                                        <p:attrNameLst>
                                          <p:attrName>ppt_x</p:attrName>
                                        </p:attrNameLst>
                                      </p:cBhvr>
                                      <p:tavLst>
                                        <p:tav tm="0">
                                          <p:val>
                                            <p:strVal val="#ppt_x"/>
                                          </p:val>
                                        </p:tav>
                                        <p:tav tm="100000">
                                          <p:val>
                                            <p:strVal val="#ppt_x"/>
                                          </p:val>
                                        </p:tav>
                                      </p:tavLst>
                                    </p:anim>
                                    <p:anim calcmode="lin" valueType="num">
                                      <p:cBhvr additive="base">
                                        <p:cTn id="83" dur="1000" fill="hold"/>
                                        <p:tgtEl>
                                          <p:spTgt spid="46"/>
                                        </p:tgtEl>
                                        <p:attrNameLst>
                                          <p:attrName>ppt_y</p:attrName>
                                        </p:attrNameLst>
                                      </p:cBhvr>
                                      <p:tavLst>
                                        <p:tav tm="0">
                                          <p:val>
                                            <p:strVal val="1+#ppt_h/2"/>
                                          </p:val>
                                        </p:tav>
                                        <p:tav tm="100000">
                                          <p:val>
                                            <p:strVal val="#ppt_y"/>
                                          </p:val>
                                        </p:tav>
                                      </p:tavLst>
                                    </p:anim>
                                  </p:childTnLst>
                                </p:cTn>
                              </p:par>
                              <p:par>
                                <p:cTn id="84" presetID="2" presetClass="entr" presetSubtype="12" fill="hold" nodeType="withEffect">
                                  <p:stCondLst>
                                    <p:cond delay="0"/>
                                  </p:stCondLst>
                                  <p:childTnLst>
                                    <p:set>
                                      <p:cBhvr>
                                        <p:cTn id="85" dur="1" fill="hold">
                                          <p:stCondLst>
                                            <p:cond delay="0"/>
                                          </p:stCondLst>
                                        </p:cTn>
                                        <p:tgtEl>
                                          <p:spTgt spid="55300"/>
                                        </p:tgtEl>
                                        <p:attrNameLst>
                                          <p:attrName>style.visibility</p:attrName>
                                        </p:attrNameLst>
                                      </p:cBhvr>
                                      <p:to>
                                        <p:strVal val="visible"/>
                                      </p:to>
                                    </p:set>
                                    <p:anim calcmode="lin" valueType="num">
                                      <p:cBhvr additive="base">
                                        <p:cTn id="86" dur="1000" fill="hold"/>
                                        <p:tgtEl>
                                          <p:spTgt spid="55300"/>
                                        </p:tgtEl>
                                        <p:attrNameLst>
                                          <p:attrName>ppt_x</p:attrName>
                                        </p:attrNameLst>
                                      </p:cBhvr>
                                      <p:tavLst>
                                        <p:tav tm="0">
                                          <p:val>
                                            <p:strVal val="0-#ppt_w/2"/>
                                          </p:val>
                                        </p:tav>
                                        <p:tav tm="100000">
                                          <p:val>
                                            <p:strVal val="#ppt_x"/>
                                          </p:val>
                                        </p:tav>
                                      </p:tavLst>
                                    </p:anim>
                                    <p:anim calcmode="lin" valueType="num">
                                      <p:cBhvr additive="base">
                                        <p:cTn id="87" dur="1000" fill="hold"/>
                                        <p:tgtEl>
                                          <p:spTgt spid="55300"/>
                                        </p:tgtEl>
                                        <p:attrNameLst>
                                          <p:attrName>ppt_y</p:attrName>
                                        </p:attrNameLst>
                                      </p:cBhvr>
                                      <p:tavLst>
                                        <p:tav tm="0">
                                          <p:val>
                                            <p:strVal val="1+#ppt_h/2"/>
                                          </p:val>
                                        </p:tav>
                                        <p:tav tm="100000">
                                          <p:val>
                                            <p:strVal val="#ppt_y"/>
                                          </p:val>
                                        </p:tav>
                                      </p:tavLst>
                                    </p:anim>
                                  </p:childTnLst>
                                </p:cTn>
                              </p:par>
                              <p:par>
                                <p:cTn id="88" presetID="2" presetClass="entr" presetSubtype="6" fill="hold"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additive="base">
                                        <p:cTn id="90" dur="1000" fill="hold"/>
                                        <p:tgtEl>
                                          <p:spTgt spid="16"/>
                                        </p:tgtEl>
                                        <p:attrNameLst>
                                          <p:attrName>ppt_x</p:attrName>
                                        </p:attrNameLst>
                                      </p:cBhvr>
                                      <p:tavLst>
                                        <p:tav tm="0">
                                          <p:val>
                                            <p:strVal val="1+#ppt_w/2"/>
                                          </p:val>
                                        </p:tav>
                                        <p:tav tm="100000">
                                          <p:val>
                                            <p:strVal val="#ppt_x"/>
                                          </p:val>
                                        </p:tav>
                                      </p:tavLst>
                                    </p:anim>
                                    <p:anim calcmode="lin" valueType="num">
                                      <p:cBhvr additive="base">
                                        <p:cTn id="91" dur="1000" fill="hold"/>
                                        <p:tgtEl>
                                          <p:spTgt spid="16"/>
                                        </p:tgtEl>
                                        <p:attrNameLst>
                                          <p:attrName>ppt_y</p:attrName>
                                        </p:attrNameLst>
                                      </p:cBhvr>
                                      <p:tavLst>
                                        <p:tav tm="0">
                                          <p:val>
                                            <p:strVal val="1+#ppt_h/2"/>
                                          </p:val>
                                        </p:tav>
                                        <p:tav tm="100000">
                                          <p:val>
                                            <p:strVal val="#ppt_y"/>
                                          </p:val>
                                        </p:tav>
                                      </p:tavLst>
                                    </p:anim>
                                  </p:childTnLst>
                                </p:cTn>
                              </p:par>
                              <p:par>
                                <p:cTn id="92" presetID="2" presetClass="entr" presetSubtype="12" fill="hold"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1000" fill="hold"/>
                                        <p:tgtEl>
                                          <p:spTgt spid="24"/>
                                        </p:tgtEl>
                                        <p:attrNameLst>
                                          <p:attrName>ppt_x</p:attrName>
                                        </p:attrNameLst>
                                      </p:cBhvr>
                                      <p:tavLst>
                                        <p:tav tm="0">
                                          <p:val>
                                            <p:strVal val="0-#ppt_w/2"/>
                                          </p:val>
                                        </p:tav>
                                        <p:tav tm="100000">
                                          <p:val>
                                            <p:strVal val="#ppt_x"/>
                                          </p:val>
                                        </p:tav>
                                      </p:tavLst>
                                    </p:anim>
                                    <p:anim calcmode="lin" valueType="num">
                                      <p:cBhvr additive="base">
                                        <p:cTn id="95" dur="1000" fill="hold"/>
                                        <p:tgtEl>
                                          <p:spTgt spid="24"/>
                                        </p:tgtEl>
                                        <p:attrNameLst>
                                          <p:attrName>ppt_y</p:attrName>
                                        </p:attrNameLst>
                                      </p:cBhvr>
                                      <p:tavLst>
                                        <p:tav tm="0">
                                          <p:val>
                                            <p:strVal val="1+#ppt_h/2"/>
                                          </p:val>
                                        </p:tav>
                                        <p:tav tm="100000">
                                          <p:val>
                                            <p:strVal val="#ppt_y"/>
                                          </p:val>
                                        </p:tav>
                                      </p:tavLst>
                                    </p:anim>
                                  </p:childTnLst>
                                </p:cTn>
                              </p:par>
                              <p:par>
                                <p:cTn id="96" presetID="2" presetClass="entr" presetSubtype="12" fill="hold" nodeType="with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1000" fill="hold"/>
                                        <p:tgtEl>
                                          <p:spTgt spid="25"/>
                                        </p:tgtEl>
                                        <p:attrNameLst>
                                          <p:attrName>ppt_x</p:attrName>
                                        </p:attrNameLst>
                                      </p:cBhvr>
                                      <p:tavLst>
                                        <p:tav tm="0">
                                          <p:val>
                                            <p:strVal val="0-#ppt_w/2"/>
                                          </p:val>
                                        </p:tav>
                                        <p:tav tm="100000">
                                          <p:val>
                                            <p:strVal val="#ppt_x"/>
                                          </p:val>
                                        </p:tav>
                                      </p:tavLst>
                                    </p:anim>
                                    <p:anim calcmode="lin" valueType="num">
                                      <p:cBhvr additive="base">
                                        <p:cTn id="99" dur="1000" fill="hold"/>
                                        <p:tgtEl>
                                          <p:spTgt spid="25"/>
                                        </p:tgtEl>
                                        <p:attrNameLst>
                                          <p:attrName>ppt_y</p:attrName>
                                        </p:attrNameLst>
                                      </p:cBhvr>
                                      <p:tavLst>
                                        <p:tav tm="0">
                                          <p:val>
                                            <p:strVal val="1+#ppt_h/2"/>
                                          </p:val>
                                        </p:tav>
                                        <p:tav tm="100000">
                                          <p:val>
                                            <p:strVal val="#ppt_y"/>
                                          </p:val>
                                        </p:tav>
                                      </p:tavLst>
                                    </p:anim>
                                  </p:childTnLst>
                                </p:cTn>
                              </p:par>
                              <p:par>
                                <p:cTn id="100" presetID="2" presetClass="entr" presetSubtype="12" fill="hold"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1000" fill="hold"/>
                                        <p:tgtEl>
                                          <p:spTgt spid="26"/>
                                        </p:tgtEl>
                                        <p:attrNameLst>
                                          <p:attrName>ppt_x</p:attrName>
                                        </p:attrNameLst>
                                      </p:cBhvr>
                                      <p:tavLst>
                                        <p:tav tm="0">
                                          <p:val>
                                            <p:strVal val="0-#ppt_w/2"/>
                                          </p:val>
                                        </p:tav>
                                        <p:tav tm="100000">
                                          <p:val>
                                            <p:strVal val="#ppt_x"/>
                                          </p:val>
                                        </p:tav>
                                      </p:tavLst>
                                    </p:anim>
                                    <p:anim calcmode="lin" valueType="num">
                                      <p:cBhvr additive="base">
                                        <p:cTn id="103" dur="1000" fill="hold"/>
                                        <p:tgtEl>
                                          <p:spTgt spid="26"/>
                                        </p:tgtEl>
                                        <p:attrNameLst>
                                          <p:attrName>ppt_y</p:attrName>
                                        </p:attrNameLst>
                                      </p:cBhvr>
                                      <p:tavLst>
                                        <p:tav tm="0">
                                          <p:val>
                                            <p:strVal val="1+#ppt_h/2"/>
                                          </p:val>
                                        </p:tav>
                                        <p:tav tm="100000">
                                          <p:val>
                                            <p:strVal val="#ppt_y"/>
                                          </p:val>
                                        </p:tav>
                                      </p:tavLst>
                                    </p:anim>
                                  </p:childTnLst>
                                </p:cTn>
                              </p:par>
                              <p:par>
                                <p:cTn id="104" presetID="2" presetClass="entr" presetSubtype="12" fill="hold" nodeType="with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additive="base">
                                        <p:cTn id="106" dur="1000" fill="hold"/>
                                        <p:tgtEl>
                                          <p:spTgt spid="27"/>
                                        </p:tgtEl>
                                        <p:attrNameLst>
                                          <p:attrName>ppt_x</p:attrName>
                                        </p:attrNameLst>
                                      </p:cBhvr>
                                      <p:tavLst>
                                        <p:tav tm="0">
                                          <p:val>
                                            <p:strVal val="0-#ppt_w/2"/>
                                          </p:val>
                                        </p:tav>
                                        <p:tav tm="100000">
                                          <p:val>
                                            <p:strVal val="#ppt_x"/>
                                          </p:val>
                                        </p:tav>
                                      </p:tavLst>
                                    </p:anim>
                                    <p:anim calcmode="lin" valueType="num">
                                      <p:cBhvr additive="base">
                                        <p:cTn id="107" dur="1000" fill="hold"/>
                                        <p:tgtEl>
                                          <p:spTgt spid="27"/>
                                        </p:tgtEl>
                                        <p:attrNameLst>
                                          <p:attrName>ppt_y</p:attrName>
                                        </p:attrNameLst>
                                      </p:cBhvr>
                                      <p:tavLst>
                                        <p:tav tm="0">
                                          <p:val>
                                            <p:strVal val="1+#ppt_h/2"/>
                                          </p:val>
                                        </p:tav>
                                        <p:tav tm="100000">
                                          <p:val>
                                            <p:strVal val="#ppt_y"/>
                                          </p:val>
                                        </p:tav>
                                      </p:tavLst>
                                    </p:anim>
                                  </p:childTnLst>
                                </p:cTn>
                              </p:par>
                              <p:par>
                                <p:cTn id="108" presetID="2" presetClass="entr" presetSubtype="12" fill="hold" nodeType="with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1000" fill="hold"/>
                                        <p:tgtEl>
                                          <p:spTgt spid="28"/>
                                        </p:tgtEl>
                                        <p:attrNameLst>
                                          <p:attrName>ppt_x</p:attrName>
                                        </p:attrNameLst>
                                      </p:cBhvr>
                                      <p:tavLst>
                                        <p:tav tm="0">
                                          <p:val>
                                            <p:strVal val="0-#ppt_w/2"/>
                                          </p:val>
                                        </p:tav>
                                        <p:tav tm="100000">
                                          <p:val>
                                            <p:strVal val="#ppt_x"/>
                                          </p:val>
                                        </p:tav>
                                      </p:tavLst>
                                    </p:anim>
                                    <p:anim calcmode="lin" valueType="num">
                                      <p:cBhvr additive="base">
                                        <p:cTn id="111" dur="1000" fill="hold"/>
                                        <p:tgtEl>
                                          <p:spTgt spid="28"/>
                                        </p:tgtEl>
                                        <p:attrNameLst>
                                          <p:attrName>ppt_y</p:attrName>
                                        </p:attrNameLst>
                                      </p:cBhvr>
                                      <p:tavLst>
                                        <p:tav tm="0">
                                          <p:val>
                                            <p:strVal val="1+#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2"/>
                                        </p:tgtEl>
                                        <p:attrNameLst>
                                          <p:attrName>style.visibility</p:attrName>
                                        </p:attrNameLst>
                                      </p:cBhvr>
                                      <p:to>
                                        <p:strVal val="visible"/>
                                      </p:to>
                                    </p:set>
                                    <p:anim calcmode="lin" valueType="num">
                                      <p:cBhvr additive="base">
                                        <p:cTn id="114" dur="1000" fill="hold"/>
                                        <p:tgtEl>
                                          <p:spTgt spid="2"/>
                                        </p:tgtEl>
                                        <p:attrNameLst>
                                          <p:attrName>ppt_x</p:attrName>
                                        </p:attrNameLst>
                                      </p:cBhvr>
                                      <p:tavLst>
                                        <p:tav tm="0">
                                          <p:val>
                                            <p:strVal val="0-#ppt_w/2"/>
                                          </p:val>
                                        </p:tav>
                                        <p:tav tm="100000">
                                          <p:val>
                                            <p:strVal val="#ppt_x"/>
                                          </p:val>
                                        </p:tav>
                                      </p:tavLst>
                                    </p:anim>
                                    <p:anim calcmode="lin" valueType="num">
                                      <p:cBhvr additive="base">
                                        <p:cTn id="115" dur="1000" fill="hold"/>
                                        <p:tgtEl>
                                          <p:spTgt spid="2"/>
                                        </p:tgtEl>
                                        <p:attrNameLst>
                                          <p:attrName>ppt_y</p:attrName>
                                        </p:attrNameLst>
                                      </p:cBhvr>
                                      <p:tavLst>
                                        <p:tav tm="0">
                                          <p:val>
                                            <p:strVal val="1+#ppt_h/2"/>
                                          </p:val>
                                        </p:tav>
                                        <p:tav tm="100000">
                                          <p:val>
                                            <p:strVal val="#ppt_y"/>
                                          </p:val>
                                        </p:tav>
                                      </p:tavLst>
                                    </p:anim>
                                  </p:childTnLst>
                                </p:cTn>
                              </p:par>
                              <p:par>
                                <p:cTn id="116" presetID="2" presetClass="entr" presetSubtype="12"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1000" fill="hold"/>
                                        <p:tgtEl>
                                          <p:spTgt spid="3"/>
                                        </p:tgtEl>
                                        <p:attrNameLst>
                                          <p:attrName>ppt_x</p:attrName>
                                        </p:attrNameLst>
                                      </p:cBhvr>
                                      <p:tavLst>
                                        <p:tav tm="0">
                                          <p:val>
                                            <p:strVal val="0-#ppt_w/2"/>
                                          </p:val>
                                        </p:tav>
                                        <p:tav tm="100000">
                                          <p:val>
                                            <p:strVal val="#ppt_x"/>
                                          </p:val>
                                        </p:tav>
                                      </p:tavLst>
                                    </p:anim>
                                    <p:anim calcmode="lin" valueType="num">
                                      <p:cBhvr additive="base">
                                        <p:cTn id="119" dur="1000" fill="hold"/>
                                        <p:tgtEl>
                                          <p:spTgt spid="3"/>
                                        </p:tgtEl>
                                        <p:attrNameLst>
                                          <p:attrName>ppt_y</p:attrName>
                                        </p:attrNameLst>
                                      </p:cBhvr>
                                      <p:tavLst>
                                        <p:tav tm="0">
                                          <p:val>
                                            <p:strVal val="1+#ppt_h/2"/>
                                          </p:val>
                                        </p:tav>
                                        <p:tav tm="100000">
                                          <p:val>
                                            <p:strVal val="#ppt_y"/>
                                          </p:val>
                                        </p:tav>
                                      </p:tavLst>
                                    </p:anim>
                                  </p:childTnLst>
                                </p:cTn>
                              </p:par>
                              <p:par>
                                <p:cTn id="120" presetID="2" presetClass="entr" presetSubtype="12" fill="hold" nodeType="withEffect">
                                  <p:stCondLst>
                                    <p:cond delay="0"/>
                                  </p:stCondLst>
                                  <p:childTnLst>
                                    <p:set>
                                      <p:cBhvr>
                                        <p:cTn id="121" dur="1" fill="hold">
                                          <p:stCondLst>
                                            <p:cond delay="0"/>
                                          </p:stCondLst>
                                        </p:cTn>
                                        <p:tgtEl>
                                          <p:spTgt spid="9"/>
                                        </p:tgtEl>
                                        <p:attrNameLst>
                                          <p:attrName>style.visibility</p:attrName>
                                        </p:attrNameLst>
                                      </p:cBhvr>
                                      <p:to>
                                        <p:strVal val="visible"/>
                                      </p:to>
                                    </p:set>
                                    <p:anim calcmode="lin" valueType="num">
                                      <p:cBhvr additive="base">
                                        <p:cTn id="122" dur="1000" fill="hold"/>
                                        <p:tgtEl>
                                          <p:spTgt spid="9"/>
                                        </p:tgtEl>
                                        <p:attrNameLst>
                                          <p:attrName>ppt_x</p:attrName>
                                        </p:attrNameLst>
                                      </p:cBhvr>
                                      <p:tavLst>
                                        <p:tav tm="0">
                                          <p:val>
                                            <p:strVal val="0-#ppt_w/2"/>
                                          </p:val>
                                        </p:tav>
                                        <p:tav tm="100000">
                                          <p:val>
                                            <p:strVal val="#ppt_x"/>
                                          </p:val>
                                        </p:tav>
                                      </p:tavLst>
                                    </p:anim>
                                    <p:anim calcmode="lin" valueType="num">
                                      <p:cBhvr additive="base">
                                        <p:cTn id="123" dur="1000" fill="hold"/>
                                        <p:tgtEl>
                                          <p:spTgt spid="9"/>
                                        </p:tgtEl>
                                        <p:attrNameLst>
                                          <p:attrName>ppt_y</p:attrName>
                                        </p:attrNameLst>
                                      </p:cBhvr>
                                      <p:tavLst>
                                        <p:tav tm="0">
                                          <p:val>
                                            <p:strVal val="1+#ppt_h/2"/>
                                          </p:val>
                                        </p:tav>
                                        <p:tav tm="100000">
                                          <p:val>
                                            <p:strVal val="#ppt_y"/>
                                          </p:val>
                                        </p:tav>
                                      </p:tavLst>
                                    </p:anim>
                                  </p:childTnLst>
                                </p:cTn>
                              </p:par>
                              <p:par>
                                <p:cTn id="124" presetID="2" presetClass="entr" presetSubtype="12" fill="hold" nodeType="withEffect">
                                  <p:stCondLst>
                                    <p:cond delay="0"/>
                                  </p:stCondLst>
                                  <p:childTnLst>
                                    <p:set>
                                      <p:cBhvr>
                                        <p:cTn id="125" dur="1" fill="hold">
                                          <p:stCondLst>
                                            <p:cond delay="0"/>
                                          </p:stCondLst>
                                        </p:cTn>
                                        <p:tgtEl>
                                          <p:spTgt spid="10"/>
                                        </p:tgtEl>
                                        <p:attrNameLst>
                                          <p:attrName>style.visibility</p:attrName>
                                        </p:attrNameLst>
                                      </p:cBhvr>
                                      <p:to>
                                        <p:strVal val="visible"/>
                                      </p:to>
                                    </p:set>
                                    <p:anim calcmode="lin" valueType="num">
                                      <p:cBhvr additive="base">
                                        <p:cTn id="126" dur="1000" fill="hold"/>
                                        <p:tgtEl>
                                          <p:spTgt spid="10"/>
                                        </p:tgtEl>
                                        <p:attrNameLst>
                                          <p:attrName>ppt_x</p:attrName>
                                        </p:attrNameLst>
                                      </p:cBhvr>
                                      <p:tavLst>
                                        <p:tav tm="0">
                                          <p:val>
                                            <p:strVal val="0-#ppt_w/2"/>
                                          </p:val>
                                        </p:tav>
                                        <p:tav tm="100000">
                                          <p:val>
                                            <p:strVal val="#ppt_x"/>
                                          </p:val>
                                        </p:tav>
                                      </p:tavLst>
                                    </p:anim>
                                    <p:anim calcmode="lin" valueType="num">
                                      <p:cBhvr additive="base">
                                        <p:cTn id="127" dur="1000" fill="hold"/>
                                        <p:tgtEl>
                                          <p:spTgt spid="10"/>
                                        </p:tgtEl>
                                        <p:attrNameLst>
                                          <p:attrName>ppt_y</p:attrName>
                                        </p:attrNameLst>
                                      </p:cBhvr>
                                      <p:tavLst>
                                        <p:tav tm="0">
                                          <p:val>
                                            <p:strVal val="1+#ppt_h/2"/>
                                          </p:val>
                                        </p:tav>
                                        <p:tav tm="100000">
                                          <p:val>
                                            <p:strVal val="#ppt_y"/>
                                          </p:val>
                                        </p:tav>
                                      </p:tavLst>
                                    </p:anim>
                                  </p:childTnLst>
                                </p:cTn>
                              </p:par>
                              <p:par>
                                <p:cTn id="128" presetID="2" presetClass="entr" presetSubtype="12" fill="hold" nodeType="withEffect">
                                  <p:stCondLst>
                                    <p:cond delay="0"/>
                                  </p:stCondLst>
                                  <p:childTnLst>
                                    <p:set>
                                      <p:cBhvr>
                                        <p:cTn id="129" dur="1" fill="hold">
                                          <p:stCondLst>
                                            <p:cond delay="0"/>
                                          </p:stCondLst>
                                        </p:cTn>
                                        <p:tgtEl>
                                          <p:spTgt spid="11"/>
                                        </p:tgtEl>
                                        <p:attrNameLst>
                                          <p:attrName>style.visibility</p:attrName>
                                        </p:attrNameLst>
                                      </p:cBhvr>
                                      <p:to>
                                        <p:strVal val="visible"/>
                                      </p:to>
                                    </p:set>
                                    <p:anim calcmode="lin" valueType="num">
                                      <p:cBhvr additive="base">
                                        <p:cTn id="130" dur="1000" fill="hold"/>
                                        <p:tgtEl>
                                          <p:spTgt spid="11"/>
                                        </p:tgtEl>
                                        <p:attrNameLst>
                                          <p:attrName>ppt_x</p:attrName>
                                        </p:attrNameLst>
                                      </p:cBhvr>
                                      <p:tavLst>
                                        <p:tav tm="0">
                                          <p:val>
                                            <p:strVal val="0-#ppt_w/2"/>
                                          </p:val>
                                        </p:tav>
                                        <p:tav tm="100000">
                                          <p:val>
                                            <p:strVal val="#ppt_x"/>
                                          </p:val>
                                        </p:tav>
                                      </p:tavLst>
                                    </p:anim>
                                    <p:anim calcmode="lin" valueType="num">
                                      <p:cBhvr additive="base">
                                        <p:cTn id="131" dur="1000" fill="hold"/>
                                        <p:tgtEl>
                                          <p:spTgt spid="11"/>
                                        </p:tgtEl>
                                        <p:attrNameLst>
                                          <p:attrName>ppt_y</p:attrName>
                                        </p:attrNameLst>
                                      </p:cBhvr>
                                      <p:tavLst>
                                        <p:tav tm="0">
                                          <p:val>
                                            <p:strVal val="1+#ppt_h/2"/>
                                          </p:val>
                                        </p:tav>
                                        <p:tav tm="100000">
                                          <p:val>
                                            <p:strVal val="#ppt_y"/>
                                          </p:val>
                                        </p:tav>
                                      </p:tavLst>
                                    </p:anim>
                                  </p:childTnLst>
                                </p:cTn>
                              </p:par>
                              <p:par>
                                <p:cTn id="132" presetID="2" presetClass="entr" presetSubtype="6" fill="hold" nodeType="withEffect">
                                  <p:stCondLst>
                                    <p:cond delay="0"/>
                                  </p:stCondLst>
                                  <p:childTnLst>
                                    <p:set>
                                      <p:cBhvr>
                                        <p:cTn id="133" dur="1" fill="hold">
                                          <p:stCondLst>
                                            <p:cond delay="0"/>
                                          </p:stCondLst>
                                        </p:cTn>
                                        <p:tgtEl>
                                          <p:spTgt spid="12"/>
                                        </p:tgtEl>
                                        <p:attrNameLst>
                                          <p:attrName>style.visibility</p:attrName>
                                        </p:attrNameLst>
                                      </p:cBhvr>
                                      <p:to>
                                        <p:strVal val="visible"/>
                                      </p:to>
                                    </p:set>
                                    <p:anim calcmode="lin" valueType="num">
                                      <p:cBhvr additive="base">
                                        <p:cTn id="134" dur="1000" fill="hold"/>
                                        <p:tgtEl>
                                          <p:spTgt spid="12"/>
                                        </p:tgtEl>
                                        <p:attrNameLst>
                                          <p:attrName>ppt_x</p:attrName>
                                        </p:attrNameLst>
                                      </p:cBhvr>
                                      <p:tavLst>
                                        <p:tav tm="0">
                                          <p:val>
                                            <p:strVal val="1+#ppt_w/2"/>
                                          </p:val>
                                        </p:tav>
                                        <p:tav tm="100000">
                                          <p:val>
                                            <p:strVal val="#ppt_x"/>
                                          </p:val>
                                        </p:tav>
                                      </p:tavLst>
                                    </p:anim>
                                    <p:anim calcmode="lin" valueType="num">
                                      <p:cBhvr additive="base">
                                        <p:cTn id="135" dur="1000" fill="hold"/>
                                        <p:tgtEl>
                                          <p:spTgt spid="12"/>
                                        </p:tgtEl>
                                        <p:attrNameLst>
                                          <p:attrName>ppt_y</p:attrName>
                                        </p:attrNameLst>
                                      </p:cBhvr>
                                      <p:tavLst>
                                        <p:tav tm="0">
                                          <p:val>
                                            <p:strVal val="1+#ppt_h/2"/>
                                          </p:val>
                                        </p:tav>
                                        <p:tav tm="100000">
                                          <p:val>
                                            <p:strVal val="#ppt_y"/>
                                          </p:val>
                                        </p:tav>
                                      </p:tavLst>
                                    </p:anim>
                                  </p:childTnLst>
                                </p:cTn>
                              </p:par>
                              <p:par>
                                <p:cTn id="136" presetID="2" presetClass="entr" presetSubtype="6" fill="hold" nodeType="withEffect">
                                  <p:stCondLst>
                                    <p:cond delay="0"/>
                                  </p:stCondLst>
                                  <p:childTnLst>
                                    <p:set>
                                      <p:cBhvr>
                                        <p:cTn id="137" dur="1" fill="hold">
                                          <p:stCondLst>
                                            <p:cond delay="0"/>
                                          </p:stCondLst>
                                        </p:cTn>
                                        <p:tgtEl>
                                          <p:spTgt spid="13"/>
                                        </p:tgtEl>
                                        <p:attrNameLst>
                                          <p:attrName>style.visibility</p:attrName>
                                        </p:attrNameLst>
                                      </p:cBhvr>
                                      <p:to>
                                        <p:strVal val="visible"/>
                                      </p:to>
                                    </p:set>
                                    <p:anim calcmode="lin" valueType="num">
                                      <p:cBhvr additive="base">
                                        <p:cTn id="138" dur="1000" fill="hold"/>
                                        <p:tgtEl>
                                          <p:spTgt spid="13"/>
                                        </p:tgtEl>
                                        <p:attrNameLst>
                                          <p:attrName>ppt_x</p:attrName>
                                        </p:attrNameLst>
                                      </p:cBhvr>
                                      <p:tavLst>
                                        <p:tav tm="0">
                                          <p:val>
                                            <p:strVal val="1+#ppt_w/2"/>
                                          </p:val>
                                        </p:tav>
                                        <p:tav tm="100000">
                                          <p:val>
                                            <p:strVal val="#ppt_x"/>
                                          </p:val>
                                        </p:tav>
                                      </p:tavLst>
                                    </p:anim>
                                    <p:anim calcmode="lin" valueType="num">
                                      <p:cBhvr additive="base">
                                        <p:cTn id="139" dur="1000" fill="hold"/>
                                        <p:tgtEl>
                                          <p:spTgt spid="13"/>
                                        </p:tgtEl>
                                        <p:attrNameLst>
                                          <p:attrName>ppt_y</p:attrName>
                                        </p:attrNameLst>
                                      </p:cBhvr>
                                      <p:tavLst>
                                        <p:tav tm="0">
                                          <p:val>
                                            <p:strVal val="1+#ppt_h/2"/>
                                          </p:val>
                                        </p:tav>
                                        <p:tav tm="100000">
                                          <p:val>
                                            <p:strVal val="#ppt_y"/>
                                          </p:val>
                                        </p:tav>
                                      </p:tavLst>
                                    </p:anim>
                                  </p:childTnLst>
                                </p:cTn>
                              </p:par>
                              <p:par>
                                <p:cTn id="140" presetID="2" presetClass="entr" presetSubtype="6" fill="hold" nodeType="withEffect">
                                  <p:stCondLst>
                                    <p:cond delay="0"/>
                                  </p:stCondLst>
                                  <p:childTnLst>
                                    <p:set>
                                      <p:cBhvr>
                                        <p:cTn id="141" dur="1" fill="hold">
                                          <p:stCondLst>
                                            <p:cond delay="0"/>
                                          </p:stCondLst>
                                        </p:cTn>
                                        <p:tgtEl>
                                          <p:spTgt spid="14"/>
                                        </p:tgtEl>
                                        <p:attrNameLst>
                                          <p:attrName>style.visibility</p:attrName>
                                        </p:attrNameLst>
                                      </p:cBhvr>
                                      <p:to>
                                        <p:strVal val="visible"/>
                                      </p:to>
                                    </p:set>
                                    <p:anim calcmode="lin" valueType="num">
                                      <p:cBhvr additive="base">
                                        <p:cTn id="142" dur="1000" fill="hold"/>
                                        <p:tgtEl>
                                          <p:spTgt spid="14"/>
                                        </p:tgtEl>
                                        <p:attrNameLst>
                                          <p:attrName>ppt_x</p:attrName>
                                        </p:attrNameLst>
                                      </p:cBhvr>
                                      <p:tavLst>
                                        <p:tav tm="0">
                                          <p:val>
                                            <p:strVal val="1+#ppt_w/2"/>
                                          </p:val>
                                        </p:tav>
                                        <p:tav tm="100000">
                                          <p:val>
                                            <p:strVal val="#ppt_x"/>
                                          </p:val>
                                        </p:tav>
                                      </p:tavLst>
                                    </p:anim>
                                    <p:anim calcmode="lin" valueType="num">
                                      <p:cBhvr additive="base">
                                        <p:cTn id="143" dur="1000" fill="hold"/>
                                        <p:tgtEl>
                                          <p:spTgt spid="14"/>
                                        </p:tgtEl>
                                        <p:attrNameLst>
                                          <p:attrName>ppt_y</p:attrName>
                                        </p:attrNameLst>
                                      </p:cBhvr>
                                      <p:tavLst>
                                        <p:tav tm="0">
                                          <p:val>
                                            <p:strVal val="1+#ppt_h/2"/>
                                          </p:val>
                                        </p:tav>
                                        <p:tav tm="100000">
                                          <p:val>
                                            <p:strVal val="#ppt_y"/>
                                          </p:val>
                                        </p:tav>
                                      </p:tavLst>
                                    </p:anim>
                                  </p:childTnLst>
                                </p:cTn>
                              </p:par>
                              <p:par>
                                <p:cTn id="144" presetID="2" presetClass="entr" presetSubtype="6" fill="hold" nodeType="withEffect">
                                  <p:stCondLst>
                                    <p:cond delay="0"/>
                                  </p:stCondLst>
                                  <p:childTnLst>
                                    <p:set>
                                      <p:cBhvr>
                                        <p:cTn id="145" dur="1" fill="hold">
                                          <p:stCondLst>
                                            <p:cond delay="0"/>
                                          </p:stCondLst>
                                        </p:cTn>
                                        <p:tgtEl>
                                          <p:spTgt spid="15"/>
                                        </p:tgtEl>
                                        <p:attrNameLst>
                                          <p:attrName>style.visibility</p:attrName>
                                        </p:attrNameLst>
                                      </p:cBhvr>
                                      <p:to>
                                        <p:strVal val="visible"/>
                                      </p:to>
                                    </p:set>
                                    <p:anim calcmode="lin" valueType="num">
                                      <p:cBhvr additive="base">
                                        <p:cTn id="146" dur="1000" fill="hold"/>
                                        <p:tgtEl>
                                          <p:spTgt spid="15"/>
                                        </p:tgtEl>
                                        <p:attrNameLst>
                                          <p:attrName>ppt_x</p:attrName>
                                        </p:attrNameLst>
                                      </p:cBhvr>
                                      <p:tavLst>
                                        <p:tav tm="0">
                                          <p:val>
                                            <p:strVal val="1+#ppt_w/2"/>
                                          </p:val>
                                        </p:tav>
                                        <p:tav tm="100000">
                                          <p:val>
                                            <p:strVal val="#ppt_x"/>
                                          </p:val>
                                        </p:tav>
                                      </p:tavLst>
                                    </p:anim>
                                    <p:anim calcmode="lin" valueType="num">
                                      <p:cBhvr additive="base">
                                        <p:cTn id="147" dur="1000" fill="hold"/>
                                        <p:tgtEl>
                                          <p:spTgt spid="15"/>
                                        </p:tgtEl>
                                        <p:attrNameLst>
                                          <p:attrName>ppt_y</p:attrName>
                                        </p:attrNameLst>
                                      </p:cBhvr>
                                      <p:tavLst>
                                        <p:tav tm="0">
                                          <p:val>
                                            <p:strVal val="1+#ppt_h/2"/>
                                          </p:val>
                                        </p:tav>
                                        <p:tav tm="100000">
                                          <p:val>
                                            <p:strVal val="#ppt_y"/>
                                          </p:val>
                                        </p:tav>
                                      </p:tavLst>
                                    </p:anim>
                                  </p:childTnLst>
                                </p:cTn>
                              </p:par>
                              <p:par>
                                <p:cTn id="148" presetID="2" presetClass="entr" presetSubtype="6" fill="hold" nodeType="withEffect">
                                  <p:stCondLst>
                                    <p:cond delay="0"/>
                                  </p:stCondLst>
                                  <p:childTnLst>
                                    <p:set>
                                      <p:cBhvr>
                                        <p:cTn id="149" dur="1" fill="hold">
                                          <p:stCondLst>
                                            <p:cond delay="0"/>
                                          </p:stCondLst>
                                        </p:cTn>
                                        <p:tgtEl>
                                          <p:spTgt spid="17"/>
                                        </p:tgtEl>
                                        <p:attrNameLst>
                                          <p:attrName>style.visibility</p:attrName>
                                        </p:attrNameLst>
                                      </p:cBhvr>
                                      <p:to>
                                        <p:strVal val="visible"/>
                                      </p:to>
                                    </p:set>
                                    <p:anim calcmode="lin" valueType="num">
                                      <p:cBhvr additive="base">
                                        <p:cTn id="150" dur="1000" fill="hold"/>
                                        <p:tgtEl>
                                          <p:spTgt spid="17"/>
                                        </p:tgtEl>
                                        <p:attrNameLst>
                                          <p:attrName>ppt_x</p:attrName>
                                        </p:attrNameLst>
                                      </p:cBhvr>
                                      <p:tavLst>
                                        <p:tav tm="0">
                                          <p:val>
                                            <p:strVal val="1+#ppt_w/2"/>
                                          </p:val>
                                        </p:tav>
                                        <p:tav tm="100000">
                                          <p:val>
                                            <p:strVal val="#ppt_x"/>
                                          </p:val>
                                        </p:tav>
                                      </p:tavLst>
                                    </p:anim>
                                    <p:anim calcmode="lin" valueType="num">
                                      <p:cBhvr additive="base">
                                        <p:cTn id="151" dur="1000" fill="hold"/>
                                        <p:tgtEl>
                                          <p:spTgt spid="17"/>
                                        </p:tgtEl>
                                        <p:attrNameLst>
                                          <p:attrName>ppt_y</p:attrName>
                                        </p:attrNameLst>
                                      </p:cBhvr>
                                      <p:tavLst>
                                        <p:tav tm="0">
                                          <p:val>
                                            <p:strVal val="1+#ppt_h/2"/>
                                          </p:val>
                                        </p:tav>
                                        <p:tav tm="100000">
                                          <p:val>
                                            <p:strVal val="#ppt_y"/>
                                          </p:val>
                                        </p:tav>
                                      </p:tavLst>
                                    </p:anim>
                                  </p:childTnLst>
                                </p:cTn>
                              </p:par>
                              <p:par>
                                <p:cTn id="152" presetID="2" presetClass="entr" presetSubtype="12" fill="hold" nodeType="withEffect">
                                  <p:stCondLst>
                                    <p:cond delay="0"/>
                                  </p:stCondLst>
                                  <p:childTnLst>
                                    <p:set>
                                      <p:cBhvr>
                                        <p:cTn id="153" dur="1" fill="hold">
                                          <p:stCondLst>
                                            <p:cond delay="0"/>
                                          </p:stCondLst>
                                        </p:cTn>
                                        <p:tgtEl>
                                          <p:spTgt spid="5"/>
                                        </p:tgtEl>
                                        <p:attrNameLst>
                                          <p:attrName>style.visibility</p:attrName>
                                        </p:attrNameLst>
                                      </p:cBhvr>
                                      <p:to>
                                        <p:strVal val="visible"/>
                                      </p:to>
                                    </p:set>
                                    <p:anim calcmode="lin" valueType="num">
                                      <p:cBhvr additive="base">
                                        <p:cTn id="154" dur="1000" fill="hold"/>
                                        <p:tgtEl>
                                          <p:spTgt spid="5"/>
                                        </p:tgtEl>
                                        <p:attrNameLst>
                                          <p:attrName>ppt_x</p:attrName>
                                        </p:attrNameLst>
                                      </p:cBhvr>
                                      <p:tavLst>
                                        <p:tav tm="0">
                                          <p:val>
                                            <p:strVal val="0-#ppt_w/2"/>
                                          </p:val>
                                        </p:tav>
                                        <p:tav tm="100000">
                                          <p:val>
                                            <p:strVal val="#ppt_x"/>
                                          </p:val>
                                        </p:tav>
                                      </p:tavLst>
                                    </p:anim>
                                    <p:anim calcmode="lin" valueType="num">
                                      <p:cBhvr additive="base">
                                        <p:cTn id="155"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0" presetClass="path" presetSubtype="0" accel="50000" decel="50000" fill="hold" nodeType="clickEffect">
                                  <p:stCondLst>
                                    <p:cond delay="0"/>
                                  </p:stCondLst>
                                  <p:childTnLst>
                                    <p:animMotion origin="layout" path="M -0.00833 4.81481E-6 C 0.03281 0.00347 0.07344 0.01041 0.1151 0.01226 C 0.11914 0.01296 0.13281 0.01574 0.13711 0.01712 C 0.15 0.02175 0.16237 0.03101 0.17487 0.03703 C 0.18398 0.04907 0.17253 0.03541 0.18398 0.04467 C 0.19323 0.05208 0.19831 0.06087 0.20872 0.06435 C 0.22031 0.07199 0.22031 0.07731 0.22695 0.09421 C 0.228 0.09699 0.22956 0.09884 0.23073 0.10138 C 0.23177 0.1037 0.23242 0.10648 0.23333 0.10879 C 0.23529 0.1206 0.23659 0.12337 0.24258 0.12893 C 0.24622 0.14328 0.24792 0.16018 0.253 0.17337 C 0.25729 0.20046 0.25586 0.19537 0.25417 0.2405 C 0.25352 0.25902 0.24909 0.27453 0.24492 0.28981 C 0.24258 0.30023 0.24258 0.3081 0.23854 0.31759 C 0.22148 0.35671 0.1918 0.36412 0.16706 0.36967 C 0.15456 0.37546 0.1418 0.37824 0.1293 0.38425 C 0.12383 0.39189 0.11888 0.39745 0.1125 0.40162 C 0.10833 0.40439 0.10352 0.40555 0.09948 0.40949 C 0.08945 0.41898 0.10156 0.41018 0.09167 0.41689 C 0.08893 0.42083 0.08685 0.42615 0.08385 0.42939 C 0.07969 0.43402 0.07513 0.43726 0.07083 0.44143 C 0.06758 0.44537 0.06042 0.45162 0.06042 0.45185 C 0.05677 0.46064 0.05456 0.46828 0.0526 0.47893 C 0.05091 0.51898 0.05365 0.55324 0.06042 0.59074 C 0.06211 0.6155 0.06354 0.64027 0.06563 0.66504 C 0.0651 0.70995 0.06823 0.77615 0.06042 0.82384 C 0.05833 0.85393 0.05729 0.88518 0.05521 0.9155 C 0.05664 0.92847 0.05925 0.95532 0.05925 0.95578 " pathEditMode="relative" rAng="0" ptsTypes="AAAAAAAAAAAAAAAAAAAAAAAAAAAA">
                                      <p:cBhvr>
                                        <p:cTn id="159" dur="5000" fill="hold"/>
                                        <p:tgtEl>
                                          <p:spTgt spid="52"/>
                                        </p:tgtEl>
                                        <p:attrNameLst>
                                          <p:attrName>ppt_x</p:attrName>
                                          <p:attrName>ppt_y</p:attrName>
                                        </p:attrNameLst>
                                      </p:cBhvr>
                                      <p:rCtr x="13203" y="47778"/>
                                    </p:animMotion>
                                  </p:childTnLst>
                                  <p:subTnLst>
                                    <p:set>
                                      <p:cBhvr override="childStyle">
                                        <p:cTn dur="1" fill="hold" display="0" masterRel="nextClick" afterEffect="1"/>
                                        <p:tgtEl>
                                          <p:spTgt spid="52"/>
                                        </p:tgtEl>
                                        <p:attrNameLst>
                                          <p:attrName>style.visibility</p:attrName>
                                        </p:attrNameLst>
                                      </p:cBhvr>
                                      <p:to>
                                        <p:strVal val="hidden"/>
                                      </p:to>
                                    </p:set>
                                  </p:subTnLst>
                                </p:cTn>
                              </p:par>
                              <p:par>
                                <p:cTn id="160" presetID="47" presetClass="entr" presetSubtype="0" fill="hold" grpId="0" nodeType="withEffect">
                                  <p:stCondLst>
                                    <p:cond delay="3000"/>
                                  </p:stCondLst>
                                  <p:childTnLst>
                                    <p:set>
                                      <p:cBhvr>
                                        <p:cTn id="161" dur="1" fill="hold">
                                          <p:stCondLst>
                                            <p:cond delay="0"/>
                                          </p:stCondLst>
                                        </p:cTn>
                                        <p:tgtEl>
                                          <p:spTgt spid="8"/>
                                        </p:tgtEl>
                                        <p:attrNameLst>
                                          <p:attrName>style.visibility</p:attrName>
                                        </p:attrNameLst>
                                      </p:cBhvr>
                                      <p:to>
                                        <p:strVal val="visible"/>
                                      </p:to>
                                    </p:set>
                                    <p:animEffect transition="in" filter="fade">
                                      <p:cBhvr>
                                        <p:cTn id="162" dur="1000"/>
                                        <p:tgtEl>
                                          <p:spTgt spid="8"/>
                                        </p:tgtEl>
                                      </p:cBhvr>
                                    </p:animEffect>
                                    <p:anim calcmode="lin" valueType="num">
                                      <p:cBhvr>
                                        <p:cTn id="163" dur="1000" fill="hold"/>
                                        <p:tgtEl>
                                          <p:spTgt spid="8"/>
                                        </p:tgtEl>
                                        <p:attrNameLst>
                                          <p:attrName>ppt_x</p:attrName>
                                        </p:attrNameLst>
                                      </p:cBhvr>
                                      <p:tavLst>
                                        <p:tav tm="0">
                                          <p:val>
                                            <p:strVal val="#ppt_x"/>
                                          </p:val>
                                        </p:tav>
                                        <p:tav tm="100000">
                                          <p:val>
                                            <p:strVal val="#ppt_x"/>
                                          </p:val>
                                        </p:tav>
                                      </p:tavLst>
                                    </p:anim>
                                    <p:anim calcmode="lin" valueType="num">
                                      <p:cBhvr>
                                        <p:cTn id="164" dur="1000" fill="hold"/>
                                        <p:tgtEl>
                                          <p:spTgt spid="8"/>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par>
                                <p:cTn id="165" presetID="42" presetClass="entr" presetSubtype="0" fill="hold" nodeType="withEffect">
                                  <p:stCondLst>
                                    <p:cond delay="3000"/>
                                  </p:stCondLst>
                                  <p:childTnLst>
                                    <p:set>
                                      <p:cBhvr>
                                        <p:cTn id="166" dur="1" fill="hold">
                                          <p:stCondLst>
                                            <p:cond delay="0"/>
                                          </p:stCondLst>
                                        </p:cTn>
                                        <p:tgtEl>
                                          <p:spTgt spid="53"/>
                                        </p:tgtEl>
                                        <p:attrNameLst>
                                          <p:attrName>style.visibility</p:attrName>
                                        </p:attrNameLst>
                                      </p:cBhvr>
                                      <p:to>
                                        <p:strVal val="visible"/>
                                      </p:to>
                                    </p:set>
                                    <p:animEffect transition="in" filter="fade">
                                      <p:cBhvr>
                                        <p:cTn id="167" dur="3000"/>
                                        <p:tgtEl>
                                          <p:spTgt spid="53"/>
                                        </p:tgtEl>
                                      </p:cBhvr>
                                    </p:animEffect>
                                    <p:anim calcmode="lin" valueType="num">
                                      <p:cBhvr>
                                        <p:cTn id="168" dur="3000" fill="hold"/>
                                        <p:tgtEl>
                                          <p:spTgt spid="53"/>
                                        </p:tgtEl>
                                        <p:attrNameLst>
                                          <p:attrName>ppt_x</p:attrName>
                                        </p:attrNameLst>
                                      </p:cBhvr>
                                      <p:tavLst>
                                        <p:tav tm="0">
                                          <p:val>
                                            <p:strVal val="#ppt_x"/>
                                          </p:val>
                                        </p:tav>
                                        <p:tav tm="100000">
                                          <p:val>
                                            <p:strVal val="#ppt_x"/>
                                          </p:val>
                                        </p:tav>
                                      </p:tavLst>
                                    </p:anim>
                                    <p:anim calcmode="lin" valueType="num">
                                      <p:cBhvr>
                                        <p:cTn id="169" dur="3000" fill="hold"/>
                                        <p:tgtEl>
                                          <p:spTgt spid="5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53"/>
                                        </p:tgtEl>
                                        <p:attrNameLst>
                                          <p:attrName>style.visibility</p:attrName>
                                        </p:attrNameLst>
                                      </p:cBhvr>
                                      <p:to>
                                        <p:strVal val="hidden"/>
                                      </p:to>
                                    </p:set>
                                  </p:subTnLst>
                                </p:cTn>
                              </p:par>
                              <p:par>
                                <p:cTn id="170" presetID="3" presetClass="exit" presetSubtype="10" fill="hold" grpId="0" nodeType="withEffect">
                                  <p:stCondLst>
                                    <p:cond delay="0"/>
                                  </p:stCondLst>
                                  <p:childTnLst>
                                    <p:animEffect transition="out" filter="blinds(horizontal)">
                                      <p:cBhvr>
                                        <p:cTn id="171" dur="500"/>
                                        <p:tgtEl>
                                          <p:spTgt spid="47">
                                            <p:txEl>
                                              <p:pRg st="0" end="0"/>
                                            </p:txEl>
                                          </p:spTgt>
                                        </p:tgtEl>
                                      </p:cBhvr>
                                    </p:animEffect>
                                    <p:set>
                                      <p:cBhvr>
                                        <p:cTn id="172" dur="1" fill="hold">
                                          <p:stCondLst>
                                            <p:cond delay="499"/>
                                          </p:stCondLst>
                                        </p:cTn>
                                        <p:tgtEl>
                                          <p:spTgt spid="47">
                                            <p:txEl>
                                              <p:pRg st="0" end="0"/>
                                            </p:txEl>
                                          </p:spTgt>
                                        </p:tgtEl>
                                        <p:attrNameLst>
                                          <p:attrName>style.visibility</p:attrName>
                                        </p:attrNameLst>
                                      </p:cBhvr>
                                      <p:to>
                                        <p:strVal val="hidden"/>
                                      </p:to>
                                    </p:set>
                                  </p:childTnLst>
                                </p:cTn>
                              </p:par>
                              <p:par>
                                <p:cTn id="173" presetID="3" presetClass="exit" presetSubtype="10" fill="hold" grpId="0" nodeType="withEffect">
                                  <p:stCondLst>
                                    <p:cond delay="0"/>
                                  </p:stCondLst>
                                  <p:childTnLst>
                                    <p:animEffect transition="out" filter="blinds(horizontal)">
                                      <p:cBhvr>
                                        <p:cTn id="174" dur="500"/>
                                        <p:tgtEl>
                                          <p:spTgt spid="47">
                                            <p:txEl>
                                              <p:pRg st="1" end="1"/>
                                            </p:txEl>
                                          </p:spTgt>
                                        </p:tgtEl>
                                      </p:cBhvr>
                                    </p:animEffect>
                                    <p:set>
                                      <p:cBhvr>
                                        <p:cTn id="175" dur="1" fill="hold">
                                          <p:stCondLst>
                                            <p:cond delay="499"/>
                                          </p:stCondLst>
                                        </p:cTn>
                                        <p:tgtEl>
                                          <p:spTgt spid="47">
                                            <p:txEl>
                                              <p:pRg st="1" end="1"/>
                                            </p:txEl>
                                          </p:spTgt>
                                        </p:tgtEl>
                                        <p:attrNameLst>
                                          <p:attrName>style.visibility</p:attrName>
                                        </p:attrNameLst>
                                      </p:cBhvr>
                                      <p:to>
                                        <p:strVal val="hidden"/>
                                      </p:to>
                                    </p:set>
                                  </p:childTnLst>
                                </p:cTn>
                              </p:par>
                              <p:par>
                                <p:cTn id="176" presetID="3" presetClass="exit" presetSubtype="10" fill="hold" grpId="0" nodeType="withEffect">
                                  <p:stCondLst>
                                    <p:cond delay="0"/>
                                  </p:stCondLst>
                                  <p:childTnLst>
                                    <p:animEffect transition="out" filter="blinds(horizontal)">
                                      <p:cBhvr>
                                        <p:cTn id="177" dur="500"/>
                                        <p:tgtEl>
                                          <p:spTgt spid="47">
                                            <p:bg/>
                                          </p:spTgt>
                                        </p:tgtEl>
                                      </p:cBhvr>
                                    </p:animEffect>
                                    <p:set>
                                      <p:cBhvr>
                                        <p:cTn id="178" dur="1" fill="hold">
                                          <p:stCondLst>
                                            <p:cond delay="499"/>
                                          </p:stCondLst>
                                        </p:cTn>
                                        <p:tgtEl>
                                          <p:spTgt spid="47">
                                            <p:bg/>
                                          </p:spTgt>
                                        </p:tgtEl>
                                        <p:attrNameLst>
                                          <p:attrName>style.visibility</p:attrName>
                                        </p:attrNameLst>
                                      </p:cBhvr>
                                      <p:to>
                                        <p:strVal val="hidden"/>
                                      </p:to>
                                    </p:set>
                                  </p:childTnLst>
                                </p:cTn>
                              </p:par>
                              <p:par>
                                <p:cTn id="179" presetID="8" presetClass="emph" presetSubtype="0" fill="hold" nodeType="withEffect">
                                  <p:stCondLst>
                                    <p:cond delay="750"/>
                                  </p:stCondLst>
                                  <p:childTnLst>
                                    <p:animRot by="21600000">
                                      <p:cBhvr>
                                        <p:cTn id="180" dur="2500" fill="hold"/>
                                        <p:tgtEl>
                                          <p:spTgt spid="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7" grpId="0" uiExpand="1" build="allAtOnce"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2" cstate="print"/>
          <a:srcRect/>
          <a:stretch>
            <a:fillRect/>
          </a:stretch>
        </p:blipFill>
        <p:spPr bwMode="auto">
          <a:xfrm>
            <a:off x="1851425" y="306050"/>
            <a:ext cx="1872867" cy="1828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p:cNvSpPr/>
          <p:nvPr/>
        </p:nvSpPr>
        <p:spPr>
          <a:xfrm>
            <a:off x="3930497" y="374650"/>
            <a:ext cx="2286000" cy="1888530"/>
          </a:xfrm>
          <a:prstGeom prst="rect">
            <a:avLst/>
          </a:prstGeom>
        </p:spPr>
        <p:txBody>
          <a:bodyPr wrap="square">
            <a:spAutoFit/>
          </a:bodyPr>
          <a:lstStyle/>
          <a:p>
            <a:pPr algn="ctr">
              <a:lnSpc>
                <a:spcPct val="76000"/>
              </a:lnSpc>
            </a:pPr>
            <a:r>
              <a:rPr lang="en-US" sz="4000" b="1" i="1" dirty="0"/>
              <a:t>Just </a:t>
            </a:r>
          </a:p>
          <a:p>
            <a:pPr algn="ctr">
              <a:lnSpc>
                <a:spcPct val="76000"/>
              </a:lnSpc>
            </a:pPr>
            <a:r>
              <a:rPr lang="en-US" sz="7200" b="1" i="1" dirty="0">
                <a:highlight>
                  <a:srgbClr val="FF0000"/>
                </a:highlight>
              </a:rPr>
              <a:t>Six</a:t>
            </a:r>
            <a:r>
              <a:rPr lang="en-US" sz="4000" b="1" i="1" dirty="0"/>
              <a:t> </a:t>
            </a:r>
          </a:p>
          <a:p>
            <a:pPr algn="ctr">
              <a:lnSpc>
                <a:spcPct val="76000"/>
              </a:lnSpc>
            </a:pPr>
            <a:r>
              <a:rPr lang="en-US" sz="4000" b="1" i="1" dirty="0"/>
              <a:t>Numbers </a:t>
            </a:r>
          </a:p>
        </p:txBody>
      </p:sp>
      <p:pic>
        <p:nvPicPr>
          <p:cNvPr id="9218" name="Picture 2" descr="C:\Users\Cryun22\Documents\Imagenes 1\Scientists\Collins.jpg"/>
          <p:cNvPicPr>
            <a:picLocks noChangeAspect="1" noChangeArrowheads="1"/>
          </p:cNvPicPr>
          <p:nvPr/>
        </p:nvPicPr>
        <p:blipFill>
          <a:blip r:embed="rId3" cstate="print"/>
          <a:srcRect/>
          <a:stretch>
            <a:fillRect/>
          </a:stretch>
        </p:blipFill>
        <p:spPr bwMode="auto">
          <a:xfrm>
            <a:off x="7705495" y="310896"/>
            <a:ext cx="1356010" cy="1828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TextBox 9"/>
          <p:cNvSpPr txBox="1"/>
          <p:nvPr/>
        </p:nvSpPr>
        <p:spPr>
          <a:xfrm>
            <a:off x="16086" y="884971"/>
            <a:ext cx="2057400" cy="584775"/>
          </a:xfrm>
          <a:prstGeom prst="rect">
            <a:avLst/>
          </a:prstGeom>
          <a:noFill/>
        </p:spPr>
        <p:txBody>
          <a:bodyPr wrap="square" rtlCol="0">
            <a:spAutoFit/>
          </a:bodyPr>
          <a:lstStyle/>
          <a:p>
            <a:pPr algn="ctr"/>
            <a:r>
              <a:rPr lang="en-US" sz="3200" b="1" i="1" dirty="0"/>
              <a:t>   Rees</a:t>
            </a:r>
            <a:endParaRPr lang="en-US" b="1" i="1" dirty="0"/>
          </a:p>
        </p:txBody>
      </p:sp>
      <p:sp>
        <p:nvSpPr>
          <p:cNvPr id="11" name="TextBox 10"/>
          <p:cNvSpPr txBox="1"/>
          <p:nvPr/>
        </p:nvSpPr>
        <p:spPr>
          <a:xfrm>
            <a:off x="9029700" y="374904"/>
            <a:ext cx="2819400" cy="1762021"/>
          </a:xfrm>
          <a:prstGeom prst="rect">
            <a:avLst/>
          </a:prstGeom>
          <a:noFill/>
        </p:spPr>
        <p:txBody>
          <a:bodyPr wrap="square" rtlCol="0">
            <a:spAutoFit/>
          </a:bodyPr>
          <a:lstStyle/>
          <a:p>
            <a:pPr algn="ctr"/>
            <a:r>
              <a:rPr lang="en-US" sz="3200" b="1" dirty="0"/>
              <a:t>Collins</a:t>
            </a:r>
          </a:p>
          <a:p>
            <a:pPr algn="ctr"/>
            <a:endParaRPr lang="en-US" sz="1050" dirty="0"/>
          </a:p>
          <a:p>
            <a:pPr algn="ctr"/>
            <a:r>
              <a:rPr lang="en-US" sz="6600" b="1" dirty="0">
                <a:highlight>
                  <a:srgbClr val="FF0000"/>
                </a:highlight>
              </a:rPr>
              <a:t>15</a:t>
            </a:r>
            <a:endParaRPr lang="en-US" sz="4000" b="1" dirty="0">
              <a:highlight>
                <a:srgbClr val="FF0000"/>
              </a:highlight>
            </a:endParaRPr>
          </a:p>
        </p:txBody>
      </p:sp>
      <p:pic>
        <p:nvPicPr>
          <p:cNvPr id="56322"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Marker/>
                    </a14:imgEffect>
                  </a14:imgLayer>
                </a14:imgProps>
              </a:ext>
            </a:extLst>
          </a:blip>
          <a:srcRect/>
          <a:stretch>
            <a:fillRect/>
          </a:stretch>
        </p:blipFill>
        <p:spPr bwMode="auto">
          <a:xfrm>
            <a:off x="1776046" y="3742400"/>
            <a:ext cx="2821920" cy="2743200"/>
          </a:xfrm>
          <a:prstGeom prst="rect">
            <a:avLst/>
          </a:prstGeom>
          <a:ln>
            <a:noFill/>
          </a:ln>
          <a:effectLst>
            <a:outerShdw blurRad="292100" dist="139700" dir="2700000" algn="tl" rotWithShape="0">
              <a:srgbClr val="333333">
                <a:alpha val="65000"/>
              </a:srgbClr>
            </a:outerShdw>
          </a:effectLst>
        </p:spPr>
      </p:pic>
      <p:pic>
        <p:nvPicPr>
          <p:cNvPr id="56324" name="Picture 4"/>
          <p:cNvPicPr>
            <a:picLocks noChangeAspect="1" noChangeArrowheads="1"/>
          </p:cNvPicPr>
          <p:nvPr/>
        </p:nvPicPr>
        <p:blipFill>
          <a:blip r:embed="rId6" cstate="print">
            <a:extLst>
              <a:ext uri="{BEBA8EAE-BF5A-486C-A8C5-ECC9F3942E4B}">
                <a14:imgProps xmlns:a14="http://schemas.microsoft.com/office/drawing/2010/main">
                  <a14:imgLayer r:embed="rId7">
                    <a14:imgEffect>
                      <a14:artisticMarker/>
                    </a14:imgEffect>
                  </a14:imgLayer>
                </a14:imgProps>
              </a:ext>
            </a:extLst>
          </a:blip>
          <a:srcRect/>
          <a:stretch>
            <a:fillRect/>
          </a:stretch>
        </p:blipFill>
        <p:spPr bwMode="auto">
          <a:xfrm>
            <a:off x="4791659" y="3740150"/>
            <a:ext cx="3651852" cy="2743200"/>
          </a:xfrm>
          <a:prstGeom prst="rect">
            <a:avLst/>
          </a:prstGeom>
          <a:ln>
            <a:noFill/>
          </a:ln>
          <a:effectLst>
            <a:outerShdw blurRad="292100" dist="139700" dir="2700000" algn="tl" rotWithShape="0">
              <a:srgbClr val="333333">
                <a:alpha val="65000"/>
              </a:srgbClr>
            </a:outerShdw>
          </a:effectLst>
        </p:spPr>
      </p:pic>
      <p:pic>
        <p:nvPicPr>
          <p:cNvPr id="56325" name="Picture 5"/>
          <p:cNvPicPr>
            <a:picLocks noChangeAspect="1" noChangeArrowheads="1"/>
          </p:cNvPicPr>
          <p:nvPr/>
        </p:nvPicPr>
        <p:blipFill>
          <a:blip r:embed="rId8" cstate="print">
            <a:extLst>
              <a:ext uri="{BEBA8EAE-BF5A-486C-A8C5-ECC9F3942E4B}">
                <a14:imgProps xmlns:a14="http://schemas.microsoft.com/office/drawing/2010/main">
                  <a14:imgLayer r:embed="rId9">
                    <a14:imgEffect>
                      <a14:artisticMarker/>
                    </a14:imgEffect>
                  </a14:imgLayer>
                </a14:imgProps>
              </a:ext>
            </a:extLst>
          </a:blip>
          <a:srcRect/>
          <a:stretch>
            <a:fillRect/>
          </a:stretch>
        </p:blipFill>
        <p:spPr bwMode="auto">
          <a:xfrm>
            <a:off x="8610696" y="3740150"/>
            <a:ext cx="3550412" cy="2743200"/>
          </a:xfrm>
          <a:prstGeom prst="rect">
            <a:avLst/>
          </a:prstGeom>
          <a:ln>
            <a:noFill/>
          </a:ln>
          <a:effectLst>
            <a:outerShdw blurRad="292100" dist="139700" dir="2700000" algn="tl" rotWithShape="0">
              <a:srgbClr val="333333">
                <a:alpha val="65000"/>
              </a:srgbClr>
            </a:outerShdw>
          </a:effectLst>
        </p:spPr>
      </p:pic>
      <p:pic>
        <p:nvPicPr>
          <p:cNvPr id="12" name="Picture 6"/>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Lst>
          </a:blip>
          <a:srcRect/>
          <a:stretch>
            <a:fillRect/>
          </a:stretch>
        </p:blipFill>
        <p:spPr bwMode="auto">
          <a:xfrm flipH="1">
            <a:off x="411416" y="4572000"/>
            <a:ext cx="1318575" cy="1783073"/>
          </a:xfrm>
          <a:prstGeom prst="rect">
            <a:avLst/>
          </a:prstGeom>
          <a:noFill/>
          <a:ln w="9525">
            <a:noFill/>
            <a:miter lim="800000"/>
            <a:headEnd/>
            <a:tailEnd/>
          </a:ln>
        </p:spPr>
      </p:pic>
      <p:pic>
        <p:nvPicPr>
          <p:cNvPr id="14" name="Picture 2" descr="http://ts4.mm.bing.net/th?id=H.4802448640835863&amp;pid=15.1"/>
          <p:cNvPicPr>
            <a:picLocks noChangeAspect="1" noChangeArrowheads="1"/>
          </p:cNvPicPr>
          <p:nvPr/>
        </p:nvPicPr>
        <p:blipFill>
          <a:blip r:embed="rId12" cstate="print"/>
          <a:srcRect/>
          <a:stretch>
            <a:fillRect/>
          </a:stretch>
        </p:blipFill>
        <p:spPr bwMode="auto">
          <a:xfrm>
            <a:off x="114980" y="4325481"/>
            <a:ext cx="1548542" cy="1618219"/>
          </a:xfrm>
          <a:prstGeom prst="cloud">
            <a:avLst/>
          </a:prstGeom>
          <a:noFill/>
        </p:spPr>
      </p:pic>
      <p:sp>
        <p:nvSpPr>
          <p:cNvPr id="15" name="Rectangle 14"/>
          <p:cNvSpPr/>
          <p:nvPr/>
        </p:nvSpPr>
        <p:spPr>
          <a:xfrm>
            <a:off x="304800" y="2176995"/>
            <a:ext cx="11353800" cy="1446550"/>
          </a:xfrm>
          <a:prstGeom prst="rect">
            <a:avLst/>
          </a:prstGeom>
          <a:noFill/>
        </p:spPr>
        <p:txBody>
          <a:bodyPr wrap="square" lIns="91440" tIns="45720" rIns="91440" bIns="45720">
            <a:spAutoFit/>
          </a:bodyPr>
          <a:lstStyle/>
          <a:p>
            <a:pPr algn="ctr"/>
            <a:r>
              <a:rPr lang="en-US" sz="4400" b="1" dirty="0">
                <a:ln w="0"/>
                <a:effectLst>
                  <a:outerShdw blurRad="38100" dist="19050" dir="2700000" algn="tl" rotWithShape="0">
                    <a:schemeClr val="dk1">
                      <a:alpha val="40000"/>
                    </a:schemeClr>
                  </a:outerShdw>
                </a:effectLst>
                <a:highlight>
                  <a:srgbClr val="FF0000"/>
                </a:highlight>
              </a:rPr>
              <a:t>YOU AREN’T DONE YET</a:t>
            </a:r>
            <a:r>
              <a:rPr lang="en-US" sz="4400" dirty="0">
                <a:ln w="0"/>
                <a:effectLst>
                  <a:outerShdw blurRad="38100" dist="19050" dir="2700000" algn="tl" rotWithShape="0">
                    <a:schemeClr val="dk1">
                      <a:alpha val="40000"/>
                    </a:schemeClr>
                  </a:outerShdw>
                </a:effectLst>
              </a:rPr>
              <a:t>: 5 (Rees)/14 (Collins) more firing squads to face</a:t>
            </a:r>
          </a:p>
        </p:txBody>
      </p:sp>
      <p:sp>
        <p:nvSpPr>
          <p:cNvPr id="13" name="Rectangle 12"/>
          <p:cNvSpPr/>
          <p:nvPr/>
        </p:nvSpPr>
        <p:spPr>
          <a:xfrm>
            <a:off x="2365659" y="4714475"/>
            <a:ext cx="8835741" cy="840230"/>
          </a:xfrm>
          <a:prstGeom prst="rect">
            <a:avLst/>
          </a:prstGeom>
          <a:noFill/>
          <a:ln>
            <a:noFill/>
          </a:ln>
        </p:spPr>
        <p:txBody>
          <a:bodyPr wrap="square" lIns="91440" tIns="45720" rIns="91440" bIns="45720">
            <a:spAutoFit/>
          </a:bodyPr>
          <a:lstStyle/>
          <a:p>
            <a:pPr algn="dist">
              <a:lnSpc>
                <a:spcPct val="90000"/>
              </a:lnSpc>
            </a:pPr>
            <a:r>
              <a:rPr lang="en-US" sz="5400" b="1" spc="50" dirty="0">
                <a:ln w="13500">
                  <a:solidFill>
                    <a:schemeClr val="tx1">
                      <a:alpha val="6500"/>
                    </a:schemeClr>
                  </a:solidFill>
                  <a:prstDash val="solid"/>
                </a:ln>
                <a:solidFill>
                  <a:srgbClr val="00FF00"/>
                </a:solidFill>
                <a:effectLst>
                  <a:outerShdw blurRad="38100" dist="38100" dir="2700000" algn="tl">
                    <a:srgbClr val="000000">
                      <a:alpha val="43137"/>
                    </a:srgbClr>
                  </a:outerShdw>
                </a:effectLst>
                <a:latin typeface="AR DARLING" pitchFamily="2" charset="0"/>
              </a:rPr>
              <a:t>You think?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additive="base">
                                        <p:cTn id="7" dur="500" fill="hold"/>
                                        <p:tgtEl>
                                          <p:spTgt spid="9217"/>
                                        </p:tgtEl>
                                        <p:attrNameLst>
                                          <p:attrName>ppt_x</p:attrName>
                                        </p:attrNameLst>
                                      </p:cBhvr>
                                      <p:tavLst>
                                        <p:tav tm="0">
                                          <p:val>
                                            <p:strVal val="0-#ppt_w/2"/>
                                          </p:val>
                                        </p:tav>
                                        <p:tav tm="100000">
                                          <p:val>
                                            <p:strVal val="#ppt_x"/>
                                          </p:val>
                                        </p:tav>
                                      </p:tavLst>
                                    </p:anim>
                                    <p:anim calcmode="lin" valueType="num">
                                      <p:cBhvr additive="base">
                                        <p:cTn id="8" dur="500" fill="hold"/>
                                        <p:tgtEl>
                                          <p:spTgt spid="9217"/>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1000"/>
                                        <p:tgtEl>
                                          <p:spTgt spid="9218"/>
                                        </p:tgtEl>
                                      </p:cBhvr>
                                    </p:animEffect>
                                    <p:anim calcmode="lin" valueType="num">
                                      <p:cBhvr>
                                        <p:cTn id="16" dur="1000" fill="hold"/>
                                        <p:tgtEl>
                                          <p:spTgt spid="9218"/>
                                        </p:tgtEl>
                                        <p:attrNameLst>
                                          <p:attrName>ppt_x</p:attrName>
                                        </p:attrNameLst>
                                      </p:cBhvr>
                                      <p:tavLst>
                                        <p:tav tm="0">
                                          <p:val>
                                            <p:strVal val="#ppt_x"/>
                                          </p:val>
                                        </p:tav>
                                        <p:tav tm="100000">
                                          <p:val>
                                            <p:strVal val="#ppt_x"/>
                                          </p:val>
                                        </p:tav>
                                      </p:tavLst>
                                    </p:anim>
                                    <p:anim calcmode="lin" valueType="num">
                                      <p:cBhvr>
                                        <p:cTn id="17" dur="1000" fill="hold"/>
                                        <p:tgtEl>
                                          <p:spTgt spid="9218"/>
                                        </p:tgtEl>
                                        <p:attrNameLst>
                                          <p:attrName>ppt_y</p:attrName>
                                        </p:attrNameLst>
                                      </p:cBhvr>
                                      <p:tavLst>
                                        <p:tav tm="0">
                                          <p:val>
                                            <p:strVal val="#ppt_y+.1"/>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1000" fill="hold"/>
                                        <p:tgtEl>
                                          <p:spTgt spid="11"/>
                                        </p:tgtEl>
                                        <p:attrNameLst>
                                          <p:attrName>ppt_x</p:attrName>
                                        </p:attrNameLst>
                                      </p:cBhvr>
                                      <p:tavLst>
                                        <p:tav tm="0">
                                          <p:val>
                                            <p:strVal val="1+#ppt_w/2"/>
                                          </p:val>
                                        </p:tav>
                                        <p:tav tm="100000">
                                          <p:val>
                                            <p:strVal val="#ppt_x"/>
                                          </p:val>
                                        </p:tav>
                                      </p:tavLst>
                                    </p:anim>
                                    <p:anim calcmode="lin" valueType="num">
                                      <p:cBhvr additive="base">
                                        <p:cTn id="21"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xit" presetSubtype="1" fill="hold" grpId="0" nodeType="clickEffect">
                                  <p:stCondLst>
                                    <p:cond delay="0"/>
                                  </p:stCondLst>
                                  <p:childTnLst>
                                    <p:anim calcmode="lin" valueType="num">
                                      <p:cBhvr additive="base">
                                        <p:cTn id="25" dur="500"/>
                                        <p:tgtEl>
                                          <p:spTgt spid="10"/>
                                        </p:tgtEl>
                                        <p:attrNameLst>
                                          <p:attrName>ppt_x</p:attrName>
                                        </p:attrNameLst>
                                      </p:cBhvr>
                                      <p:tavLst>
                                        <p:tav tm="0">
                                          <p:val>
                                            <p:strVal val="ppt_x"/>
                                          </p:val>
                                        </p:tav>
                                        <p:tav tm="100000">
                                          <p:val>
                                            <p:strVal val="ppt_x"/>
                                          </p:val>
                                        </p:tav>
                                      </p:tavLst>
                                    </p:anim>
                                    <p:anim calcmode="lin" valueType="num">
                                      <p:cBhvr additive="base">
                                        <p:cTn id="26" dur="500"/>
                                        <p:tgtEl>
                                          <p:spTgt spid="10"/>
                                        </p:tgtEl>
                                        <p:attrNameLst>
                                          <p:attrName>ppt_y</p:attrName>
                                        </p:attrNameLst>
                                      </p:cBhvr>
                                      <p:tavLst>
                                        <p:tav tm="0">
                                          <p:val>
                                            <p:strVal val="ppt_y"/>
                                          </p:val>
                                        </p:tav>
                                        <p:tav tm="100000">
                                          <p:val>
                                            <p:strVal val="0-ppt_h/2"/>
                                          </p:val>
                                        </p:tav>
                                      </p:tavLst>
                                    </p:anim>
                                    <p:set>
                                      <p:cBhvr>
                                        <p:cTn id="27" dur="1" fill="hold">
                                          <p:stCondLst>
                                            <p:cond delay="499"/>
                                          </p:stCondLst>
                                        </p:cTn>
                                        <p:tgtEl>
                                          <p:spTgt spid="10"/>
                                        </p:tgtEl>
                                        <p:attrNameLst>
                                          <p:attrName>style.visibility</p:attrName>
                                        </p:attrNameLst>
                                      </p:cBhvr>
                                      <p:to>
                                        <p:strVal val="hidden"/>
                                      </p:to>
                                    </p:set>
                                  </p:childTnLst>
                                </p:cTn>
                              </p:par>
                              <p:par>
                                <p:cTn id="28" presetID="2" presetClass="exit" presetSubtype="1" fill="hold" grpId="1" nodeType="withEffect">
                                  <p:stCondLst>
                                    <p:cond delay="0"/>
                                  </p:stCondLst>
                                  <p:childTnLst>
                                    <p:anim calcmode="lin" valueType="num">
                                      <p:cBhvr additive="base">
                                        <p:cTn id="29" dur="500"/>
                                        <p:tgtEl>
                                          <p:spTgt spid="5"/>
                                        </p:tgtEl>
                                        <p:attrNameLst>
                                          <p:attrName>ppt_x</p:attrName>
                                        </p:attrNameLst>
                                      </p:cBhvr>
                                      <p:tavLst>
                                        <p:tav tm="0">
                                          <p:val>
                                            <p:strVal val="ppt_x"/>
                                          </p:val>
                                        </p:tav>
                                        <p:tav tm="100000">
                                          <p:val>
                                            <p:strVal val="ppt_x"/>
                                          </p:val>
                                        </p:tav>
                                      </p:tavLst>
                                    </p:anim>
                                    <p:anim calcmode="lin" valueType="num">
                                      <p:cBhvr additive="base">
                                        <p:cTn id="30" dur="500"/>
                                        <p:tgtEl>
                                          <p:spTgt spid="5"/>
                                        </p:tgtEl>
                                        <p:attrNameLst>
                                          <p:attrName>ppt_y</p:attrName>
                                        </p:attrNameLst>
                                      </p:cBhvr>
                                      <p:tavLst>
                                        <p:tav tm="0">
                                          <p:val>
                                            <p:strVal val="ppt_y"/>
                                          </p:val>
                                        </p:tav>
                                        <p:tav tm="100000">
                                          <p:val>
                                            <p:strVal val="0-ppt_h/2"/>
                                          </p:val>
                                        </p:tav>
                                      </p:tavLst>
                                    </p:anim>
                                    <p:set>
                                      <p:cBhvr>
                                        <p:cTn id="31" dur="1" fill="hold">
                                          <p:stCondLst>
                                            <p:cond delay="499"/>
                                          </p:stCondLst>
                                        </p:cTn>
                                        <p:tgtEl>
                                          <p:spTgt spid="5"/>
                                        </p:tgtEl>
                                        <p:attrNameLst>
                                          <p:attrName>style.visibility</p:attrName>
                                        </p:attrNameLst>
                                      </p:cBhvr>
                                      <p:to>
                                        <p:strVal val="hidden"/>
                                      </p:to>
                                    </p:set>
                                  </p:childTnLst>
                                </p:cTn>
                              </p:par>
                              <p:par>
                                <p:cTn id="32" presetID="2" presetClass="exit" presetSubtype="1" fill="hold" grpId="1" nodeType="withEffect">
                                  <p:stCondLst>
                                    <p:cond delay="0"/>
                                  </p:stCondLst>
                                  <p:childTnLst>
                                    <p:anim calcmode="lin" valueType="num">
                                      <p:cBhvr additive="base">
                                        <p:cTn id="33" dur="500"/>
                                        <p:tgtEl>
                                          <p:spTgt spid="11"/>
                                        </p:tgtEl>
                                        <p:attrNameLst>
                                          <p:attrName>ppt_x</p:attrName>
                                        </p:attrNameLst>
                                      </p:cBhvr>
                                      <p:tavLst>
                                        <p:tav tm="0">
                                          <p:val>
                                            <p:strVal val="ppt_x"/>
                                          </p:val>
                                        </p:tav>
                                        <p:tav tm="100000">
                                          <p:val>
                                            <p:strVal val="ppt_x"/>
                                          </p:val>
                                        </p:tav>
                                      </p:tavLst>
                                    </p:anim>
                                    <p:anim calcmode="lin" valueType="num">
                                      <p:cBhvr additive="base">
                                        <p:cTn id="34" dur="500"/>
                                        <p:tgtEl>
                                          <p:spTgt spid="11"/>
                                        </p:tgtEl>
                                        <p:attrNameLst>
                                          <p:attrName>ppt_y</p:attrName>
                                        </p:attrNameLst>
                                      </p:cBhvr>
                                      <p:tavLst>
                                        <p:tav tm="0">
                                          <p:val>
                                            <p:strVal val="ppt_y"/>
                                          </p:val>
                                        </p:tav>
                                        <p:tav tm="100000">
                                          <p:val>
                                            <p:strVal val="0-ppt_h/2"/>
                                          </p:val>
                                        </p:tav>
                                      </p:tavLst>
                                    </p:anim>
                                    <p:set>
                                      <p:cBhvr>
                                        <p:cTn id="35" dur="1" fill="hold">
                                          <p:stCondLst>
                                            <p:cond delay="499"/>
                                          </p:stCondLst>
                                        </p:cTn>
                                        <p:tgtEl>
                                          <p:spTgt spid="11"/>
                                        </p:tgtEl>
                                        <p:attrNameLst>
                                          <p:attrName>style.visibility</p:attrName>
                                        </p:attrNameLst>
                                      </p:cBhvr>
                                      <p:to>
                                        <p:strVal val="hidden"/>
                                      </p:to>
                                    </p:set>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56322"/>
                                        </p:tgtEl>
                                        <p:attrNameLst>
                                          <p:attrName>style.visibility</p:attrName>
                                        </p:attrNameLst>
                                      </p:cBhvr>
                                      <p:to>
                                        <p:strVal val="visible"/>
                                      </p:to>
                                    </p:set>
                                    <p:anim calcmode="lin" valueType="num">
                                      <p:cBhvr additive="base">
                                        <p:cTn id="50" dur="1000" fill="hold"/>
                                        <p:tgtEl>
                                          <p:spTgt spid="56322"/>
                                        </p:tgtEl>
                                        <p:attrNameLst>
                                          <p:attrName>ppt_x</p:attrName>
                                        </p:attrNameLst>
                                      </p:cBhvr>
                                      <p:tavLst>
                                        <p:tav tm="0">
                                          <p:val>
                                            <p:strVal val="1+#ppt_w/2"/>
                                          </p:val>
                                        </p:tav>
                                        <p:tav tm="100000">
                                          <p:val>
                                            <p:strVal val="#ppt_x"/>
                                          </p:val>
                                        </p:tav>
                                      </p:tavLst>
                                    </p:anim>
                                    <p:anim calcmode="lin" valueType="num">
                                      <p:cBhvr additive="base">
                                        <p:cTn id="51" dur="1000" fill="hold"/>
                                        <p:tgtEl>
                                          <p:spTgt spid="56322"/>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2" presetClass="entr" presetSubtype="2" fill="hold" nodeType="afterEffect">
                                  <p:stCondLst>
                                    <p:cond delay="0"/>
                                  </p:stCondLst>
                                  <p:childTnLst>
                                    <p:set>
                                      <p:cBhvr>
                                        <p:cTn id="54" dur="1" fill="hold">
                                          <p:stCondLst>
                                            <p:cond delay="0"/>
                                          </p:stCondLst>
                                        </p:cTn>
                                        <p:tgtEl>
                                          <p:spTgt spid="56324"/>
                                        </p:tgtEl>
                                        <p:attrNameLst>
                                          <p:attrName>style.visibility</p:attrName>
                                        </p:attrNameLst>
                                      </p:cBhvr>
                                      <p:to>
                                        <p:strVal val="visible"/>
                                      </p:to>
                                    </p:set>
                                    <p:anim calcmode="lin" valueType="num">
                                      <p:cBhvr additive="base">
                                        <p:cTn id="55" dur="1000" fill="hold"/>
                                        <p:tgtEl>
                                          <p:spTgt spid="56324"/>
                                        </p:tgtEl>
                                        <p:attrNameLst>
                                          <p:attrName>ppt_x</p:attrName>
                                        </p:attrNameLst>
                                      </p:cBhvr>
                                      <p:tavLst>
                                        <p:tav tm="0">
                                          <p:val>
                                            <p:strVal val="1+#ppt_w/2"/>
                                          </p:val>
                                        </p:tav>
                                        <p:tav tm="100000">
                                          <p:val>
                                            <p:strVal val="#ppt_x"/>
                                          </p:val>
                                        </p:tav>
                                      </p:tavLst>
                                    </p:anim>
                                    <p:anim calcmode="lin" valueType="num">
                                      <p:cBhvr additive="base">
                                        <p:cTn id="56" dur="1000" fill="hold"/>
                                        <p:tgtEl>
                                          <p:spTgt spid="56324"/>
                                        </p:tgtEl>
                                        <p:attrNameLst>
                                          <p:attrName>ppt_y</p:attrName>
                                        </p:attrNameLst>
                                      </p:cBhvr>
                                      <p:tavLst>
                                        <p:tav tm="0">
                                          <p:val>
                                            <p:strVal val="#ppt_y"/>
                                          </p:val>
                                        </p:tav>
                                        <p:tav tm="100000">
                                          <p:val>
                                            <p:strVal val="#ppt_y"/>
                                          </p:val>
                                        </p:tav>
                                      </p:tavLst>
                                    </p:anim>
                                  </p:childTnLst>
                                </p:cTn>
                              </p:par>
                            </p:childTnLst>
                          </p:cTn>
                        </p:par>
                        <p:par>
                          <p:cTn id="57" fill="hold">
                            <p:stCondLst>
                              <p:cond delay="4000"/>
                            </p:stCondLst>
                            <p:childTnLst>
                              <p:par>
                                <p:cTn id="58" presetID="2" presetClass="entr" presetSubtype="2" fill="hold" nodeType="afterEffect">
                                  <p:stCondLst>
                                    <p:cond delay="0"/>
                                  </p:stCondLst>
                                  <p:childTnLst>
                                    <p:set>
                                      <p:cBhvr>
                                        <p:cTn id="59" dur="1" fill="hold">
                                          <p:stCondLst>
                                            <p:cond delay="0"/>
                                          </p:stCondLst>
                                        </p:cTn>
                                        <p:tgtEl>
                                          <p:spTgt spid="56325"/>
                                        </p:tgtEl>
                                        <p:attrNameLst>
                                          <p:attrName>style.visibility</p:attrName>
                                        </p:attrNameLst>
                                      </p:cBhvr>
                                      <p:to>
                                        <p:strVal val="visible"/>
                                      </p:to>
                                    </p:set>
                                    <p:anim calcmode="lin" valueType="num">
                                      <p:cBhvr additive="base">
                                        <p:cTn id="60" dur="1000" fill="hold"/>
                                        <p:tgtEl>
                                          <p:spTgt spid="56325"/>
                                        </p:tgtEl>
                                        <p:attrNameLst>
                                          <p:attrName>ppt_x</p:attrName>
                                        </p:attrNameLst>
                                      </p:cBhvr>
                                      <p:tavLst>
                                        <p:tav tm="0">
                                          <p:val>
                                            <p:strVal val="1+#ppt_w/2"/>
                                          </p:val>
                                        </p:tav>
                                        <p:tav tm="100000">
                                          <p:val>
                                            <p:strVal val="#ppt_x"/>
                                          </p:val>
                                        </p:tav>
                                      </p:tavLst>
                                    </p:anim>
                                    <p:anim calcmode="lin" valueType="num">
                                      <p:cBhvr additive="base">
                                        <p:cTn id="61" dur="1000" fill="hold"/>
                                        <p:tgtEl>
                                          <p:spTgt spid="56325"/>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xit" presetSubtype="2" fill="hold" nodeType="clickEffect">
                                  <p:stCondLst>
                                    <p:cond delay="0"/>
                                  </p:stCondLst>
                                  <p:childTnLst>
                                    <p:anim calcmode="lin" valueType="num">
                                      <p:cBhvr additive="base">
                                        <p:cTn id="65" dur="5000"/>
                                        <p:tgtEl>
                                          <p:spTgt spid="12"/>
                                        </p:tgtEl>
                                        <p:attrNameLst>
                                          <p:attrName>ppt_x</p:attrName>
                                        </p:attrNameLst>
                                      </p:cBhvr>
                                      <p:tavLst>
                                        <p:tav tm="0">
                                          <p:val>
                                            <p:strVal val="ppt_x"/>
                                          </p:val>
                                        </p:tav>
                                        <p:tav tm="100000">
                                          <p:val>
                                            <p:strVal val="1+ppt_w/2"/>
                                          </p:val>
                                        </p:tav>
                                      </p:tavLst>
                                    </p:anim>
                                    <p:anim calcmode="lin" valueType="num">
                                      <p:cBhvr additive="base">
                                        <p:cTn id="66" dur="5000"/>
                                        <p:tgtEl>
                                          <p:spTgt spid="12"/>
                                        </p:tgtEl>
                                        <p:attrNameLst>
                                          <p:attrName>ppt_y</p:attrName>
                                        </p:attrNameLst>
                                      </p:cBhvr>
                                      <p:tavLst>
                                        <p:tav tm="0">
                                          <p:val>
                                            <p:strVal val="ppt_y"/>
                                          </p:val>
                                        </p:tav>
                                        <p:tav tm="100000">
                                          <p:val>
                                            <p:strVal val="ppt_y"/>
                                          </p:val>
                                        </p:tav>
                                      </p:tavLst>
                                    </p:anim>
                                    <p:set>
                                      <p:cBhvr>
                                        <p:cTn id="67" dur="1" fill="hold">
                                          <p:stCondLst>
                                            <p:cond delay="4999"/>
                                          </p:stCondLst>
                                        </p:cTn>
                                        <p:tgtEl>
                                          <p:spTgt spid="12"/>
                                        </p:tgtEl>
                                        <p:attrNameLst>
                                          <p:attrName>style.visibility</p:attrName>
                                        </p:attrNameLst>
                                      </p:cBhvr>
                                      <p:to>
                                        <p:strVal val="hidden"/>
                                      </p:to>
                                    </p:set>
                                  </p:childTnLst>
                                </p:cTn>
                              </p:par>
                              <p:par>
                                <p:cTn id="68" presetID="42" presetClass="entr" presetSubtype="0" fill="hold" nodeType="withEffect">
                                  <p:stCondLst>
                                    <p:cond delay="50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750"/>
                                        <p:tgtEl>
                                          <p:spTgt spid="14"/>
                                        </p:tgtEl>
                                      </p:cBhvr>
                                    </p:animEffect>
                                    <p:anim calcmode="lin" valueType="num">
                                      <p:cBhvr>
                                        <p:cTn id="71" dur="1750" fill="hold"/>
                                        <p:tgtEl>
                                          <p:spTgt spid="14"/>
                                        </p:tgtEl>
                                        <p:attrNameLst>
                                          <p:attrName>ppt_x</p:attrName>
                                        </p:attrNameLst>
                                      </p:cBhvr>
                                      <p:tavLst>
                                        <p:tav tm="0">
                                          <p:val>
                                            <p:strVal val="#ppt_x"/>
                                          </p:val>
                                        </p:tav>
                                        <p:tav tm="100000">
                                          <p:val>
                                            <p:strVal val="#ppt_x"/>
                                          </p:val>
                                        </p:tav>
                                      </p:tavLst>
                                    </p:anim>
                                    <p:anim calcmode="lin" valueType="num">
                                      <p:cBhvr>
                                        <p:cTn id="72" dur="1750" fill="hold"/>
                                        <p:tgtEl>
                                          <p:spTgt spid="14"/>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3000"/>
                                  </p:stCondLst>
                                  <p:iterate type="lt">
                                    <p:tmPct val="0"/>
                                  </p:iterate>
                                  <p:childTnLst>
                                    <p:set>
                                      <p:cBhvr>
                                        <p:cTn id="74" dur="1" fill="hold">
                                          <p:stCondLst>
                                            <p:cond delay="0"/>
                                          </p:stCondLst>
                                        </p:cTn>
                                        <p:tgtEl>
                                          <p:spTgt spid="13">
                                            <p:txEl>
                                              <p:pRg st="0" end="0"/>
                                            </p:txEl>
                                          </p:spTgt>
                                        </p:tgtEl>
                                        <p:attrNameLst>
                                          <p:attrName>style.visibility</p:attrName>
                                        </p:attrNameLst>
                                      </p:cBhvr>
                                      <p:to>
                                        <p:strVal val="visible"/>
                                      </p:to>
                                    </p:set>
                                    <p:animEffect transition="in" filter="fade">
                                      <p:cBhvr>
                                        <p:cTn id="75"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 grpId="0"/>
      <p:bldP spid="11" grpId="0"/>
      <p:bldP spid="11" grpId="1"/>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33400" y="3581400"/>
            <a:ext cx="11125200" cy="3276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2400" y="533400"/>
            <a:ext cx="11887200" cy="1090170"/>
          </a:xfrm>
          <a:prstGeom prst="rect">
            <a:avLst/>
          </a:prstGeom>
          <a:noFill/>
        </p:spPr>
        <p:txBody>
          <a:bodyPr wrap="square" lIns="91440" tIns="45720" rIns="91440" bIns="45720">
            <a:spAutoFit/>
          </a:bodyPr>
          <a:lstStyle/>
          <a:p>
            <a:pPr algn="ctr">
              <a:lnSpc>
                <a:spcPct val="85000"/>
              </a:lnSpc>
            </a:pPr>
            <a:r>
              <a:rPr lang="en-US" sz="4400" b="1" dirty="0">
                <a:ln w="18415" cmpd="sng">
                  <a:solidFill>
                    <a:srgbClr val="FFFFFF"/>
                  </a:solidFill>
                  <a:prstDash val="solid"/>
                </a:ln>
                <a:effectLst>
                  <a:outerShdw blurRad="63500" dir="3600000" algn="tl" rotWithShape="0">
                    <a:srgbClr val="000000">
                      <a:alpha val="70000"/>
                    </a:srgbClr>
                  </a:outerShdw>
                </a:effectLst>
              </a:rPr>
              <a:t>(</a:t>
            </a:r>
            <a:r>
              <a:rPr lang="en-US" sz="4400" b="1" dirty="0" err="1">
                <a:ln w="18415" cmpd="sng">
                  <a:solidFill>
                    <a:srgbClr val="FFFFFF"/>
                  </a:solidFill>
                  <a:prstDash val="solid"/>
                </a:ln>
                <a:effectLst>
                  <a:outerShdw blurRad="63500" dir="3600000" algn="tl" rotWithShape="0">
                    <a:srgbClr val="000000">
                      <a:alpha val="70000"/>
                    </a:srgbClr>
                  </a:outerShdw>
                </a:effectLst>
              </a:rPr>
              <a:t>1x10</a:t>
            </a:r>
            <a:r>
              <a:rPr lang="en-US" sz="4400" b="1" baseline="30000" dirty="0" err="1">
                <a:ln w="18415" cmpd="sng">
                  <a:solidFill>
                    <a:srgbClr val="FFFFFF"/>
                  </a:solidFill>
                  <a:prstDash val="solid"/>
                </a:ln>
                <a:effectLst>
                  <a:outerShdw blurRad="63500" dir="3600000" algn="tl" rotWithShape="0">
                    <a:srgbClr val="000000">
                      <a:alpha val="70000"/>
                    </a:srgbClr>
                  </a:outerShdw>
                </a:effectLst>
              </a:rPr>
              <a:t>20</a:t>
            </a:r>
            <a:r>
              <a:rPr lang="en-US" sz="4400" b="1" dirty="0">
                <a:ln w="18415" cmpd="sng">
                  <a:solidFill>
                    <a:srgbClr val="FFFFFF"/>
                  </a:solidFill>
                  <a:prstDash val="solid"/>
                </a:ln>
                <a:effectLst>
                  <a:outerShdw blurRad="63500" dir="3600000" algn="tl" rotWithShape="0">
                    <a:srgbClr val="000000">
                      <a:alpha val="70000"/>
                    </a:srgbClr>
                  </a:outerShdw>
                </a:effectLst>
              </a:rPr>
              <a:t>)(</a:t>
            </a:r>
            <a:r>
              <a:rPr lang="en-US" sz="4400" b="1" dirty="0" err="1">
                <a:ln w="18415" cmpd="sng">
                  <a:solidFill>
                    <a:srgbClr val="FFFFFF"/>
                  </a:solidFill>
                  <a:prstDash val="solid"/>
                </a:ln>
                <a:effectLst>
                  <a:outerShdw blurRad="63500" dir="3600000" algn="tl" rotWithShape="0">
                    <a:srgbClr val="000000">
                      <a:alpha val="70000"/>
                    </a:srgbClr>
                  </a:outerShdw>
                </a:effectLst>
              </a:rPr>
              <a:t>1x10</a:t>
            </a:r>
            <a:r>
              <a:rPr lang="en-US" sz="4400" b="1" baseline="30000" dirty="0" err="1">
                <a:ln w="18415" cmpd="sng">
                  <a:solidFill>
                    <a:srgbClr val="FFFFFF"/>
                  </a:solidFill>
                  <a:prstDash val="solid"/>
                </a:ln>
                <a:effectLst>
                  <a:outerShdw blurRad="63500" dir="3600000" algn="tl" rotWithShape="0">
                    <a:srgbClr val="000000">
                      <a:alpha val="70000"/>
                    </a:srgbClr>
                  </a:outerShdw>
                </a:effectLst>
              </a:rPr>
              <a:t>20</a:t>
            </a:r>
            <a:r>
              <a:rPr lang="en-US" sz="4400" b="1" dirty="0">
                <a:ln w="18415" cmpd="sng">
                  <a:solidFill>
                    <a:srgbClr val="FFFFFF"/>
                  </a:solidFill>
                  <a:prstDash val="solid"/>
                </a:ln>
                <a:effectLst>
                  <a:outerShdw blurRad="63500" dir="3600000" algn="tl" rotWithShape="0">
                    <a:srgbClr val="000000">
                      <a:alpha val="70000"/>
                    </a:srgbClr>
                  </a:outerShdw>
                </a:effectLst>
              </a:rPr>
              <a:t>)(</a:t>
            </a:r>
            <a:r>
              <a:rPr lang="en-US" sz="4400" b="1" dirty="0" err="1">
                <a:ln w="18415" cmpd="sng">
                  <a:solidFill>
                    <a:srgbClr val="FFFFFF"/>
                  </a:solidFill>
                  <a:prstDash val="solid"/>
                </a:ln>
                <a:effectLst>
                  <a:outerShdw blurRad="63500" dir="3600000" algn="tl" rotWithShape="0">
                    <a:srgbClr val="000000">
                      <a:alpha val="70000"/>
                    </a:srgbClr>
                  </a:outerShdw>
                </a:effectLst>
              </a:rPr>
              <a:t>1x10</a:t>
            </a:r>
            <a:r>
              <a:rPr lang="en-US" sz="4400" b="1" baseline="30000" dirty="0" err="1">
                <a:ln w="18415" cmpd="sng">
                  <a:solidFill>
                    <a:srgbClr val="FFFFFF"/>
                  </a:solidFill>
                  <a:prstDash val="solid"/>
                </a:ln>
                <a:effectLst>
                  <a:outerShdw blurRad="63500" dir="3600000" algn="tl" rotWithShape="0">
                    <a:srgbClr val="000000">
                      <a:alpha val="70000"/>
                    </a:srgbClr>
                  </a:outerShdw>
                </a:effectLst>
              </a:rPr>
              <a:t>20</a:t>
            </a:r>
            <a:r>
              <a:rPr lang="en-US" sz="4400" b="1" dirty="0">
                <a:ln w="18415" cmpd="sng">
                  <a:solidFill>
                    <a:srgbClr val="FFFFFF"/>
                  </a:solidFill>
                  <a:prstDash val="solid"/>
                </a:ln>
                <a:effectLst>
                  <a:outerShdw blurRad="63500" dir="3600000" algn="tl" rotWithShape="0">
                    <a:srgbClr val="000000">
                      <a:alpha val="70000"/>
                    </a:srgbClr>
                  </a:outerShdw>
                </a:effectLst>
              </a:rPr>
              <a:t>)(</a:t>
            </a:r>
            <a:r>
              <a:rPr lang="en-US" sz="4400" b="1" dirty="0" err="1">
                <a:ln w="18415" cmpd="sng">
                  <a:solidFill>
                    <a:srgbClr val="FFFFFF"/>
                  </a:solidFill>
                  <a:prstDash val="solid"/>
                </a:ln>
                <a:effectLst>
                  <a:outerShdw blurRad="63500" dir="3600000" algn="tl" rotWithShape="0">
                    <a:srgbClr val="000000">
                      <a:alpha val="70000"/>
                    </a:srgbClr>
                  </a:outerShdw>
                </a:effectLst>
              </a:rPr>
              <a:t>1x10</a:t>
            </a:r>
            <a:r>
              <a:rPr lang="en-US" sz="4400" b="1" baseline="30000" dirty="0" err="1">
                <a:ln w="18415" cmpd="sng">
                  <a:solidFill>
                    <a:srgbClr val="FFFFFF"/>
                  </a:solidFill>
                  <a:prstDash val="solid"/>
                </a:ln>
                <a:effectLst>
                  <a:outerShdw blurRad="63500" dir="3600000" algn="tl" rotWithShape="0">
                    <a:srgbClr val="000000">
                      <a:alpha val="70000"/>
                    </a:srgbClr>
                  </a:outerShdw>
                </a:effectLst>
              </a:rPr>
              <a:t>20</a:t>
            </a:r>
            <a:r>
              <a:rPr lang="en-US" sz="4400" b="1" dirty="0">
                <a:ln w="18415" cmpd="sng">
                  <a:solidFill>
                    <a:srgbClr val="FFFFFF"/>
                  </a:solidFill>
                  <a:prstDash val="solid"/>
                </a:ln>
                <a:effectLst>
                  <a:outerShdw blurRad="63500" dir="3600000" algn="tl" rotWithShape="0">
                    <a:srgbClr val="000000">
                      <a:alpha val="70000"/>
                    </a:srgbClr>
                  </a:outerShdw>
                </a:effectLst>
              </a:rPr>
              <a:t>)(</a:t>
            </a:r>
            <a:r>
              <a:rPr lang="en-US" sz="4400" b="1" dirty="0" err="1">
                <a:ln w="18415" cmpd="sng">
                  <a:solidFill>
                    <a:srgbClr val="FFFFFF"/>
                  </a:solidFill>
                  <a:prstDash val="solid"/>
                </a:ln>
                <a:effectLst>
                  <a:outerShdw blurRad="63500" dir="3600000" algn="tl" rotWithShape="0">
                    <a:srgbClr val="000000">
                      <a:alpha val="70000"/>
                    </a:srgbClr>
                  </a:outerShdw>
                </a:effectLst>
              </a:rPr>
              <a:t>1x10</a:t>
            </a:r>
            <a:r>
              <a:rPr lang="en-US" sz="4400" b="1" baseline="30000" dirty="0" err="1">
                <a:ln w="18415" cmpd="sng">
                  <a:solidFill>
                    <a:srgbClr val="FFFFFF"/>
                  </a:solidFill>
                  <a:prstDash val="solid"/>
                </a:ln>
                <a:effectLst>
                  <a:outerShdw blurRad="63500" dir="3600000" algn="tl" rotWithShape="0">
                    <a:srgbClr val="000000">
                      <a:alpha val="70000"/>
                    </a:srgbClr>
                  </a:outerShdw>
                </a:effectLst>
              </a:rPr>
              <a:t>20</a:t>
            </a:r>
            <a:r>
              <a:rPr lang="en-US" sz="4400" b="1" dirty="0">
                <a:ln w="18415" cmpd="sng">
                  <a:solidFill>
                    <a:srgbClr val="FFFFFF"/>
                  </a:solidFill>
                  <a:prstDash val="solid"/>
                </a:ln>
                <a:effectLst>
                  <a:outerShdw blurRad="63500" dir="3600000" algn="tl" rotWithShape="0">
                    <a:srgbClr val="000000">
                      <a:alpha val="70000"/>
                    </a:srgbClr>
                  </a:outerShdw>
                </a:effectLst>
              </a:rPr>
              <a:t>)(</a:t>
            </a:r>
            <a:r>
              <a:rPr lang="en-US" sz="4400" b="1" dirty="0" err="1">
                <a:ln w="18415" cmpd="sng">
                  <a:solidFill>
                    <a:srgbClr val="FFFFFF"/>
                  </a:solidFill>
                  <a:prstDash val="solid"/>
                </a:ln>
                <a:effectLst>
                  <a:outerShdw blurRad="63500" dir="3600000" algn="tl" rotWithShape="0">
                    <a:srgbClr val="000000">
                      <a:alpha val="70000"/>
                    </a:srgbClr>
                  </a:outerShdw>
                </a:effectLst>
              </a:rPr>
              <a:t>1x10</a:t>
            </a:r>
            <a:r>
              <a:rPr lang="en-US" sz="4400" b="1" baseline="30000" dirty="0" err="1">
                <a:ln w="18415" cmpd="sng">
                  <a:solidFill>
                    <a:srgbClr val="FFFFFF"/>
                  </a:solidFill>
                  <a:prstDash val="solid"/>
                </a:ln>
                <a:effectLst>
                  <a:outerShdw blurRad="63500" dir="3600000" algn="tl" rotWithShape="0">
                    <a:srgbClr val="000000">
                      <a:alpha val="70000"/>
                    </a:srgbClr>
                  </a:outerShdw>
                </a:effectLst>
              </a:rPr>
              <a:t>20</a:t>
            </a:r>
            <a:r>
              <a:rPr lang="en-US" sz="4400" b="1" dirty="0">
                <a:ln w="18415" cmpd="sng">
                  <a:solidFill>
                    <a:srgbClr val="FFFFFF"/>
                  </a:solidFill>
                  <a:prstDash val="solid"/>
                </a:ln>
                <a:effectLst>
                  <a:outerShdw blurRad="63500" dir="3600000" algn="tl" rotWithShape="0">
                    <a:srgbClr val="000000">
                      <a:alpha val="70000"/>
                    </a:srgbClr>
                  </a:outerShdw>
                </a:effectLst>
              </a:rPr>
              <a:t>)</a:t>
            </a:r>
            <a:endParaRPr lang="en-US" sz="4400" b="1" baseline="30000" dirty="0">
              <a:ln w="18415" cmpd="sng">
                <a:solidFill>
                  <a:srgbClr val="FFFFFF"/>
                </a:solidFill>
                <a:prstDash val="solid"/>
              </a:ln>
              <a:effectLst>
                <a:outerShdw blurRad="63500" dir="3600000" algn="tl" rotWithShape="0">
                  <a:srgbClr val="000000">
                    <a:alpha val="70000"/>
                  </a:srgbClr>
                </a:outerShdw>
              </a:effectLst>
            </a:endParaRPr>
          </a:p>
          <a:p>
            <a:pPr algn="ctr">
              <a:lnSpc>
                <a:spcPct val="85000"/>
              </a:lnSpc>
            </a:pPr>
            <a:endParaRPr lang="en-US" sz="4800" b="1" baseline="30000" dirty="0">
              <a:ln w="18415" cmpd="sng">
                <a:solidFill>
                  <a:srgbClr val="FFFFFF"/>
                </a:solidFill>
                <a:prstDash val="solid"/>
              </a:ln>
              <a:effectLst>
                <a:outerShdw blurRad="63500" dir="3600000" algn="tl" rotWithShape="0">
                  <a:srgbClr val="000000">
                    <a:alpha val="70000"/>
                  </a:srgbClr>
                </a:outerShdw>
              </a:effectLst>
            </a:endParaRPr>
          </a:p>
        </p:txBody>
      </p:sp>
      <p:pic>
        <p:nvPicPr>
          <p:cNvPr id="1027" name="Picture 3" descr="C:\Users\Cryun22\Documents\Imagenes 1\Choice &amp; Choosing\Two Way Chocie 2.jpg"/>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Blur/>
                    </a14:imgEffect>
                  </a14:imgLayer>
                </a14:imgProps>
              </a:ext>
            </a:extLst>
          </a:blip>
          <a:srcRect/>
          <a:stretch>
            <a:fillRect/>
          </a:stretch>
        </p:blipFill>
        <p:spPr bwMode="auto">
          <a:xfrm>
            <a:off x="3588146" y="2892925"/>
            <a:ext cx="4374753" cy="3660493"/>
          </a:xfrm>
          <a:prstGeom prst="rect">
            <a:avLst/>
          </a:prstGeom>
          <a:noFill/>
        </p:spPr>
      </p:pic>
      <p:sp>
        <p:nvSpPr>
          <p:cNvPr id="10" name="Rectangle 9"/>
          <p:cNvSpPr/>
          <p:nvPr/>
        </p:nvSpPr>
        <p:spPr>
          <a:xfrm>
            <a:off x="1219200" y="4713904"/>
            <a:ext cx="3048000" cy="1446550"/>
          </a:xfrm>
          <a:prstGeom prst="rect">
            <a:avLst/>
          </a:prstGeom>
          <a:noFill/>
        </p:spPr>
        <p:txBody>
          <a:bodyPr wrap="square" lIns="91440" tIns="45720" rIns="91440" bIns="45720">
            <a:spAutoFit/>
          </a:bodyPr>
          <a:lstStyle/>
          <a:p>
            <a:pPr algn="ctr"/>
            <a:r>
              <a:rPr lang="en-US" sz="4400" b="1" dirty="0">
                <a:ln w="17780" cmpd="sng">
                  <a:solidFill>
                    <a:schemeClr val="tx1"/>
                  </a:solidFill>
                  <a:prstDash val="solid"/>
                  <a:miter lim="800000"/>
                </a:ln>
                <a:effectLst>
                  <a:outerShdw blurRad="38100" dist="38100" dir="2700000" algn="tl">
                    <a:srgbClr val="000000">
                      <a:alpha val="43137"/>
                    </a:srgbClr>
                  </a:outerShdw>
                </a:effectLst>
              </a:rPr>
              <a:t>Got </a:t>
            </a:r>
          </a:p>
          <a:p>
            <a:pPr algn="ctr"/>
            <a:r>
              <a:rPr lang="en-US" sz="4400" b="1" dirty="0">
                <a:ln w="17780" cmpd="sng">
                  <a:solidFill>
                    <a:schemeClr val="tx1"/>
                  </a:solidFill>
                  <a:prstDash val="solid"/>
                  <a:miter lim="800000"/>
                </a:ln>
                <a:effectLst>
                  <a:outerShdw blurRad="38100" dist="38100" dir="2700000" algn="tl">
                    <a:srgbClr val="000000">
                      <a:alpha val="43137"/>
                    </a:srgbClr>
                  </a:outerShdw>
                </a:effectLst>
              </a:rPr>
              <a:t>lucky!</a:t>
            </a:r>
          </a:p>
        </p:txBody>
      </p:sp>
      <p:pic>
        <p:nvPicPr>
          <p:cNvPr id="3" name="Picture 2">
            <a:extLst>
              <a:ext uri="{FF2B5EF4-FFF2-40B4-BE49-F238E27FC236}">
                <a16:creationId xmlns:a16="http://schemas.microsoft.com/office/drawing/2014/main" id="{B5184265-6B17-DF89-75A9-C69854F763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92278" y="2590800"/>
            <a:ext cx="6455044" cy="4038818"/>
          </a:xfrm>
          <a:prstGeom prst="rect">
            <a:avLst/>
          </a:prstGeom>
        </p:spPr>
      </p:pic>
      <p:sp>
        <p:nvSpPr>
          <p:cNvPr id="6" name="Rectangle 5">
            <a:extLst>
              <a:ext uri="{FF2B5EF4-FFF2-40B4-BE49-F238E27FC236}">
                <a16:creationId xmlns:a16="http://schemas.microsoft.com/office/drawing/2014/main" id="{45476E66-D68A-AE60-9174-560F3AC95EF9}"/>
              </a:ext>
            </a:extLst>
          </p:cNvPr>
          <p:cNvSpPr/>
          <p:nvPr/>
        </p:nvSpPr>
        <p:spPr>
          <a:xfrm>
            <a:off x="4950307" y="5588097"/>
            <a:ext cx="2494145"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bg1"/>
                  </a:solidFill>
                </a:ln>
                <a:effectLst/>
                <a:highlight>
                  <a:srgbClr val="008000"/>
                </a:highlight>
              </a:rPr>
              <a:t>Science</a:t>
            </a:r>
          </a:p>
        </p:txBody>
      </p:sp>
      <p:sp>
        <p:nvSpPr>
          <p:cNvPr id="9" name="Rectangle 8"/>
          <p:cNvSpPr/>
          <p:nvPr/>
        </p:nvSpPr>
        <p:spPr>
          <a:xfrm>
            <a:off x="1828800" y="2027095"/>
            <a:ext cx="8382000" cy="725711"/>
          </a:xfrm>
          <a:prstGeom prst="rect">
            <a:avLst/>
          </a:prstGeom>
          <a:noFill/>
        </p:spPr>
        <p:txBody>
          <a:bodyPr wrap="square" lIns="91440" tIns="45720" rIns="91440" bIns="45720">
            <a:spAutoFit/>
          </a:bodyPr>
          <a:lstStyle/>
          <a:p>
            <a:pPr algn="ctr">
              <a:lnSpc>
                <a:spcPct val="85000"/>
              </a:lnSpc>
            </a:pPr>
            <a:r>
              <a:rPr lang="en-US" sz="4400" b="1" dirty="0">
                <a:ln w="17780" cmpd="sng">
                  <a:solidFill>
                    <a:srgbClr val="FFFFFF"/>
                  </a:solidFill>
                  <a:prstDash val="solid"/>
                  <a:miter lim="800000"/>
                </a:ln>
                <a:effectLst>
                  <a:outerShdw blurRad="50800" algn="tl" rotWithShape="0">
                    <a:srgbClr val="000000"/>
                  </a:outerShdw>
                </a:effectLst>
                <a:highlight>
                  <a:srgbClr val="008000"/>
                </a:highlight>
              </a:rPr>
              <a:t>Why</a:t>
            </a:r>
            <a:r>
              <a:rPr lang="en-US" sz="4400" b="1" dirty="0">
                <a:ln w="17780" cmpd="sng">
                  <a:solidFill>
                    <a:srgbClr val="FFFFFF"/>
                  </a:solidFill>
                  <a:prstDash val="solid"/>
                  <a:miter lim="800000"/>
                </a:ln>
                <a:effectLst>
                  <a:outerShdw blurRad="50800" algn="tl" rotWithShape="0">
                    <a:srgbClr val="000000"/>
                  </a:outerShdw>
                </a:effectLst>
              </a:rPr>
              <a:t> did it </a:t>
            </a:r>
            <a:r>
              <a:rPr lang="en-US" sz="4800" b="1" dirty="0">
                <a:ln w="17780" cmpd="sng">
                  <a:solidFill>
                    <a:srgbClr val="FFFFFF"/>
                  </a:solidFill>
                  <a:prstDash val="solid"/>
                  <a:miter lim="800000"/>
                </a:ln>
                <a:effectLst>
                  <a:outerShdw blurRad="50800" algn="tl" rotWithShape="0">
                    <a:srgbClr val="000000"/>
                  </a:outerShdw>
                </a:effectLst>
              </a:rPr>
              <a:t>happen</a:t>
            </a:r>
            <a:r>
              <a:rPr lang="en-US" sz="4400" b="1" dirty="0">
                <a:ln w="17780" cmpd="sng">
                  <a:solidFill>
                    <a:srgbClr val="FFFFFF"/>
                  </a:solidFill>
                  <a:prstDash val="solid"/>
                  <a:miter lim="800000"/>
                </a:ln>
                <a:effectLst>
                  <a:outerShdw blurRad="50800" algn="tl" rotWithShape="0">
                    <a:srgbClr val="000000"/>
                  </a:outerShdw>
                </a:effectLst>
              </a:rPr>
              <a:t> like that?</a:t>
            </a:r>
          </a:p>
        </p:txBody>
      </p:sp>
      <p:sp>
        <p:nvSpPr>
          <p:cNvPr id="7" name="TextBox 6">
            <a:extLst>
              <a:ext uri="{FF2B5EF4-FFF2-40B4-BE49-F238E27FC236}">
                <a16:creationId xmlns:a16="http://schemas.microsoft.com/office/drawing/2014/main" id="{D75D0188-4C17-1D7B-FB13-4F4CA20AF8C9}"/>
              </a:ext>
            </a:extLst>
          </p:cNvPr>
          <p:cNvSpPr txBox="1"/>
          <p:nvPr/>
        </p:nvSpPr>
        <p:spPr>
          <a:xfrm>
            <a:off x="43439" y="3139195"/>
            <a:ext cx="3048000" cy="1754326"/>
          </a:xfrm>
          <a:prstGeom prst="rect">
            <a:avLst/>
          </a:prstGeom>
          <a:noFill/>
        </p:spPr>
        <p:txBody>
          <a:bodyPr wrap="square" rtlCol="0">
            <a:spAutoFit/>
          </a:bodyPr>
          <a:lstStyle/>
          <a:p>
            <a:pPr algn="ctr">
              <a:lnSpc>
                <a:spcPct val="90000"/>
              </a:lnSpc>
            </a:pPr>
            <a:r>
              <a:rPr lang="en-US" sz="4000" i="1" dirty="0"/>
              <a:t>“Need major infusions of luck” </a:t>
            </a:r>
            <a:endParaRPr lang="en-US" sz="4000" dirty="0"/>
          </a:p>
        </p:txBody>
      </p:sp>
      <p:pic>
        <p:nvPicPr>
          <p:cNvPr id="8" name="Picture 4">
            <a:hlinkClick r:id="rId5"/>
            <a:extLst>
              <a:ext uri="{FF2B5EF4-FFF2-40B4-BE49-F238E27FC236}">
                <a16:creationId xmlns:a16="http://schemas.microsoft.com/office/drawing/2014/main" id="{5F00E2A0-6C42-1234-514B-76C5249F40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2976720" y="3240311"/>
            <a:ext cx="1347538"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Rectangle 10"/>
          <p:cNvSpPr/>
          <p:nvPr/>
        </p:nvSpPr>
        <p:spPr>
          <a:xfrm>
            <a:off x="6553200" y="4718304"/>
            <a:ext cx="4953000" cy="1446550"/>
          </a:xfrm>
          <a:prstGeom prst="rect">
            <a:avLst/>
          </a:prstGeom>
          <a:noFill/>
        </p:spPr>
        <p:txBody>
          <a:bodyPr wrap="square" lIns="91440" tIns="45720" rIns="91440" bIns="45720">
            <a:spAutoFit/>
          </a:bodyPr>
          <a:lstStyle/>
          <a:p>
            <a:pPr algn="ctr"/>
            <a:r>
              <a:rPr lang="en-US" sz="4400" b="1" dirty="0">
                <a:ln w="17780" cmpd="sng">
                  <a:solidFill>
                    <a:schemeClr val="tx1"/>
                  </a:solidFill>
                  <a:prstDash val="solid"/>
                  <a:miter lim="800000"/>
                </a:ln>
                <a:effectLst>
                  <a:outerShdw blurRad="38100" dist="38100" dir="2700000" algn="tl">
                    <a:srgbClr val="000000">
                      <a:alpha val="43137"/>
                    </a:srgbClr>
                  </a:outerShdw>
                </a:effectLst>
              </a:rPr>
              <a:t>An intelligent agent guided that process</a:t>
            </a:r>
          </a:p>
        </p:txBody>
      </p:sp>
      <p:sp>
        <p:nvSpPr>
          <p:cNvPr id="13" name="TextBox 12">
            <a:extLst>
              <a:ext uri="{FF2B5EF4-FFF2-40B4-BE49-F238E27FC236}">
                <a16:creationId xmlns:a16="http://schemas.microsoft.com/office/drawing/2014/main" id="{9E86ECB0-F58E-0428-5562-43FFBCABF4ED}"/>
              </a:ext>
            </a:extLst>
          </p:cNvPr>
          <p:cNvSpPr txBox="1"/>
          <p:nvPr/>
        </p:nvSpPr>
        <p:spPr>
          <a:xfrm>
            <a:off x="6747631" y="4667738"/>
            <a:ext cx="4834769" cy="769441"/>
          </a:xfrm>
          <a:prstGeom prst="rect">
            <a:avLst/>
          </a:prstGeom>
          <a:solidFill>
            <a:schemeClr val="bg1"/>
          </a:solidFill>
        </p:spPr>
        <p:txBody>
          <a:bodyPr wrap="square" rtlCol="0">
            <a:spAutoFit/>
          </a:bodyPr>
          <a:lstStyle/>
          <a:p>
            <a:r>
              <a:rPr lang="en-US" sz="4400" b="1" dirty="0"/>
              <a:t>a.k.a., </a:t>
            </a:r>
            <a:r>
              <a:rPr lang="en-US" sz="4400" b="1" dirty="0">
                <a:solidFill>
                  <a:schemeClr val="bg1"/>
                </a:solidFill>
                <a:highlight>
                  <a:srgbClr val="008000"/>
                </a:highlight>
              </a:rPr>
              <a:t>GOD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3000"/>
                                  </p:stCondLst>
                                  <p:iterate type="lt">
                                    <p:tmPct val="10000"/>
                                  </p:iterate>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par>
                                <p:cTn id="21" presetID="10" presetClass="entr" presetSubtype="0" fill="hold" grpId="0" nodeType="withEffect">
                                  <p:stCondLst>
                                    <p:cond delay="75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par>
                                <p:cTn id="24" presetID="8" presetClass="emph" presetSubtype="0" fill="hold" nodeType="withEffect">
                                  <p:stCondLst>
                                    <p:cond delay="0"/>
                                  </p:stCondLst>
                                  <p:iterate type="lt">
                                    <p:tmPct val="0"/>
                                  </p:iterate>
                                  <p:childTnLst>
                                    <p:animRot by="21600000">
                                      <p:cBhvr>
                                        <p:cTn id="25" dur="2000" fill="hold"/>
                                        <p:tgtEl>
                                          <p:spTgt spid="9">
                                            <p:txEl>
                                              <p:pRg st="0" end="0"/>
                                            </p:txEl>
                                          </p:spTgt>
                                        </p:tgtEl>
                                        <p:attrNameLst>
                                          <p:attrName>r</p:attrName>
                                        </p:attrNameLst>
                                      </p:cBhvr>
                                    </p:animRo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27"/>
                                        </p:tgtEl>
                                        <p:attrNameLst>
                                          <p:attrName>style.visibility</p:attrName>
                                        </p:attrNameLst>
                                      </p:cBhvr>
                                      <p:to>
                                        <p:strVal val="visible"/>
                                      </p:to>
                                    </p:set>
                                    <p:anim calcmode="lin" valueType="num">
                                      <p:cBhvr additive="base">
                                        <p:cTn id="30" dur="500" fill="hold"/>
                                        <p:tgtEl>
                                          <p:spTgt spid="1027"/>
                                        </p:tgtEl>
                                        <p:attrNameLst>
                                          <p:attrName>ppt_x</p:attrName>
                                        </p:attrNameLst>
                                      </p:cBhvr>
                                      <p:tavLst>
                                        <p:tav tm="0">
                                          <p:val>
                                            <p:strVal val="#ppt_x"/>
                                          </p:val>
                                        </p:tav>
                                        <p:tav tm="100000">
                                          <p:val>
                                            <p:strVal val="#ppt_x"/>
                                          </p:val>
                                        </p:tav>
                                      </p:tavLst>
                                    </p:anim>
                                    <p:anim calcmode="lin" valueType="num">
                                      <p:cBhvr additive="base">
                                        <p:cTn id="31" dur="500" fill="hold"/>
                                        <p:tgtEl>
                                          <p:spTgt spid="1027"/>
                                        </p:tgtEl>
                                        <p:attrNameLst>
                                          <p:attrName>ppt_y</p:attrName>
                                        </p:attrNameLst>
                                      </p:cBhvr>
                                      <p:tavLst>
                                        <p:tav tm="0">
                                          <p:val>
                                            <p:strVal val="1+#ppt_h/2"/>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20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75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par>
                                <p:cTn id="39" presetID="4" presetClass="entr" presetSubtype="32" fill="hold" nodeType="withEffect">
                                  <p:stCondLst>
                                    <p:cond delay="2000"/>
                                  </p:stCondLst>
                                  <p:childTnLst>
                                    <p:set>
                                      <p:cBhvr>
                                        <p:cTn id="40" dur="1" fill="hold">
                                          <p:stCondLst>
                                            <p:cond delay="0"/>
                                          </p:stCondLst>
                                        </p:cTn>
                                        <p:tgtEl>
                                          <p:spTgt spid="8"/>
                                        </p:tgtEl>
                                        <p:attrNameLst>
                                          <p:attrName>style.visibility</p:attrName>
                                        </p:attrNameLst>
                                      </p:cBhvr>
                                      <p:to>
                                        <p:strVal val="visible"/>
                                      </p:to>
                                    </p:set>
                                    <p:animEffect transition="in" filter="box(out)">
                                      <p:cBhvr>
                                        <p:cTn id="41"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1000" fill="hold"/>
                                        <p:tgtEl>
                                          <p:spTgt spid="11"/>
                                        </p:tgtEl>
                                        <p:attrNameLst>
                                          <p:attrName>ppt_x</p:attrName>
                                        </p:attrNameLst>
                                      </p:cBhvr>
                                      <p:tavLst>
                                        <p:tav tm="0">
                                          <p:val>
                                            <p:strVal val="1+#ppt_w/2"/>
                                          </p:val>
                                        </p:tav>
                                        <p:tav tm="100000">
                                          <p:val>
                                            <p:strVal val="#ppt_x"/>
                                          </p:val>
                                        </p:tav>
                                      </p:tavLst>
                                    </p:anim>
                                    <p:anim calcmode="lin" valueType="num">
                                      <p:cBhvr additive="base">
                                        <p:cTn id="47"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10" grpId="0"/>
      <p:bldP spid="6" grpId="0"/>
      <p:bldP spid="7" grpId="0"/>
      <p:bldP spid="11"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een Spot Light Blue Background">
            <a:hlinkClick r:id="" action="ppaction://media"/>
            <a:extLst>
              <a:ext uri="{FF2B5EF4-FFF2-40B4-BE49-F238E27FC236}">
                <a16:creationId xmlns:a16="http://schemas.microsoft.com/office/drawing/2014/main" id="{A8635260-2814-9D21-29BC-9308A889CD6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33401" y="-381000"/>
            <a:ext cx="14088533" cy="7924800"/>
          </a:xfrm>
          <a:prstGeom prst="rect">
            <a:avLst/>
          </a:prstGeom>
        </p:spPr>
      </p:pic>
      <p:sp>
        <p:nvSpPr>
          <p:cNvPr id="3" name="Content Placeholder 2">
            <a:extLst>
              <a:ext uri="{FF2B5EF4-FFF2-40B4-BE49-F238E27FC236}">
                <a16:creationId xmlns:a16="http://schemas.microsoft.com/office/drawing/2014/main" id="{D8F61AC6-661D-9CE9-B22F-07D8D129ADD5}"/>
              </a:ext>
            </a:extLst>
          </p:cNvPr>
          <p:cNvSpPr>
            <a:spLocks noGrp="1"/>
          </p:cNvSpPr>
          <p:nvPr>
            <p:ph idx="1"/>
          </p:nvPr>
        </p:nvSpPr>
        <p:spPr>
          <a:xfrm>
            <a:off x="1447800" y="457200"/>
            <a:ext cx="10972800" cy="5181600"/>
          </a:xfrm>
        </p:spPr>
        <p:txBody>
          <a:bodyPr>
            <a:noAutofit/>
          </a:bodyPr>
          <a:lstStyle/>
          <a:p>
            <a:pPr marL="0" indent="0">
              <a:lnSpc>
                <a:spcPct val="110000"/>
              </a:lnSpc>
              <a:spcAft>
                <a:spcPts val="1200"/>
              </a:spcAft>
              <a:buNone/>
            </a:pPr>
            <a:r>
              <a:rPr lang="en-US" sz="6000" dirty="0">
                <a:solidFill>
                  <a:schemeClr val="bg1"/>
                </a:solidFill>
                <a:effectLst>
                  <a:outerShdw blurRad="38100" dist="38100" dir="2700000" algn="tl">
                    <a:srgbClr val="000000">
                      <a:alpha val="43137"/>
                    </a:srgbClr>
                  </a:outerShdw>
                </a:effectLst>
              </a:rPr>
              <a:t>Now, meet the scientists                          who don’t share that view. </a:t>
            </a:r>
          </a:p>
          <a:p>
            <a:pPr marL="0" indent="0">
              <a:lnSpc>
                <a:spcPct val="110000"/>
              </a:lnSpc>
              <a:spcAft>
                <a:spcPts val="1200"/>
              </a:spcAft>
              <a:buNone/>
            </a:pPr>
            <a:r>
              <a:rPr lang="en-US" sz="6000" dirty="0">
                <a:solidFill>
                  <a:schemeClr val="bg1"/>
                </a:solidFill>
                <a:effectLst>
                  <a:outerShdw blurRad="38100" dist="38100" dir="2700000" algn="tl">
                    <a:srgbClr val="000000">
                      <a:alpha val="43137"/>
                    </a:srgbClr>
                  </a:outerShdw>
                </a:effectLst>
              </a:rPr>
              <a:t>They believe, as it were, in             the </a:t>
            </a:r>
            <a:r>
              <a:rPr lang="en-US" sz="6000" b="1" dirty="0">
                <a:solidFill>
                  <a:srgbClr val="000000"/>
                </a:solidFill>
                <a:effectLst>
                  <a:outerShdw blurRad="38100" dist="38100" dir="2700000" algn="tl">
                    <a:srgbClr val="000000">
                      <a:alpha val="43137"/>
                    </a:srgbClr>
                  </a:outerShdw>
                </a:effectLst>
              </a:rPr>
              <a:t>SOVEREIGNTY OF SCIENCE</a:t>
            </a:r>
            <a:r>
              <a:rPr lang="en-US" sz="6000" dirty="0">
                <a:solidFill>
                  <a:schemeClr val="bg1"/>
                </a:solidFill>
                <a:effectLst>
                  <a:outerShdw blurRad="38100" dist="38100" dir="2700000" algn="tl">
                    <a:srgbClr val="000000">
                      <a:alpha val="43137"/>
                    </a:srgbClr>
                  </a:outerShdw>
                </a:effectLst>
              </a:rPr>
              <a:t>—</a:t>
            </a:r>
          </a:p>
          <a:p>
            <a:pPr marL="0" indent="0">
              <a:lnSpc>
                <a:spcPct val="110000"/>
              </a:lnSpc>
              <a:spcAft>
                <a:spcPts val="1200"/>
              </a:spcAft>
              <a:buNone/>
            </a:pPr>
            <a:r>
              <a:rPr lang="en-US" sz="6000" dirty="0">
                <a:solidFill>
                  <a:schemeClr val="bg1"/>
                </a:solidFill>
                <a:effectLst>
                  <a:outerShdw blurRad="38100" dist="38100" dir="2700000" algn="tl">
                    <a:srgbClr val="000000">
                      <a:alpha val="43137"/>
                    </a:srgbClr>
                  </a:outerShdw>
                </a:effectLst>
              </a:rPr>
              <a:t>and they have nothing but . . . </a:t>
            </a:r>
          </a:p>
        </p:txBody>
      </p:sp>
      <p:sp>
        <p:nvSpPr>
          <p:cNvPr id="5" name="Rectangle 4">
            <a:extLst>
              <a:ext uri="{FF2B5EF4-FFF2-40B4-BE49-F238E27FC236}">
                <a16:creationId xmlns:a16="http://schemas.microsoft.com/office/drawing/2014/main" id="{73A17557-E31E-1581-BA50-C082F4F8AFD8}"/>
              </a:ext>
            </a:extLst>
          </p:cNvPr>
          <p:cNvSpPr/>
          <p:nvPr/>
        </p:nvSpPr>
        <p:spPr>
          <a:xfrm>
            <a:off x="313268" y="468086"/>
            <a:ext cx="861967" cy="1015663"/>
          </a:xfrm>
          <a:prstGeom prst="rect">
            <a:avLst/>
          </a:prstGeom>
          <a:noFill/>
        </p:spPr>
        <p:txBody>
          <a:bodyPr wrap="none" lIns="91440" tIns="45720" rIns="91440" bIns="45720">
            <a:spAutoFit/>
          </a:bodyPr>
          <a:lstStyle/>
          <a:p>
            <a:pPr algn="ctr"/>
            <a:r>
              <a:rPr lang="en-US" sz="60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A.</a:t>
            </a:r>
          </a:p>
        </p:txBody>
      </p:sp>
    </p:spTree>
    <p:extLst>
      <p:ext uri="{BB962C8B-B14F-4D97-AF65-F5344CB8AC3E}">
        <p14:creationId xmlns:p14="http://schemas.microsoft.com/office/powerpoint/2010/main" val="420798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061" fill="hold"/>
                                        <p:tgtEl>
                                          <p:spTgt spid="4"/>
                                        </p:tgtEl>
                                      </p:cBhvr>
                                    </p:cmd>
                                  </p:childTnLst>
                                </p:cTn>
                              </p:par>
                              <p:par>
                                <p:cTn id="7" presetID="10" presetClass="entr" presetSubtype="0" fill="hold" nodeType="withEffect">
                                  <p:stCondLst>
                                    <p:cond delay="0"/>
                                  </p:stCondLst>
                                  <p:iterate type="lt">
                                    <p:tmPct val="12000"/>
                                  </p:iterate>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iterate type="lt">
                                    <p:tmPct val="12000"/>
                                  </p:iterate>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par>
                                <p:cTn id="15" presetID="10" presetClass="entr" presetSubtype="0" fill="hold" nodeType="withEffect">
                                  <p:stCondLst>
                                    <p:cond delay="3250"/>
                                  </p:stCondLst>
                                  <p:iterate type="lt">
                                    <p:tmPct val="12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8" fill="hold" display="0">
                  <p:stCondLst>
                    <p:cond delay="indefinite"/>
                  </p:stCondLst>
                </p:cTn>
                <p:tgtEl>
                  <p:spTgt spid="4"/>
                </p:tgtEl>
              </p:cMediaNode>
            </p:video>
            <p:seq concurrent="1" nextAc="seek">
              <p:cTn id="19" restart="whenNotActive" fill="hold" evtFilter="cancelBubble" nodeType="interactiveSeq">
                <p:stCondLst>
                  <p:cond evt="onClick" delay="0">
                    <p:tgtEl>
                      <p:spTgt spid="4"/>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withEffect">
                                  <p:stCondLst>
                                    <p:cond delay="0"/>
                                  </p:stCondLst>
                                  <p:childTnLst>
                                    <p:cmd type="call" cmd="togglePause">
                                      <p:cBhvr>
                                        <p:cTn id="23"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http://1.bp.blogspot.com/-zTYKmcB26qQ/Ts1Tyf4wjeI/AAAAAAAABrg/15p7wQiAsxQ/s1600/universe.jpg">
            <a:hlinkClick r:id="rId2"/>
          </p:cNvPr>
          <p:cNvPicPr>
            <a:picLocks noChangeAspect="1" noChangeArrowheads="1"/>
          </p:cNvPicPr>
          <p:nvPr/>
        </p:nvPicPr>
        <p:blipFill>
          <a:blip r:embed="rId3" cstate="print">
            <a:lum bright="-15000"/>
          </a:blip>
          <a:srcRect/>
          <a:stretch>
            <a:fillRect/>
          </a:stretch>
        </p:blipFill>
        <p:spPr bwMode="auto">
          <a:xfrm>
            <a:off x="0" y="-10886"/>
            <a:ext cx="12192000" cy="7097486"/>
          </a:xfrm>
          <a:prstGeom prst="rect">
            <a:avLst/>
          </a:prstGeom>
          <a:noFill/>
        </p:spPr>
      </p:pic>
      <p:sp>
        <p:nvSpPr>
          <p:cNvPr id="4" name="TextBox 3"/>
          <p:cNvSpPr txBox="1"/>
          <p:nvPr/>
        </p:nvSpPr>
        <p:spPr>
          <a:xfrm>
            <a:off x="381000" y="0"/>
            <a:ext cx="11049000" cy="5062924"/>
          </a:xfrm>
          <a:prstGeom prst="rect">
            <a:avLst/>
          </a:prstGeom>
          <a:noFill/>
        </p:spPr>
        <p:txBody>
          <a:bodyPr wrap="square" rtlCol="0">
            <a:spAutoFit/>
          </a:bodyPr>
          <a:lstStyle/>
          <a:p>
            <a:pPr eaLnBrk="0" hangingPunct="0">
              <a:tabLst>
                <a:tab pos="512763" algn="l"/>
              </a:tabLst>
            </a:pPr>
            <a:endParaRPr lang="en-US" sz="4400" dirty="0">
              <a:solidFill>
                <a:schemeClr val="bg1"/>
              </a:solidFill>
            </a:endParaRPr>
          </a:p>
          <a:p>
            <a:pPr algn="ctr" eaLnBrk="0" hangingPunct="0">
              <a:lnSpc>
                <a:spcPct val="95000"/>
              </a:lnSpc>
              <a:spcBef>
                <a:spcPts val="600"/>
              </a:spcBef>
              <a:spcAft>
                <a:spcPts val="600"/>
              </a:spcAft>
              <a:tabLst>
                <a:tab pos="512763" algn="l"/>
                <a:tab pos="1090613" algn="l"/>
              </a:tabLst>
            </a:pPr>
            <a:r>
              <a:rPr lang="en-US" sz="4400" dirty="0">
                <a:solidFill>
                  <a:schemeClr val="bg1"/>
                </a:solidFill>
              </a:rPr>
              <a:t>Even Hawking once admitted:</a:t>
            </a:r>
          </a:p>
          <a:p>
            <a:pPr algn="ctr" eaLnBrk="0" hangingPunct="0">
              <a:lnSpc>
                <a:spcPct val="95000"/>
              </a:lnSpc>
              <a:spcBef>
                <a:spcPts val="600"/>
              </a:spcBef>
              <a:spcAft>
                <a:spcPts val="600"/>
              </a:spcAft>
              <a:tabLst>
                <a:tab pos="512763" algn="l"/>
                <a:tab pos="1090613" algn="l"/>
              </a:tabLst>
            </a:pPr>
            <a:r>
              <a:rPr lang="en-US" sz="4400" dirty="0">
                <a:solidFill>
                  <a:schemeClr val="bg1"/>
                </a:solidFill>
              </a:rPr>
              <a:t> “It would be very difficult to explain why the universe should have begun in just this way,</a:t>
            </a:r>
          </a:p>
          <a:p>
            <a:pPr algn="ctr" eaLnBrk="0" hangingPunct="0">
              <a:lnSpc>
                <a:spcPct val="95000"/>
              </a:lnSpc>
              <a:spcBef>
                <a:spcPts val="600"/>
              </a:spcBef>
              <a:spcAft>
                <a:spcPts val="600"/>
              </a:spcAft>
              <a:tabLst>
                <a:tab pos="512763" algn="l"/>
                <a:tab pos="1090613" algn="l"/>
              </a:tabLst>
            </a:pPr>
            <a:r>
              <a:rPr lang="en-US" sz="4400" dirty="0">
                <a:solidFill>
                  <a:schemeClr val="bg1"/>
                </a:solidFill>
              </a:rPr>
              <a:t>except as </a:t>
            </a:r>
            <a:r>
              <a:rPr lang="en-US" sz="4400" b="1" dirty="0">
                <a:solidFill>
                  <a:srgbClr val="00FFFF"/>
                </a:solidFill>
                <a:effectLst>
                  <a:outerShdw blurRad="38100" dist="38100" dir="2700000" algn="tl">
                    <a:srgbClr val="000000">
                      <a:alpha val="43137"/>
                    </a:srgbClr>
                  </a:outerShdw>
                </a:effectLst>
                <a:latin typeface="AR DARLING" pitchFamily="2" charset="0"/>
              </a:rPr>
              <a:t>THE ACT OF A GOD </a:t>
            </a:r>
            <a:r>
              <a:rPr lang="en-US" sz="4400" dirty="0">
                <a:solidFill>
                  <a:schemeClr val="bg1"/>
                </a:solidFill>
              </a:rPr>
              <a:t>who                           intended to create beings like us.” </a:t>
            </a:r>
          </a:p>
          <a:p>
            <a:pPr eaLnBrk="0" hangingPunct="0">
              <a:tabLst>
                <a:tab pos="512763" algn="l"/>
                <a:tab pos="1090613" algn="l"/>
              </a:tabLst>
            </a:pPr>
            <a:r>
              <a:rPr lang="en-US" sz="4000" dirty="0">
                <a:solidFill>
                  <a:schemeClr val="bg1"/>
                </a:solidFill>
              </a:rPr>
              <a:t>	</a:t>
            </a:r>
            <a:endParaRPr lang="es-ES_tradnl" sz="4000" dirty="0">
              <a:solidFill>
                <a:schemeClr val="bg1"/>
              </a:solidFill>
            </a:endParaRPr>
          </a:p>
        </p:txBody>
      </p:sp>
      <p:pic>
        <p:nvPicPr>
          <p:cNvPr id="3" name="Picture 2" descr="Dan Dennett: Responding to Pastor Rick Warren">
            <a:extLst>
              <a:ext uri="{FF2B5EF4-FFF2-40B4-BE49-F238E27FC236}">
                <a16:creationId xmlns:a16="http://schemas.microsoft.com/office/drawing/2014/main" id="{947CB783-50FE-33C4-582E-068B052652B1}"/>
              </a:ext>
            </a:extLst>
          </p:cNvPr>
          <p:cNvPicPr>
            <a:picLocks noChangeAspect="1" noChangeArrowheads="1"/>
          </p:cNvPicPr>
          <p:nvPr/>
        </p:nvPicPr>
        <p:blipFill>
          <a:blip r:embed="rId4" cstate="print"/>
          <a:srcRect/>
          <a:stretch>
            <a:fillRect/>
          </a:stretch>
        </p:blipFill>
        <p:spPr bwMode="auto">
          <a:xfrm>
            <a:off x="6318584" y="4953000"/>
            <a:ext cx="2863516"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4398CD32-E028-FA5C-10B8-EBDC858D063B}"/>
              </a:ext>
            </a:extLst>
          </p:cNvPr>
          <p:cNvSpPr txBox="1"/>
          <p:nvPr/>
        </p:nvSpPr>
        <p:spPr>
          <a:xfrm>
            <a:off x="2971800" y="5029825"/>
            <a:ext cx="3200400" cy="1446550"/>
          </a:xfrm>
          <a:prstGeom prst="rect">
            <a:avLst/>
          </a:prstGeom>
          <a:noFill/>
        </p:spPr>
        <p:txBody>
          <a:bodyPr wrap="square" rtlCol="0">
            <a:spAutoFit/>
          </a:bodyPr>
          <a:lstStyle/>
          <a:p>
            <a:pPr algn="ctr"/>
            <a:r>
              <a:rPr lang="en-US" sz="4400" dirty="0">
                <a:solidFill>
                  <a:schemeClr val="bg1"/>
                </a:solidFill>
              </a:rPr>
              <a:t>Your move, Dr. Dennett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 presetClass="emph" presetSubtype="0" repeatCount="indefinite" fill="hold" nodeType="withEffect">
                                  <p:stCondLst>
                                    <p:cond delay="0"/>
                                  </p:stCondLst>
                                  <p:childTnLst>
                                    <p:animScale>
                                      <p:cBhvr>
                                        <p:cTn id="9" dur="27000" fill="hold"/>
                                        <p:tgtEl>
                                          <p:spTgt spid="7"/>
                                        </p:tgtEl>
                                      </p:cBhvr>
                                      <p:by x="250000" y="250000"/>
                                    </p:animScale>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500"/>
                                  </p:stCondLst>
                                  <p:iterate type="lt">
                                    <p:tmPct val="12000"/>
                                  </p:iterate>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iterate type="lt">
                                    <p:tmPct val="10000"/>
                                  </p:iterate>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ox(out)">
                                      <p:cBhvr>
                                        <p:cTn id="27" dur="1000"/>
                                        <p:tgtEl>
                                          <p:spTgt spid="3"/>
                                        </p:tgtEl>
                                      </p:cBhvr>
                                    </p:animEffect>
                                  </p:childTnLst>
                                </p:cTn>
                              </p:par>
                              <p:par>
                                <p:cTn id="28" presetID="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000" fill="hold"/>
                                        <p:tgtEl>
                                          <p:spTgt spid="8"/>
                                        </p:tgtEl>
                                        <p:attrNameLst>
                                          <p:attrName>ppt_x</p:attrName>
                                        </p:attrNameLst>
                                      </p:cBhvr>
                                      <p:tavLst>
                                        <p:tav tm="0">
                                          <p:val>
                                            <p:strVal val="0-#ppt_w/2"/>
                                          </p:val>
                                        </p:tav>
                                        <p:tav tm="100000">
                                          <p:val>
                                            <p:strVal val="#ppt_x"/>
                                          </p:val>
                                        </p:tav>
                                      </p:tavLst>
                                    </p:anim>
                                    <p:anim calcmode="lin" valueType="num">
                                      <p:cBhvr additive="base">
                                        <p:cTn id="31"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954055-67B9-8B7A-A284-6D1826DF10D4}"/>
              </a:ext>
            </a:extLst>
          </p:cNvPr>
          <p:cNvPicPr>
            <a:picLocks noChangeAspect="1"/>
          </p:cNvPicPr>
          <p:nvPr/>
        </p:nvPicPr>
        <p:blipFill>
          <a:blip r:embed="rId2">
            <a:extLst>
              <a:ext uri="{28A0092B-C50C-407E-A947-70E740481C1C}">
                <a14:useLocalDpi xmlns:a14="http://schemas.microsoft.com/office/drawing/2010/main" val="0"/>
              </a:ext>
            </a:extLst>
          </a:blip>
          <a:srcRect t="14894" b="14894"/>
          <a:stretch/>
        </p:blipFill>
        <p:spPr>
          <a:xfrm>
            <a:off x="-304800" y="10"/>
            <a:ext cx="12649200" cy="6857990"/>
          </a:xfrm>
          <a:prstGeom prst="rect">
            <a:avLst/>
          </a:prstGeom>
        </p:spPr>
      </p:pic>
      <p:sp>
        <p:nvSpPr>
          <p:cNvPr id="6" name="Rectangle 5">
            <a:extLst>
              <a:ext uri="{FF2B5EF4-FFF2-40B4-BE49-F238E27FC236}">
                <a16:creationId xmlns:a16="http://schemas.microsoft.com/office/drawing/2014/main" id="{8BA59577-4278-D451-B2DC-1C3C16B3A92A}"/>
              </a:ext>
            </a:extLst>
          </p:cNvPr>
          <p:cNvSpPr/>
          <p:nvPr/>
        </p:nvSpPr>
        <p:spPr>
          <a:xfrm>
            <a:off x="-990600" y="-533400"/>
            <a:ext cx="14325600" cy="8782975"/>
          </a:xfrm>
          <a:prstGeom prst="rect">
            <a:avLst/>
          </a:prstGeom>
          <a:solidFill>
            <a:srgbClr val="000000">
              <a:alpha val="61176"/>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http://4.bp.blogspot.com/_L-aIG-7AW7I/TOmYpyz3RWI/AAAAAAAAJxg/kyyOA0kkW3c/s1600/Stephen+Hawking+02.jpg">
            <a:extLst>
              <a:ext uri="{FF2B5EF4-FFF2-40B4-BE49-F238E27FC236}">
                <a16:creationId xmlns:a16="http://schemas.microsoft.com/office/drawing/2014/main" id="{FEAD7577-3D39-21AF-8560-9095A01C1F47}"/>
              </a:ext>
            </a:extLst>
          </p:cNvPr>
          <p:cNvPicPr>
            <a:picLocks noChangeAspect="1" noChangeArrowheads="1"/>
          </p:cNvPicPr>
          <p:nvPr/>
        </p:nvPicPr>
        <p:blipFill>
          <a:blip r:embed="rId3" cstate="print"/>
          <a:srcRect/>
          <a:stretch>
            <a:fillRect/>
          </a:stretch>
        </p:blipFill>
        <p:spPr bwMode="auto">
          <a:xfrm>
            <a:off x="9525000" y="152400"/>
            <a:ext cx="2068568" cy="31013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quot;Not Allowed&quot; Symbol 3">
            <a:extLst>
              <a:ext uri="{FF2B5EF4-FFF2-40B4-BE49-F238E27FC236}">
                <a16:creationId xmlns:a16="http://schemas.microsoft.com/office/drawing/2014/main" id="{928E2526-303D-8754-514D-608C0B94B570}"/>
              </a:ext>
            </a:extLst>
          </p:cNvPr>
          <p:cNvSpPr/>
          <p:nvPr/>
        </p:nvSpPr>
        <p:spPr>
          <a:xfrm>
            <a:off x="4191000" y="4343400"/>
            <a:ext cx="2438400" cy="2438400"/>
          </a:xfrm>
          <a:prstGeom prst="noSmoking">
            <a:avLst/>
          </a:prstGeom>
          <a:solidFill>
            <a:srgbClr val="FF0000">
              <a:alpha val="87059"/>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strike="sngStrike" dirty="0">
                <a:ln>
                  <a:solidFill>
                    <a:schemeClr val="bg1"/>
                  </a:solidFill>
                </a:ln>
                <a:solidFill>
                  <a:schemeClr val="tx1"/>
                </a:solidFill>
              </a:rPr>
              <a:t>GOD</a:t>
            </a:r>
          </a:p>
        </p:txBody>
      </p:sp>
      <p:sp>
        <p:nvSpPr>
          <p:cNvPr id="2" name="TextBox 1">
            <a:extLst>
              <a:ext uri="{FF2B5EF4-FFF2-40B4-BE49-F238E27FC236}">
                <a16:creationId xmlns:a16="http://schemas.microsoft.com/office/drawing/2014/main" id="{BC5A00AA-B1D1-480A-4797-2BB6C165EA6C}"/>
              </a:ext>
            </a:extLst>
          </p:cNvPr>
          <p:cNvSpPr txBox="1"/>
          <p:nvPr/>
        </p:nvSpPr>
        <p:spPr>
          <a:xfrm>
            <a:off x="533400" y="762000"/>
            <a:ext cx="11811000" cy="8340745"/>
          </a:xfrm>
          <a:prstGeom prst="rect">
            <a:avLst/>
          </a:prstGeom>
          <a:noFill/>
        </p:spPr>
        <p:txBody>
          <a:bodyPr wrap="square" rtlCol="0">
            <a:spAutoFit/>
          </a:bodyPr>
          <a:lstStyle/>
          <a:p>
            <a:pPr eaLnBrk="0" hangingPunct="0">
              <a:spcBef>
                <a:spcPts val="1200"/>
              </a:spcBef>
              <a:spcAft>
                <a:spcPts val="1200"/>
              </a:spcAft>
              <a:tabLst>
                <a:tab pos="512763" algn="l"/>
                <a:tab pos="1090613" algn="l"/>
              </a:tabLst>
            </a:pPr>
            <a:r>
              <a:rPr lang="en-US" sz="4000" dirty="0">
                <a:solidFill>
                  <a:schemeClr val="bg1"/>
                </a:solidFill>
                <a:effectLst>
                  <a:outerShdw blurRad="38100" dist="38100" dir="2700000" algn="tl">
                    <a:srgbClr val="000000">
                      <a:alpha val="43137"/>
                    </a:srgbClr>
                  </a:outerShdw>
                </a:effectLst>
              </a:rPr>
              <a:t>But didn’t Hawking change his mind                                   in his 2010 book, </a:t>
            </a:r>
            <a:r>
              <a:rPr lang="en-US" sz="4000" i="1" dirty="0">
                <a:solidFill>
                  <a:schemeClr val="bg1"/>
                </a:solidFill>
                <a:effectLst>
                  <a:outerShdw blurRad="38100" dist="38100" dir="2700000" algn="tl">
                    <a:srgbClr val="000000">
                      <a:alpha val="43137"/>
                    </a:srgbClr>
                  </a:outerShdw>
                </a:effectLst>
              </a:rPr>
              <a:t>The</a:t>
            </a:r>
            <a:r>
              <a:rPr lang="en-US" sz="4000" dirty="0">
                <a:solidFill>
                  <a:schemeClr val="bg1"/>
                </a:solidFill>
                <a:effectLst>
                  <a:outerShdw blurRad="38100" dist="38100" dir="2700000" algn="tl">
                    <a:srgbClr val="000000">
                      <a:alpha val="43137"/>
                    </a:srgbClr>
                  </a:outerShdw>
                </a:effectLst>
              </a:rPr>
              <a:t> </a:t>
            </a:r>
            <a:r>
              <a:rPr lang="en-US" sz="4000" i="1" dirty="0">
                <a:solidFill>
                  <a:schemeClr val="bg1"/>
                </a:solidFill>
                <a:effectLst>
                  <a:outerShdw blurRad="38100" dist="38100" dir="2700000" algn="tl">
                    <a:srgbClr val="000000">
                      <a:alpha val="43137"/>
                    </a:srgbClr>
                  </a:outerShdw>
                </a:effectLst>
              </a:rPr>
              <a:t>Grand</a:t>
            </a:r>
            <a:r>
              <a:rPr lang="en-US" sz="4000" dirty="0">
                <a:solidFill>
                  <a:schemeClr val="bg1"/>
                </a:solidFill>
                <a:effectLst>
                  <a:outerShdw blurRad="38100" dist="38100" dir="2700000" algn="tl">
                    <a:srgbClr val="000000">
                      <a:alpha val="43137"/>
                    </a:srgbClr>
                  </a:outerShdw>
                </a:effectLst>
              </a:rPr>
              <a:t> </a:t>
            </a:r>
            <a:r>
              <a:rPr lang="en-US" sz="4000" i="1" dirty="0">
                <a:solidFill>
                  <a:schemeClr val="bg1"/>
                </a:solidFill>
                <a:effectLst>
                  <a:outerShdw blurRad="38100" dist="38100" dir="2700000" algn="tl">
                    <a:srgbClr val="000000">
                      <a:alpha val="43137"/>
                    </a:srgbClr>
                  </a:outerShdw>
                </a:effectLst>
              </a:rPr>
              <a:t>Design</a:t>
            </a:r>
            <a:r>
              <a:rPr lang="en-US" sz="4000" dirty="0">
                <a:solidFill>
                  <a:schemeClr val="bg1"/>
                </a:solidFill>
                <a:effectLst>
                  <a:outerShdw blurRad="38100" dist="38100" dir="2700000" algn="tl">
                    <a:srgbClr val="000000">
                      <a:alpha val="43137"/>
                    </a:srgbClr>
                  </a:outerShdw>
                </a:effectLst>
              </a:rPr>
              <a:t>? </a:t>
            </a:r>
          </a:p>
          <a:p>
            <a:pPr eaLnBrk="0" hangingPunct="0">
              <a:spcBef>
                <a:spcPts val="1200"/>
              </a:spcBef>
              <a:spcAft>
                <a:spcPts val="1200"/>
              </a:spcAft>
              <a:tabLst>
                <a:tab pos="512763" algn="l"/>
                <a:tab pos="1090613" algn="l"/>
              </a:tabLst>
            </a:pPr>
            <a:r>
              <a:rPr lang="en-US" sz="4000" dirty="0">
                <a:solidFill>
                  <a:schemeClr val="bg1"/>
                </a:solidFill>
                <a:effectLst>
                  <a:outerShdw blurRad="38100" dist="38100" dir="2700000" algn="tl">
                    <a:srgbClr val="000000">
                      <a:alpha val="43137"/>
                    </a:srgbClr>
                  </a:outerShdw>
                </a:effectLst>
              </a:rPr>
              <a:t>Didn’t he argue that God did not create                                             the universe and the </a:t>
            </a:r>
            <a:r>
              <a:rPr lang="en-US" sz="4000" b="1" dirty="0">
                <a:solidFill>
                  <a:schemeClr val="bg1"/>
                </a:solidFill>
                <a:effectLst>
                  <a:outerShdw blurRad="38100" dist="38100" dir="2700000" algn="tl">
                    <a:srgbClr val="000000">
                      <a:alpha val="43137"/>
                    </a:srgbClr>
                  </a:outerShdw>
                </a:effectLst>
              </a:rPr>
              <a:t>laws of physics </a:t>
            </a:r>
            <a:r>
              <a:rPr lang="en-US" sz="4000" dirty="0">
                <a:solidFill>
                  <a:schemeClr val="bg1"/>
                </a:solidFill>
                <a:effectLst>
                  <a:outerShdw blurRad="38100" dist="38100" dir="2700000" algn="tl">
                    <a:srgbClr val="000000">
                      <a:alpha val="43137"/>
                    </a:srgbClr>
                  </a:outerShdw>
                </a:effectLst>
              </a:rPr>
              <a:t>were                                       solely responsible for the “Big Bang”?</a:t>
            </a:r>
          </a:p>
          <a:p>
            <a:pPr eaLnBrk="0" hangingPunct="0">
              <a:spcBef>
                <a:spcPts val="1200"/>
              </a:spcBef>
              <a:spcAft>
                <a:spcPts val="1200"/>
              </a:spcAft>
              <a:tabLst>
                <a:tab pos="512763" algn="l"/>
                <a:tab pos="1090613" algn="l"/>
              </a:tabLst>
            </a:pPr>
            <a:r>
              <a:rPr lang="en-US" sz="4400" dirty="0">
                <a:solidFill>
                  <a:schemeClr val="bg1"/>
                </a:solidFill>
                <a:effectLst>
                  <a:outerShdw blurRad="38100" dist="38100" dir="2700000" algn="tl">
                    <a:srgbClr val="000000">
                      <a:alpha val="43137"/>
                    </a:srgbClr>
                  </a:outerShdw>
                </a:effectLst>
              </a:rPr>
              <a:t>“</a:t>
            </a:r>
            <a:r>
              <a:rPr lang="en-US" sz="4400" i="1" dirty="0">
                <a:solidFill>
                  <a:schemeClr val="bg1"/>
                </a:solidFill>
                <a:effectLst>
                  <a:outerShdw blurRad="38100" dist="38100" dir="2700000" algn="tl">
                    <a:srgbClr val="000000">
                      <a:alpha val="43137"/>
                    </a:srgbClr>
                  </a:outerShdw>
                </a:effectLst>
              </a:rPr>
              <a:t>Because there is a law such as gravity, the                                    universe can and will create itself from nothing.  </a:t>
            </a:r>
          </a:p>
          <a:p>
            <a:pPr eaLnBrk="0" hangingPunct="0">
              <a:spcBef>
                <a:spcPts val="1200"/>
              </a:spcBef>
              <a:spcAft>
                <a:spcPts val="1200"/>
              </a:spcAft>
              <a:tabLst>
                <a:tab pos="512763" algn="l"/>
                <a:tab pos="1090613" algn="l"/>
              </a:tabLst>
            </a:pPr>
            <a:r>
              <a:rPr lang="en-US" sz="4400" i="1" dirty="0">
                <a:solidFill>
                  <a:schemeClr val="bg1"/>
                </a:solidFill>
                <a:effectLst>
                  <a:outerShdw blurRad="38100" dist="38100" dir="2700000" algn="tl">
                    <a:srgbClr val="000000">
                      <a:alpha val="43137"/>
                    </a:srgbClr>
                  </a:outerShdw>
                </a:effectLst>
              </a:rPr>
              <a:t>Spontaneous creation is the reason there is                               something rather than nothing, why the                universe exists, why we exist.”  </a:t>
            </a:r>
          </a:p>
          <a:p>
            <a:r>
              <a:rPr lang="en-US" sz="2800" dirty="0">
                <a:solidFill>
                  <a:schemeClr val="bg1"/>
                </a:solidFill>
              </a:rPr>
              <a:t>  </a:t>
            </a:r>
          </a:p>
          <a:p>
            <a:endParaRPr lang="es-ES_tradnl" dirty="0">
              <a:solidFill>
                <a:schemeClr val="bg1"/>
              </a:solidFill>
            </a:endParaRPr>
          </a:p>
        </p:txBody>
      </p:sp>
    </p:spTree>
    <p:extLst>
      <p:ext uri="{BB962C8B-B14F-4D97-AF65-F5344CB8AC3E}">
        <p14:creationId xmlns:p14="http://schemas.microsoft.com/office/powerpoint/2010/main" val="55304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3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subTnLst>
                                    <p:animClr clrSpc="rgb" dir="cw">
                                      <p:cBhvr override="childStyle">
                                        <p:cTn dur="1" fill="hold" display="0" masterRel="nextClick" afterEffect="1"/>
                                        <p:tgtEl>
                                          <p:spTgt spid="2">
                                            <p:txEl>
                                              <p:pRg st="0" end="0"/>
                                            </p:txEl>
                                          </p:spTgt>
                                        </p:tgtEl>
                                        <p:attrNameLst>
                                          <p:attrName>ppt_c</p:attrName>
                                        </p:attrNameLst>
                                      </p:cBhvr>
                                      <p:to>
                                        <a:srgbClr val="969696"/>
                                      </p:to>
                                    </p:animClr>
                                  </p:subTnLst>
                                </p:cTn>
                              </p:par>
                              <p:par>
                                <p:cTn id="8" presetID="47"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3000"/>
                                  </p:iterate>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subTnLst>
                                    <p:animClr clrSpc="rgb" dir="cw">
                                      <p:cBhvr override="childStyle">
                                        <p:cTn dur="1" fill="hold" display="0" masterRel="nextClick" afterEffect="1"/>
                                        <p:tgtEl>
                                          <p:spTgt spid="2">
                                            <p:txEl>
                                              <p:pRg st="1" end="1"/>
                                            </p:txEl>
                                          </p:spTgt>
                                        </p:tgtEl>
                                        <p:attrNameLst>
                                          <p:attrName>ppt_c</p:attrName>
                                        </p:attrNameLst>
                                      </p:cBhvr>
                                      <p:to>
                                        <a:srgbClr val="969696"/>
                                      </p:to>
                                    </p:animClr>
                                  </p:subTnLst>
                                </p:cTn>
                              </p:par>
                              <p:par>
                                <p:cTn id="18" presetID="16" presetClass="entr" presetSubtype="21" fill="hold" grpId="0" nodeType="withEffect">
                                  <p:stCondLst>
                                    <p:cond delay="2000"/>
                                  </p:stCondLst>
                                  <p:childTnLst>
                                    <p:set>
                                      <p:cBhvr>
                                        <p:cTn id="19" dur="1" fill="hold">
                                          <p:stCondLst>
                                            <p:cond delay="0"/>
                                          </p:stCondLst>
                                        </p:cTn>
                                        <p:tgtEl>
                                          <p:spTgt spid="4">
                                            <p:bg/>
                                          </p:spTgt>
                                        </p:tgtEl>
                                        <p:attrNameLst>
                                          <p:attrName>style.visibility</p:attrName>
                                        </p:attrNameLst>
                                      </p:cBhvr>
                                      <p:to>
                                        <p:strVal val="visible"/>
                                      </p:to>
                                    </p:set>
                                    <p:animEffect transition="in" filter="barn(inVertical)">
                                      <p:cBhvr>
                                        <p:cTn id="20" dur="1750"/>
                                        <p:tgtEl>
                                          <p:spTgt spid="4">
                                            <p:bg/>
                                          </p:spTgt>
                                        </p:tgtEl>
                                      </p:cBhvr>
                                    </p:animEffect>
                                  </p:childTnLst>
                                  <p:subTnLst>
                                    <p:set>
                                      <p:cBhvr override="childStyle">
                                        <p:cTn dur="1" fill="hold" display="0" masterRel="nextClick" afterEffect="1"/>
                                        <p:tgtEl>
                                          <p:spTgt spid="4">
                                            <p:bg/>
                                          </p:spTgt>
                                        </p:tgtEl>
                                        <p:attrNameLst>
                                          <p:attrName>style.visibility</p:attrName>
                                        </p:attrNameLst>
                                      </p:cBhvr>
                                      <p:to>
                                        <p:strVal val="hidden"/>
                                      </p:to>
                                    </p:set>
                                  </p:subTnLst>
                                </p:cTn>
                              </p:par>
                              <p:par>
                                <p:cTn id="21" presetID="16" presetClass="entr" presetSubtype="21" fill="hold" grpId="0" nodeType="withEffect">
                                  <p:stCondLst>
                                    <p:cond delay="200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arn(inVertical)">
                                      <p:cBhvr>
                                        <p:cTn id="23" dur="1750"/>
                                        <p:tgtEl>
                                          <p:spTgt spid="4">
                                            <p:txEl>
                                              <p:pRg st="0" end="0"/>
                                            </p:txEl>
                                          </p:spTgt>
                                        </p:tgtEl>
                                      </p:cBhvr>
                                    </p:animEffect>
                                  </p:childTnLst>
                                  <p:subTnLst>
                                    <p:set>
                                      <p:cBhvr override="childStyle">
                                        <p:cTn dur="1" fill="hold" display="0" masterRel="nextClick" afterEffect="1"/>
                                        <p:tgtEl>
                                          <p:spTgt spid="4">
                                            <p:txEl>
                                              <p:pRg st="0" end="0"/>
                                            </p:txEl>
                                          </p:spTgt>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iterate type="lt">
                                    <p:tmPct val="13000"/>
                                  </p:iterate>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500"/>
                                        <p:tgtEl>
                                          <p:spTgt spid="2">
                                            <p:txEl>
                                              <p:pRg st="2" end="2"/>
                                            </p:txEl>
                                          </p:spTgt>
                                        </p:tgtEl>
                                      </p:cBhvr>
                                    </p:animEffect>
                                  </p:childTnLst>
                                </p:cTn>
                              </p:par>
                              <p:par>
                                <p:cTn id="29" presetID="35" presetClass="path" presetSubtype="0" accel="50000" decel="50000" fill="hold" nodeType="withEffect">
                                  <p:stCondLst>
                                    <p:cond delay="0"/>
                                  </p:stCondLst>
                                  <p:childTnLst>
                                    <p:animMotion origin="layout" path="M 4.375E-6 3.7037E-7 L -0.44102 -0.04838 " pathEditMode="relative" rAng="0" ptsTypes="AA">
                                      <p:cBhvr>
                                        <p:cTn id="30" dur="2000" fill="hold"/>
                                        <p:tgtEl>
                                          <p:spTgt spid="3"/>
                                        </p:tgtEl>
                                        <p:attrNameLst>
                                          <p:attrName>ppt_x</p:attrName>
                                          <p:attrName>ppt_y</p:attrName>
                                        </p:attrNameLst>
                                      </p:cBhvr>
                                      <p:rCtr x="-22057" y="-2431"/>
                                    </p:animMotion>
                                  </p:childTnLst>
                                </p:cTn>
                              </p:par>
                              <p:par>
                                <p:cTn id="31" presetID="9" presetClass="exit" presetSubtype="0" fill="hold" nodeType="withEffect">
                                  <p:stCondLst>
                                    <p:cond delay="0"/>
                                  </p:stCondLst>
                                  <p:iterate type="lt">
                                    <p:tmPct val="0"/>
                                  </p:iterate>
                                  <p:childTnLst>
                                    <p:animEffect transition="out" filter="dissolve">
                                      <p:cBhvr>
                                        <p:cTn id="32" dur="500"/>
                                        <p:tgtEl>
                                          <p:spTgt spid="2">
                                            <p:txEl>
                                              <p:pRg st="0" end="0"/>
                                            </p:txEl>
                                          </p:spTgt>
                                        </p:tgtEl>
                                      </p:cBhvr>
                                    </p:animEffect>
                                    <p:set>
                                      <p:cBhvr>
                                        <p:cTn id="33" dur="1" fill="hold">
                                          <p:stCondLst>
                                            <p:cond delay="499"/>
                                          </p:stCondLst>
                                        </p:cTn>
                                        <p:tgtEl>
                                          <p:spTgt spid="2">
                                            <p:txEl>
                                              <p:pRg st="0" end="0"/>
                                            </p:txEl>
                                          </p:spTgt>
                                        </p:tgtEl>
                                        <p:attrNameLst>
                                          <p:attrName>style.visibility</p:attrName>
                                        </p:attrNameLst>
                                      </p:cBhvr>
                                      <p:to>
                                        <p:strVal val="hidden"/>
                                      </p:to>
                                    </p:set>
                                  </p:childTnLst>
                                </p:cTn>
                              </p:par>
                              <p:par>
                                <p:cTn id="34" presetID="9" presetClass="exit" presetSubtype="0" fill="hold" nodeType="withEffect">
                                  <p:stCondLst>
                                    <p:cond delay="0"/>
                                  </p:stCondLst>
                                  <p:iterate type="lt">
                                    <p:tmPct val="0"/>
                                  </p:iterate>
                                  <p:childTnLst>
                                    <p:animEffect transition="out" filter="dissolve">
                                      <p:cBhvr>
                                        <p:cTn id="35" dur="500"/>
                                        <p:tgtEl>
                                          <p:spTgt spid="2">
                                            <p:txEl>
                                              <p:pRg st="1" end="1"/>
                                            </p:txEl>
                                          </p:spTgt>
                                        </p:tgtEl>
                                      </p:cBhvr>
                                    </p:animEffect>
                                    <p:set>
                                      <p:cBhvr>
                                        <p:cTn id="36" dur="1" fill="hold">
                                          <p:stCondLst>
                                            <p:cond delay="499"/>
                                          </p:stCondLst>
                                        </p:cTn>
                                        <p:tgtEl>
                                          <p:spTgt spid="2">
                                            <p:txEl>
                                              <p:pRg st="1" end="1"/>
                                            </p:txEl>
                                          </p:spTgt>
                                        </p:tgtEl>
                                        <p:attrNameLst>
                                          <p:attrName>style.visibility</p:attrName>
                                        </p:attrNameLst>
                                      </p:cBhvr>
                                      <p:to>
                                        <p:strVal val="hidden"/>
                                      </p:to>
                                    </p:set>
                                  </p:childTnLst>
                                </p:cTn>
                              </p:par>
                              <p:par>
                                <p:cTn id="37" presetID="64" presetClass="path" presetSubtype="0" accel="50000" decel="50000" fill="hold" grpId="0" nodeType="withEffect">
                                  <p:stCondLst>
                                    <p:cond delay="0"/>
                                  </p:stCondLst>
                                  <p:iterate type="lt">
                                    <p:tmPct val="0"/>
                                  </p:iterate>
                                  <p:childTnLst>
                                    <p:animMotion origin="layout" path="M 6.25E-7 -2.59259E-6 L 6.25E-7 -0.25 " pathEditMode="relative" rAng="0" ptsTypes="AA">
                                      <p:cBhvr>
                                        <p:cTn id="38" dur="2000" fill="hold"/>
                                        <p:tgtEl>
                                          <p:spTgt spid="2">
                                            <p:txEl>
                                              <p:pRg st="2" end="2"/>
                                            </p:txEl>
                                          </p:spTgt>
                                        </p:tgtEl>
                                        <p:attrNameLst>
                                          <p:attrName>ppt_x</p:attrName>
                                          <p:attrName>ppt_y</p:attrName>
                                        </p:attrNameLst>
                                      </p:cBhvr>
                                      <p:rCtr x="0" y="-12500"/>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iterate type="lt">
                                    <p:tmPct val="13000"/>
                                  </p:iterate>
                                  <p:childTnLst>
                                    <p:set>
                                      <p:cBhvr>
                                        <p:cTn id="42" dur="1" fill="hold">
                                          <p:stCondLst>
                                            <p:cond delay="0"/>
                                          </p:stCondLst>
                                        </p:cTn>
                                        <p:tgtEl>
                                          <p:spTgt spid="2">
                                            <p:txEl>
                                              <p:pRg st="3" end="3"/>
                                            </p:txEl>
                                          </p:spTgt>
                                        </p:tgtEl>
                                        <p:attrNameLst>
                                          <p:attrName>style.visibility</p:attrName>
                                        </p:attrNameLst>
                                      </p:cBhvr>
                                      <p:to>
                                        <p:strVal val="visible"/>
                                      </p:to>
                                    </p:set>
                                    <p:animEffect transition="in" filter="fade">
                                      <p:cBhvr>
                                        <p:cTn id="43" dur="500"/>
                                        <p:tgtEl>
                                          <p:spTgt spid="2">
                                            <p:txEl>
                                              <p:pRg st="3" end="3"/>
                                            </p:txEl>
                                          </p:spTgt>
                                        </p:tgtEl>
                                      </p:cBhvr>
                                    </p:animEffect>
                                  </p:childTnLst>
                                </p:cTn>
                              </p:par>
                              <p:par>
                                <p:cTn id="44" presetID="64" presetClass="path" presetSubtype="0" accel="50000" decel="50000" fill="hold" grpId="0" nodeType="withEffect">
                                  <p:stCondLst>
                                    <p:cond delay="0"/>
                                  </p:stCondLst>
                                  <p:iterate type="lt">
                                    <p:tmPct val="0"/>
                                  </p:iterate>
                                  <p:childTnLst>
                                    <p:animMotion origin="layout" path="M 1.66667E-6 -1.48148E-6 L 1.66667E-6 -0.25 " pathEditMode="relative" rAng="0" ptsTypes="AA">
                                      <p:cBhvr>
                                        <p:cTn id="45" dur="2000" fill="hold"/>
                                        <p:tgtEl>
                                          <p:spTgt spid="2">
                                            <p:txEl>
                                              <p:pRg st="3" end="3"/>
                                            </p:txEl>
                                          </p:spTgt>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2" grpId="0" uiExpand="1"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2819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02" name="Picture 2" descr="Front Cover">
            <a:hlinkClick r:id="rId3"/>
          </p:cNvPr>
          <p:cNvPicPr>
            <a:picLocks noChangeAspect="1" noChangeArrowheads="1"/>
          </p:cNvPicPr>
          <p:nvPr/>
        </p:nvPicPr>
        <p:blipFill>
          <a:blip r:embed="rId4" cstate="print"/>
          <a:srcRect/>
          <a:stretch>
            <a:fillRect/>
          </a:stretch>
        </p:blipFill>
        <p:spPr bwMode="auto">
          <a:xfrm>
            <a:off x="9601200" y="3056311"/>
            <a:ext cx="2362200" cy="3431034"/>
          </a:xfrm>
          <a:prstGeom prst="rect">
            <a:avLst/>
          </a:prstGeom>
          <a:noFill/>
        </p:spPr>
      </p:pic>
      <p:sp>
        <p:nvSpPr>
          <p:cNvPr id="6" name="TextBox 5"/>
          <p:cNvSpPr txBox="1"/>
          <p:nvPr/>
        </p:nvSpPr>
        <p:spPr>
          <a:xfrm>
            <a:off x="2464308" y="218279"/>
            <a:ext cx="9601200" cy="2854628"/>
          </a:xfrm>
          <a:prstGeom prst="rect">
            <a:avLst/>
          </a:prstGeom>
          <a:noFill/>
        </p:spPr>
        <p:txBody>
          <a:bodyPr wrap="square" rtlCol="0">
            <a:spAutoFit/>
          </a:bodyPr>
          <a:lstStyle/>
          <a:p>
            <a:pPr eaLnBrk="0" hangingPunct="0">
              <a:lnSpc>
                <a:spcPct val="90000"/>
              </a:lnSpc>
              <a:spcBef>
                <a:spcPts val="300"/>
              </a:spcBef>
              <a:spcAft>
                <a:spcPts val="300"/>
              </a:spcAft>
            </a:pPr>
            <a:r>
              <a:rPr lang="en-US" sz="4000" dirty="0">
                <a:solidFill>
                  <a:schemeClr val="bg1"/>
                </a:solidFill>
              </a:rPr>
              <a:t>How would Paul Davies respond to Hawking?</a:t>
            </a:r>
          </a:p>
          <a:p>
            <a:pPr eaLnBrk="0" hangingPunct="0">
              <a:lnSpc>
                <a:spcPct val="90000"/>
              </a:lnSpc>
              <a:spcBef>
                <a:spcPts val="300"/>
              </a:spcBef>
              <a:spcAft>
                <a:spcPts val="300"/>
              </a:spcAft>
              <a:buFont typeface="Arial" pitchFamily="34" charset="0"/>
              <a:buChar char="•"/>
            </a:pPr>
            <a:r>
              <a:rPr lang="en-US" sz="4000" dirty="0">
                <a:solidFill>
                  <a:schemeClr val="bg1"/>
                </a:solidFill>
              </a:rPr>
              <a:t> Mathematical physicist </a:t>
            </a:r>
          </a:p>
          <a:p>
            <a:pPr eaLnBrk="0" hangingPunct="0">
              <a:lnSpc>
                <a:spcPct val="90000"/>
              </a:lnSpc>
              <a:spcBef>
                <a:spcPts val="300"/>
              </a:spcBef>
              <a:spcAft>
                <a:spcPts val="300"/>
              </a:spcAft>
              <a:buFont typeface="Arial" pitchFamily="34" charset="0"/>
              <a:buChar char="•"/>
            </a:pPr>
            <a:r>
              <a:rPr lang="en-US" sz="4000" dirty="0">
                <a:solidFill>
                  <a:schemeClr val="bg1"/>
                </a:solidFill>
              </a:rPr>
              <a:t> Author of </a:t>
            </a:r>
            <a:r>
              <a:rPr lang="en-US" sz="4000" b="1" i="1" dirty="0">
                <a:solidFill>
                  <a:schemeClr val="bg1"/>
                </a:solidFill>
              </a:rPr>
              <a:t>The</a:t>
            </a:r>
            <a:r>
              <a:rPr lang="en-US" sz="4000" b="1" dirty="0">
                <a:solidFill>
                  <a:schemeClr val="bg1"/>
                </a:solidFill>
              </a:rPr>
              <a:t> </a:t>
            </a:r>
            <a:r>
              <a:rPr lang="en-US" sz="4000" b="1" i="1" dirty="0">
                <a:solidFill>
                  <a:schemeClr val="bg1"/>
                </a:solidFill>
              </a:rPr>
              <a:t>Mind</a:t>
            </a:r>
            <a:r>
              <a:rPr lang="en-US" sz="4000" b="1" dirty="0">
                <a:solidFill>
                  <a:schemeClr val="bg1"/>
                </a:solidFill>
              </a:rPr>
              <a:t> </a:t>
            </a:r>
            <a:r>
              <a:rPr lang="en-US" sz="4000" b="1" i="1" dirty="0">
                <a:solidFill>
                  <a:schemeClr val="bg1"/>
                </a:solidFill>
              </a:rPr>
              <a:t>of</a:t>
            </a:r>
            <a:r>
              <a:rPr lang="en-US" sz="4000" b="1" dirty="0">
                <a:solidFill>
                  <a:schemeClr val="bg1"/>
                </a:solidFill>
              </a:rPr>
              <a:t> </a:t>
            </a:r>
            <a:r>
              <a:rPr lang="en-US" sz="4000" b="1" i="1" dirty="0">
                <a:solidFill>
                  <a:schemeClr val="bg1"/>
                </a:solidFill>
              </a:rPr>
              <a:t>God </a:t>
            </a:r>
            <a:r>
              <a:rPr lang="en-US" sz="4000" dirty="0">
                <a:solidFill>
                  <a:schemeClr val="bg1"/>
                </a:solidFill>
              </a:rPr>
              <a:t>(1992)</a:t>
            </a:r>
          </a:p>
          <a:p>
            <a:pPr eaLnBrk="0" hangingPunct="0">
              <a:lnSpc>
                <a:spcPct val="90000"/>
              </a:lnSpc>
              <a:spcBef>
                <a:spcPts val="300"/>
              </a:spcBef>
              <a:spcAft>
                <a:spcPts val="300"/>
              </a:spcAft>
              <a:buFont typeface="Arial" pitchFamily="34" charset="0"/>
              <a:buChar char="•"/>
            </a:pPr>
            <a:r>
              <a:rPr lang="en-US" sz="4000" dirty="0">
                <a:solidFill>
                  <a:schemeClr val="bg1"/>
                </a:solidFill>
              </a:rPr>
              <a:t> Then-agnostic; now a deist </a:t>
            </a:r>
          </a:p>
          <a:p>
            <a:endParaRPr lang="en-US" dirty="0">
              <a:solidFill>
                <a:schemeClr val="bg1"/>
              </a:solidFill>
            </a:endParaRPr>
          </a:p>
        </p:txBody>
      </p:sp>
      <p:pic>
        <p:nvPicPr>
          <p:cNvPr id="7" name="Picture 4" descr="http://ts3.mm.bing.net/th?id=H.4897985889568314&amp;pid=15.1"/>
          <p:cNvPicPr>
            <a:picLocks noChangeAspect="1" noChangeArrowheads="1"/>
          </p:cNvPicPr>
          <p:nvPr/>
        </p:nvPicPr>
        <p:blipFill>
          <a:blip r:embed="rId5" cstate="print"/>
          <a:srcRect l="6218" r="7168"/>
          <a:stretch>
            <a:fillRect/>
          </a:stretch>
        </p:blipFill>
        <p:spPr bwMode="auto">
          <a:xfrm>
            <a:off x="228600" y="533400"/>
            <a:ext cx="2033016" cy="1752600"/>
          </a:xfrm>
          <a:prstGeom prst="foldedCorner">
            <a:avLst/>
          </a:prstGeom>
          <a:noFill/>
        </p:spPr>
      </p:pic>
      <p:sp>
        <p:nvSpPr>
          <p:cNvPr id="8" name="TextBox 7"/>
          <p:cNvSpPr txBox="1"/>
          <p:nvPr/>
        </p:nvSpPr>
        <p:spPr>
          <a:xfrm>
            <a:off x="762000" y="3613742"/>
            <a:ext cx="7872732" cy="2109808"/>
          </a:xfrm>
          <a:prstGeom prst="rect">
            <a:avLst/>
          </a:prstGeom>
          <a:noFill/>
        </p:spPr>
        <p:txBody>
          <a:bodyPr wrap="square" rtlCol="0">
            <a:spAutoFit/>
          </a:bodyPr>
          <a:lstStyle/>
          <a:p>
            <a:pPr algn="ctr" eaLnBrk="0" hangingPunct="0">
              <a:lnSpc>
                <a:spcPct val="95000"/>
              </a:lnSpc>
              <a:spcBef>
                <a:spcPts val="600"/>
              </a:spcBef>
              <a:spcAft>
                <a:spcPts val="600"/>
              </a:spcAft>
            </a:pPr>
            <a:r>
              <a:rPr lang="en-US" sz="6600" dirty="0"/>
              <a:t>Why the title                  “</a:t>
            </a:r>
            <a:r>
              <a:rPr lang="en-US" sz="7200" b="1" i="1" dirty="0">
                <a:solidFill>
                  <a:schemeClr val="bg1"/>
                </a:solidFill>
                <a:highlight>
                  <a:srgbClr val="080808"/>
                </a:highlight>
              </a:rPr>
              <a:t>The</a:t>
            </a:r>
            <a:r>
              <a:rPr lang="en-US" sz="7200" b="1" dirty="0">
                <a:solidFill>
                  <a:schemeClr val="bg1"/>
                </a:solidFill>
                <a:highlight>
                  <a:srgbClr val="080808"/>
                </a:highlight>
              </a:rPr>
              <a:t> </a:t>
            </a:r>
            <a:r>
              <a:rPr lang="en-US" sz="7200" b="1" i="1" dirty="0">
                <a:solidFill>
                  <a:schemeClr val="bg1"/>
                </a:solidFill>
                <a:highlight>
                  <a:srgbClr val="080808"/>
                </a:highlight>
              </a:rPr>
              <a:t>Mind</a:t>
            </a:r>
            <a:r>
              <a:rPr lang="en-US" sz="7200" b="1" dirty="0">
                <a:solidFill>
                  <a:schemeClr val="bg1"/>
                </a:solidFill>
                <a:highlight>
                  <a:srgbClr val="080808"/>
                </a:highlight>
              </a:rPr>
              <a:t> </a:t>
            </a:r>
            <a:r>
              <a:rPr lang="en-US" sz="7200" b="1" i="1" dirty="0">
                <a:solidFill>
                  <a:schemeClr val="bg1"/>
                </a:solidFill>
                <a:highlight>
                  <a:srgbClr val="080808"/>
                </a:highlight>
              </a:rPr>
              <a:t>of</a:t>
            </a:r>
            <a:r>
              <a:rPr lang="en-US" sz="7200" b="1" dirty="0">
                <a:solidFill>
                  <a:schemeClr val="bg1"/>
                </a:solidFill>
                <a:highlight>
                  <a:srgbClr val="080808"/>
                </a:highlight>
              </a:rPr>
              <a:t> </a:t>
            </a:r>
            <a:r>
              <a:rPr lang="en-US" sz="7200" b="1" i="1" dirty="0">
                <a:solidFill>
                  <a:schemeClr val="bg1"/>
                </a:solidFill>
                <a:highlight>
                  <a:srgbClr val="080808"/>
                </a:highlight>
              </a:rPr>
              <a:t>God</a:t>
            </a:r>
            <a:r>
              <a:rPr lang="en-US" sz="6600" i="1" dirty="0"/>
              <a:t>”</a:t>
            </a:r>
            <a:r>
              <a:rPr lang="en-US" sz="6600" dirty="0"/>
              <a:t>?</a:t>
            </a:r>
            <a:r>
              <a:rPr lang="en-US" sz="6600" b="1" dirty="0"/>
              <a:t>   </a:t>
            </a:r>
            <a:endParaRPr lang="en-US" sz="6600" dirty="0"/>
          </a:p>
        </p:txBody>
      </p:sp>
      <p:sp>
        <p:nvSpPr>
          <p:cNvPr id="2" name="TextBox 1">
            <a:extLst>
              <a:ext uri="{FF2B5EF4-FFF2-40B4-BE49-F238E27FC236}">
                <a16:creationId xmlns:a16="http://schemas.microsoft.com/office/drawing/2014/main" id="{CBB2E49D-AFD8-D643-3071-3CE3F490A673}"/>
              </a:ext>
            </a:extLst>
          </p:cNvPr>
          <p:cNvSpPr txBox="1"/>
          <p:nvPr/>
        </p:nvSpPr>
        <p:spPr>
          <a:xfrm>
            <a:off x="304800" y="3037679"/>
            <a:ext cx="10287000" cy="3764107"/>
          </a:xfrm>
          <a:prstGeom prst="rect">
            <a:avLst/>
          </a:prstGeom>
          <a:noFill/>
        </p:spPr>
        <p:txBody>
          <a:bodyPr wrap="square" rtlCol="0">
            <a:spAutoFit/>
          </a:bodyPr>
          <a:lstStyle/>
          <a:p>
            <a:pPr eaLnBrk="0" hangingPunct="0">
              <a:lnSpc>
                <a:spcPct val="95000"/>
              </a:lnSpc>
              <a:spcBef>
                <a:spcPts val="600"/>
              </a:spcBef>
              <a:spcAft>
                <a:spcPts val="600"/>
              </a:spcAft>
            </a:pPr>
            <a:r>
              <a:rPr lang="en-US" sz="4400" dirty="0"/>
              <a:t>A likely reference to </a:t>
            </a:r>
            <a:r>
              <a:rPr lang="en-US" sz="4400" b="1" dirty="0"/>
              <a:t>Hawking </a:t>
            </a:r>
            <a:r>
              <a:rPr lang="en-US" sz="4400" dirty="0"/>
              <a:t>who                    wrote in his </a:t>
            </a:r>
            <a:r>
              <a:rPr lang="en-US" sz="4400" i="1" dirty="0"/>
              <a:t>A</a:t>
            </a:r>
            <a:r>
              <a:rPr lang="en-US" sz="4400" dirty="0"/>
              <a:t> </a:t>
            </a:r>
            <a:r>
              <a:rPr lang="en-US" sz="4400" i="1" dirty="0"/>
              <a:t>Brief</a:t>
            </a:r>
            <a:r>
              <a:rPr lang="en-US" sz="4400" dirty="0"/>
              <a:t> </a:t>
            </a:r>
            <a:r>
              <a:rPr lang="en-US" sz="4400" i="1" dirty="0"/>
              <a:t>History of Time </a:t>
            </a:r>
            <a:r>
              <a:rPr lang="en-US" sz="2800" dirty="0"/>
              <a:t>(1988): </a:t>
            </a:r>
            <a:endParaRPr lang="en-US" sz="2800" dirty="0">
              <a:solidFill>
                <a:srgbClr val="FFFF00"/>
              </a:solidFill>
            </a:endParaRPr>
          </a:p>
          <a:p>
            <a:r>
              <a:rPr lang="en-US" sz="4400" i="1" dirty="0"/>
              <a:t>“. . . why it is that we and the universe      exist.  If we find the answer to that,. . . —</a:t>
            </a:r>
          </a:p>
          <a:p>
            <a:r>
              <a:rPr lang="en-US" sz="4400" i="1" dirty="0"/>
              <a:t>for then we should know the </a:t>
            </a:r>
            <a:r>
              <a:rPr lang="en-US" sz="4400" b="1" i="1" dirty="0"/>
              <a:t>mind of God</a:t>
            </a:r>
            <a:r>
              <a:rPr lang="en-US" sz="4400" i="1" dirty="0"/>
              <a: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iterate type="lt">
                                    <p:tmPct val="14000"/>
                                  </p:iterate>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4000"/>
                                  </p:iterate>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par>
                          <p:cTn id="18" fill="hold">
                            <p:stCondLst>
                              <p:cond delay="1900"/>
                            </p:stCondLst>
                            <p:childTnLst>
                              <p:par>
                                <p:cTn id="19" presetID="10" presetClass="entr" presetSubtype="0" fill="hold" nodeType="afterEffect">
                                  <p:stCondLst>
                                    <p:cond delay="0"/>
                                  </p:stCondLst>
                                  <p:iterate type="lt">
                                    <p:tmPct val="14000"/>
                                  </p:iterate>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childTnLst>
                                </p:cTn>
                              </p:par>
                            </p:childTnLst>
                          </p:cTn>
                        </p:par>
                        <p:par>
                          <p:cTn id="22" fill="hold">
                            <p:stCondLst>
                              <p:cond delay="4150"/>
                            </p:stCondLst>
                            <p:childTnLst>
                              <p:par>
                                <p:cTn id="23" presetID="2" presetClass="entr" presetSubtype="2" fill="hold" nodeType="afterEffect">
                                  <p:stCondLst>
                                    <p:cond delay="0"/>
                                  </p:stCondLst>
                                  <p:childTnLst>
                                    <p:set>
                                      <p:cBhvr>
                                        <p:cTn id="24" dur="1" fill="hold">
                                          <p:stCondLst>
                                            <p:cond delay="0"/>
                                          </p:stCondLst>
                                        </p:cTn>
                                        <p:tgtEl>
                                          <p:spTgt spid="51202"/>
                                        </p:tgtEl>
                                        <p:attrNameLst>
                                          <p:attrName>style.visibility</p:attrName>
                                        </p:attrNameLst>
                                      </p:cBhvr>
                                      <p:to>
                                        <p:strVal val="visible"/>
                                      </p:to>
                                    </p:set>
                                    <p:anim calcmode="lin" valueType="num">
                                      <p:cBhvr additive="base">
                                        <p:cTn id="25" dur="1000" fill="hold"/>
                                        <p:tgtEl>
                                          <p:spTgt spid="51202"/>
                                        </p:tgtEl>
                                        <p:attrNameLst>
                                          <p:attrName>ppt_x</p:attrName>
                                        </p:attrNameLst>
                                      </p:cBhvr>
                                      <p:tavLst>
                                        <p:tav tm="0">
                                          <p:val>
                                            <p:strVal val="1+#ppt_w/2"/>
                                          </p:val>
                                        </p:tav>
                                        <p:tav tm="100000">
                                          <p:val>
                                            <p:strVal val="#ppt_x"/>
                                          </p:val>
                                        </p:tav>
                                      </p:tavLst>
                                    </p:anim>
                                    <p:anim calcmode="lin" valueType="num">
                                      <p:cBhvr additive="base">
                                        <p:cTn id="26" dur="1000" fill="hold"/>
                                        <p:tgtEl>
                                          <p:spTgt spid="5120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iterate type="lt">
                                    <p:tmPct val="14000"/>
                                  </p:iterate>
                                  <p:childTnLst>
                                    <p:set>
                                      <p:cBhvr>
                                        <p:cTn id="30" dur="1" fill="hold">
                                          <p:stCondLst>
                                            <p:cond delay="0"/>
                                          </p:stCondLst>
                                        </p:cTn>
                                        <p:tgtEl>
                                          <p:spTgt spid="6">
                                            <p:txEl>
                                              <p:pRg st="3" end="3"/>
                                            </p:txEl>
                                          </p:spTgt>
                                        </p:tgtEl>
                                        <p:attrNameLst>
                                          <p:attrName>style.visibility</p:attrName>
                                        </p:attrNameLst>
                                      </p:cBhvr>
                                      <p:to>
                                        <p:strVal val="visible"/>
                                      </p:to>
                                    </p:set>
                                    <p:animEffect transition="in" filter="fade">
                                      <p:cBhvr>
                                        <p:cTn id="31" dur="500"/>
                                        <p:tgtEl>
                                          <p:spTgt spid="6">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Effect transition="in" filter="fade">
                                      <p:cBhvr>
                                        <p:cTn id="36" dur="500"/>
                                        <p:tgtEl>
                                          <p:spTgt spid="8">
                                            <p:txEl>
                                              <p:pRg st="0" end="0"/>
                                            </p:txEl>
                                          </p:spTgt>
                                        </p:tgtEl>
                                      </p:cBhvr>
                                    </p:animEffect>
                                  </p:childTnLst>
                                </p:cTn>
                              </p:par>
                              <p:par>
                                <p:cTn id="37" presetID="26" presetClass="emph" presetSubtype="0" fill="hold" nodeType="withEffect">
                                  <p:stCondLst>
                                    <p:cond delay="250"/>
                                  </p:stCondLst>
                                  <p:childTnLst>
                                    <p:animEffect transition="out" filter="fade">
                                      <p:cBhvr>
                                        <p:cTn id="38" dur="1250" tmFilter="0, 0; .2, .5; .8, .5; 1, 0"/>
                                        <p:tgtEl>
                                          <p:spTgt spid="51202"/>
                                        </p:tgtEl>
                                      </p:cBhvr>
                                    </p:animEffect>
                                    <p:animScale>
                                      <p:cBhvr>
                                        <p:cTn id="39" dur="625" autoRev="1" fill="hold"/>
                                        <p:tgtEl>
                                          <p:spTgt spid="51202"/>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32" presetClass="emph" presetSubtype="0" fill="hold" nodeType="clickEffect">
                                  <p:stCondLst>
                                    <p:cond delay="0"/>
                                  </p:stCondLst>
                                  <p:childTnLst>
                                    <p:animRot by="120000">
                                      <p:cBhvr>
                                        <p:cTn id="43" dur="300" fill="hold">
                                          <p:stCondLst>
                                            <p:cond delay="0"/>
                                          </p:stCondLst>
                                        </p:cTn>
                                        <p:tgtEl>
                                          <p:spTgt spid="51202"/>
                                        </p:tgtEl>
                                        <p:attrNameLst>
                                          <p:attrName>r</p:attrName>
                                        </p:attrNameLst>
                                      </p:cBhvr>
                                    </p:animRot>
                                    <p:animRot by="-240000">
                                      <p:cBhvr>
                                        <p:cTn id="44" dur="600" fill="hold">
                                          <p:stCondLst>
                                            <p:cond delay="600"/>
                                          </p:stCondLst>
                                        </p:cTn>
                                        <p:tgtEl>
                                          <p:spTgt spid="51202"/>
                                        </p:tgtEl>
                                        <p:attrNameLst>
                                          <p:attrName>r</p:attrName>
                                        </p:attrNameLst>
                                      </p:cBhvr>
                                    </p:animRot>
                                    <p:animRot by="240000">
                                      <p:cBhvr>
                                        <p:cTn id="45" dur="600" fill="hold">
                                          <p:stCondLst>
                                            <p:cond delay="1200"/>
                                          </p:stCondLst>
                                        </p:cTn>
                                        <p:tgtEl>
                                          <p:spTgt spid="51202"/>
                                        </p:tgtEl>
                                        <p:attrNameLst>
                                          <p:attrName>r</p:attrName>
                                        </p:attrNameLst>
                                      </p:cBhvr>
                                    </p:animRot>
                                    <p:animRot by="-240000">
                                      <p:cBhvr>
                                        <p:cTn id="46" dur="600" fill="hold">
                                          <p:stCondLst>
                                            <p:cond delay="1800"/>
                                          </p:stCondLst>
                                        </p:cTn>
                                        <p:tgtEl>
                                          <p:spTgt spid="51202"/>
                                        </p:tgtEl>
                                        <p:attrNameLst>
                                          <p:attrName>r</p:attrName>
                                        </p:attrNameLst>
                                      </p:cBhvr>
                                    </p:animRot>
                                    <p:animRot by="120000">
                                      <p:cBhvr>
                                        <p:cTn id="47" dur="600" fill="hold">
                                          <p:stCondLst>
                                            <p:cond delay="2400"/>
                                          </p:stCondLst>
                                        </p:cTn>
                                        <p:tgtEl>
                                          <p:spTgt spid="51202"/>
                                        </p:tgtEl>
                                        <p:attrNameLst>
                                          <p:attrName>r</p:attrName>
                                        </p:attrNameLst>
                                      </p:cBhvr>
                                    </p:animRot>
                                  </p:childTnLst>
                                </p:cTn>
                              </p:par>
                              <p:par>
                                <p:cTn id="48" presetID="10" presetClass="entr" presetSubtype="0" fill="hold" nodeType="withEffect">
                                  <p:stCondLst>
                                    <p:cond delay="0"/>
                                  </p:stCondLst>
                                  <p:iterate type="lt">
                                    <p:tmPct val="12000"/>
                                  </p:iterate>
                                  <p:childTnLst>
                                    <p:set>
                                      <p:cBhvr>
                                        <p:cTn id="49" dur="1" fill="hold">
                                          <p:stCondLst>
                                            <p:cond delay="0"/>
                                          </p:stCondLst>
                                        </p:cTn>
                                        <p:tgtEl>
                                          <p:spTgt spid="2">
                                            <p:txEl>
                                              <p:pRg st="0" end="0"/>
                                            </p:txEl>
                                          </p:spTgt>
                                        </p:tgtEl>
                                        <p:attrNameLst>
                                          <p:attrName>style.visibility</p:attrName>
                                        </p:attrNameLst>
                                      </p:cBhvr>
                                      <p:to>
                                        <p:strVal val="visible"/>
                                      </p:to>
                                    </p:set>
                                    <p:animEffect transition="in" filter="fade">
                                      <p:cBhvr>
                                        <p:cTn id="50" dur="500"/>
                                        <p:tgtEl>
                                          <p:spTgt spid="2">
                                            <p:txEl>
                                              <p:pRg st="0" end="0"/>
                                            </p:txEl>
                                          </p:spTgt>
                                        </p:tgtEl>
                                      </p:cBhvr>
                                    </p:animEffect>
                                  </p:childTnLst>
                                  <p:subTnLst>
                                    <p:animClr clrSpc="rgb" dir="cw">
                                      <p:cBhvr override="childStyle">
                                        <p:cTn dur="1" fill="hold" display="0" masterRel="nextClick" afterEffect="1"/>
                                        <p:tgtEl>
                                          <p:spTgt spid="2">
                                            <p:txEl>
                                              <p:pRg st="0" end="0"/>
                                            </p:txEl>
                                          </p:spTgt>
                                        </p:tgtEl>
                                        <p:attrNameLst>
                                          <p:attrName>ppt_c</p:attrName>
                                        </p:attrNameLst>
                                      </p:cBhvr>
                                      <p:to>
                                        <a:srgbClr val="969696"/>
                                      </p:to>
                                    </p:animClr>
                                  </p:subTnLst>
                                </p:cTn>
                              </p:par>
                              <p:par>
                                <p:cTn id="51" presetID="64" presetClass="path" presetSubtype="0" accel="50000" decel="50000" fill="hold" grpId="0" nodeType="withEffect">
                                  <p:stCondLst>
                                    <p:cond delay="0"/>
                                  </p:stCondLst>
                                  <p:childTnLst>
                                    <p:animMotion origin="layout" path="M -2.29167E-6 3.33333E-6 L 0.19375 -0.53473 " pathEditMode="relative" rAng="0" ptsTypes="AA">
                                      <p:cBhvr>
                                        <p:cTn id="52" dur="2000" fill="hold"/>
                                        <p:tgtEl>
                                          <p:spTgt spid="8">
                                            <p:txEl>
                                              <p:pRg st="0" end="0"/>
                                            </p:txEl>
                                          </p:spTgt>
                                        </p:tgtEl>
                                        <p:attrNameLst>
                                          <p:attrName>ppt_x</p:attrName>
                                          <p:attrName>ppt_y</p:attrName>
                                        </p:attrNameLst>
                                      </p:cBhvr>
                                      <p:rCtr x="9687" y="-26736"/>
                                    </p:animMotion>
                                  </p:childTnLst>
                                </p:cTn>
                              </p:par>
                              <p:par>
                                <p:cTn id="53" presetID="26" presetClass="emph" presetSubtype="0" repeatCount="indefinite" fill="hold" grpId="1" nodeType="withEffect">
                                  <p:stCondLst>
                                    <p:cond delay="500"/>
                                  </p:stCondLst>
                                  <p:childTnLst>
                                    <p:animEffect transition="out" filter="fade">
                                      <p:cBhvr>
                                        <p:cTn id="54" dur="1750" tmFilter="0, 0; .2, .5; .8, .5; 1, 0"/>
                                        <p:tgtEl>
                                          <p:spTgt spid="8">
                                            <p:txEl>
                                              <p:pRg st="0" end="0"/>
                                            </p:txEl>
                                          </p:spTgt>
                                        </p:tgtEl>
                                      </p:cBhvr>
                                    </p:animEffect>
                                    <p:animScale>
                                      <p:cBhvr>
                                        <p:cTn id="55" dur="875" autoRev="1" fill="hold"/>
                                        <p:tgtEl>
                                          <p:spTgt spid="8">
                                            <p:txEl>
                                              <p:pRg st="0" end="0"/>
                                            </p:txEl>
                                          </p:spTgt>
                                        </p:tgtEl>
                                      </p:cBhvr>
                                      <p:by x="105000" y="105000"/>
                                    </p:animScale>
                                  </p:childTnLst>
                                </p:cTn>
                              </p:par>
                              <p:par>
                                <p:cTn id="56" presetID="10" presetClass="exit" presetSubtype="0" fill="hold" grpId="0" nodeType="withEffect">
                                  <p:stCondLst>
                                    <p:cond delay="0"/>
                                  </p:stCondLst>
                                  <p:iterate type="lt">
                                    <p:tmPct val="0"/>
                                  </p:iterate>
                                  <p:childTnLst>
                                    <p:animEffect transition="out" filter="fade">
                                      <p:cBhvr>
                                        <p:cTn id="57" dur="500"/>
                                        <p:tgtEl>
                                          <p:spTgt spid="6">
                                            <p:txEl>
                                              <p:pRg st="0" end="0"/>
                                            </p:txEl>
                                          </p:spTgt>
                                        </p:tgtEl>
                                      </p:cBhvr>
                                    </p:animEffect>
                                    <p:set>
                                      <p:cBhvr>
                                        <p:cTn id="58" dur="1" fill="hold">
                                          <p:stCondLst>
                                            <p:cond delay="499"/>
                                          </p:stCondLst>
                                        </p:cTn>
                                        <p:tgtEl>
                                          <p:spTgt spid="6">
                                            <p:txEl>
                                              <p:pRg st="0" end="0"/>
                                            </p:txEl>
                                          </p:spTgt>
                                        </p:tgtEl>
                                        <p:attrNameLst>
                                          <p:attrName>style.visibility</p:attrName>
                                        </p:attrNameLst>
                                      </p:cBhvr>
                                      <p:to>
                                        <p:strVal val="hidden"/>
                                      </p:to>
                                    </p:set>
                                  </p:childTnLst>
                                </p:cTn>
                              </p:par>
                              <p:par>
                                <p:cTn id="59" presetID="10" presetClass="exit" presetSubtype="0" fill="hold" grpId="0" nodeType="withEffect">
                                  <p:stCondLst>
                                    <p:cond delay="0"/>
                                  </p:stCondLst>
                                  <p:iterate type="lt">
                                    <p:tmPct val="0"/>
                                  </p:iterate>
                                  <p:childTnLst>
                                    <p:animEffect transition="out" filter="fade">
                                      <p:cBhvr>
                                        <p:cTn id="60" dur="500"/>
                                        <p:tgtEl>
                                          <p:spTgt spid="6">
                                            <p:txEl>
                                              <p:pRg st="1" end="1"/>
                                            </p:txEl>
                                          </p:spTgt>
                                        </p:tgtEl>
                                      </p:cBhvr>
                                    </p:animEffect>
                                    <p:set>
                                      <p:cBhvr>
                                        <p:cTn id="61" dur="1" fill="hold">
                                          <p:stCondLst>
                                            <p:cond delay="499"/>
                                          </p:stCondLst>
                                        </p:cTn>
                                        <p:tgtEl>
                                          <p:spTgt spid="6">
                                            <p:txEl>
                                              <p:pRg st="1" end="1"/>
                                            </p:txEl>
                                          </p:spTgt>
                                        </p:tgtEl>
                                        <p:attrNameLst>
                                          <p:attrName>style.visibility</p:attrName>
                                        </p:attrNameLst>
                                      </p:cBhvr>
                                      <p:to>
                                        <p:strVal val="hidden"/>
                                      </p:to>
                                    </p:set>
                                  </p:childTnLst>
                                </p:cTn>
                              </p:par>
                              <p:par>
                                <p:cTn id="62" presetID="10" presetClass="exit" presetSubtype="0" fill="hold" grpId="0" nodeType="withEffect">
                                  <p:stCondLst>
                                    <p:cond delay="0"/>
                                  </p:stCondLst>
                                  <p:iterate type="lt">
                                    <p:tmPct val="0"/>
                                  </p:iterate>
                                  <p:childTnLst>
                                    <p:animEffect transition="out" filter="fade">
                                      <p:cBhvr>
                                        <p:cTn id="63" dur="500"/>
                                        <p:tgtEl>
                                          <p:spTgt spid="6">
                                            <p:txEl>
                                              <p:pRg st="2" end="2"/>
                                            </p:txEl>
                                          </p:spTgt>
                                        </p:tgtEl>
                                      </p:cBhvr>
                                    </p:animEffect>
                                    <p:set>
                                      <p:cBhvr>
                                        <p:cTn id="64" dur="1" fill="hold">
                                          <p:stCondLst>
                                            <p:cond delay="499"/>
                                          </p:stCondLst>
                                        </p:cTn>
                                        <p:tgtEl>
                                          <p:spTgt spid="6">
                                            <p:txEl>
                                              <p:pRg st="2" end="2"/>
                                            </p:txEl>
                                          </p:spTgt>
                                        </p:tgtEl>
                                        <p:attrNameLst>
                                          <p:attrName>style.visibility</p:attrName>
                                        </p:attrNameLst>
                                      </p:cBhvr>
                                      <p:to>
                                        <p:strVal val="hidden"/>
                                      </p:to>
                                    </p:set>
                                  </p:childTnLst>
                                </p:cTn>
                              </p:par>
                              <p:par>
                                <p:cTn id="65" presetID="10" presetClass="exit" presetSubtype="0" fill="hold" grpId="0" nodeType="withEffect">
                                  <p:stCondLst>
                                    <p:cond delay="0"/>
                                  </p:stCondLst>
                                  <p:iterate type="lt">
                                    <p:tmPct val="0"/>
                                  </p:iterate>
                                  <p:childTnLst>
                                    <p:animEffect transition="out" filter="fade">
                                      <p:cBhvr>
                                        <p:cTn id="66" dur="500"/>
                                        <p:tgtEl>
                                          <p:spTgt spid="6">
                                            <p:txEl>
                                              <p:pRg st="3" end="3"/>
                                            </p:txEl>
                                          </p:spTgt>
                                        </p:tgtEl>
                                      </p:cBhvr>
                                    </p:animEffect>
                                    <p:set>
                                      <p:cBhvr>
                                        <p:cTn id="67"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iterate type="lt">
                                    <p:tmPct val="12000"/>
                                  </p:iterate>
                                  <p:childTnLst>
                                    <p:set>
                                      <p:cBhvr>
                                        <p:cTn id="71" dur="1" fill="hold">
                                          <p:stCondLst>
                                            <p:cond delay="0"/>
                                          </p:stCondLst>
                                        </p:cTn>
                                        <p:tgtEl>
                                          <p:spTgt spid="2">
                                            <p:txEl>
                                              <p:pRg st="1" end="1"/>
                                            </p:txEl>
                                          </p:spTgt>
                                        </p:tgtEl>
                                        <p:attrNameLst>
                                          <p:attrName>style.visibility</p:attrName>
                                        </p:attrNameLst>
                                      </p:cBhvr>
                                      <p:to>
                                        <p:strVal val="visible"/>
                                      </p:to>
                                    </p:set>
                                    <p:animEffect transition="in" filter="fade">
                                      <p:cBhvr>
                                        <p:cTn id="72" dur="500"/>
                                        <p:tgtEl>
                                          <p:spTgt spid="2">
                                            <p:txEl>
                                              <p:pRg st="1" end="1"/>
                                            </p:txEl>
                                          </p:spTgt>
                                        </p:tgtEl>
                                      </p:cBhvr>
                                    </p:animEffect>
                                  </p:childTnLst>
                                </p:cTn>
                              </p:par>
                              <p:par>
                                <p:cTn id="73" presetID="6" presetClass="emph" presetSubtype="0" fill="hold" nodeType="withEffect">
                                  <p:stCondLst>
                                    <p:cond delay="0"/>
                                  </p:stCondLst>
                                  <p:childTnLst>
                                    <p:animScale>
                                      <p:cBhvr>
                                        <p:cTn id="74" dur="2250" fill="hold"/>
                                        <p:tgtEl>
                                          <p:spTgt spid="51202"/>
                                        </p:tgtEl>
                                      </p:cBhvr>
                                      <p:by x="60000" y="60000"/>
                                    </p:animScale>
                                  </p:childTnLst>
                                </p:cTn>
                              </p:par>
                              <p:par>
                                <p:cTn id="75" presetID="10" presetClass="entr" presetSubtype="0" fill="hold" nodeType="withEffect">
                                  <p:stCondLst>
                                    <p:cond delay="4000"/>
                                  </p:stCondLst>
                                  <p:iterate type="lt">
                                    <p:tmPct val="12000"/>
                                  </p:iterate>
                                  <p:childTnLst>
                                    <p:set>
                                      <p:cBhvr>
                                        <p:cTn id="76" dur="1" fill="hold">
                                          <p:stCondLst>
                                            <p:cond delay="0"/>
                                          </p:stCondLst>
                                        </p:cTn>
                                        <p:tgtEl>
                                          <p:spTgt spid="2">
                                            <p:txEl>
                                              <p:pRg st="2" end="2"/>
                                            </p:txEl>
                                          </p:spTgt>
                                        </p:tgtEl>
                                        <p:attrNameLst>
                                          <p:attrName>style.visibility</p:attrName>
                                        </p:attrNameLst>
                                      </p:cBhvr>
                                      <p:to>
                                        <p:strVal val="visible"/>
                                      </p:to>
                                    </p:set>
                                    <p:animEffect transition="in" filter="fade">
                                      <p:cBhvr>
                                        <p:cTn id="7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8" grpId="0" build="allAtOnce"/>
      <p:bldP spid="8" grpId="1" build="allAtOnce"/>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8" name="Picture 4" descr="http://ts3.mm.bing.net/th?id=H.4897985889568314&amp;pid=15.1"/>
          <p:cNvPicPr>
            <a:picLocks noChangeAspect="1" noChangeArrowheads="1"/>
          </p:cNvPicPr>
          <p:nvPr/>
        </p:nvPicPr>
        <p:blipFill>
          <a:blip r:embed="rId3" cstate="print"/>
          <a:srcRect/>
          <a:stretch>
            <a:fillRect/>
          </a:stretch>
        </p:blipFill>
        <p:spPr bwMode="auto">
          <a:xfrm>
            <a:off x="8534400" y="4306316"/>
            <a:ext cx="2752724" cy="2055368"/>
          </a:xfrm>
          <a:prstGeom prst="rect">
            <a:avLst/>
          </a:prstGeom>
          <a:noFill/>
        </p:spPr>
      </p:pic>
      <p:pic>
        <p:nvPicPr>
          <p:cNvPr id="5" name="Picture 2" descr="http://4.bp.blogspot.com/_L-aIG-7AW7I/TOmYpyz3RWI/AAAAAAAAJxg/kyyOA0kkW3c/s1600/Stephen+Hawking+02.jpg"/>
          <p:cNvPicPr>
            <a:picLocks noChangeAspect="1" noChangeArrowheads="1"/>
          </p:cNvPicPr>
          <p:nvPr/>
        </p:nvPicPr>
        <p:blipFill>
          <a:blip r:embed="rId4" cstate="print"/>
          <a:srcRect/>
          <a:stretch>
            <a:fillRect/>
          </a:stretch>
        </p:blipFill>
        <p:spPr bwMode="auto">
          <a:xfrm>
            <a:off x="762000" y="365163"/>
            <a:ext cx="1473918" cy="22098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ular Callout 5"/>
          <p:cNvSpPr/>
          <p:nvPr/>
        </p:nvSpPr>
        <p:spPr>
          <a:xfrm>
            <a:off x="3291840" y="281846"/>
            <a:ext cx="8001000" cy="2362200"/>
          </a:xfrm>
          <a:prstGeom prst="wedgeRectCallout">
            <a:avLst>
              <a:gd name="adj1" fmla="val -66004"/>
              <a:gd name="adj2" fmla="val -5117"/>
            </a:avLst>
          </a:prstGeom>
          <a:solidFill>
            <a:srgbClr val="0070C0">
              <a:alpha val="7411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hangingPunct="0">
              <a:spcBef>
                <a:spcPts val="600"/>
              </a:spcBef>
              <a:spcAft>
                <a:spcPts val="800"/>
              </a:spcAft>
              <a:tabLst>
                <a:tab pos="512763" algn="l"/>
                <a:tab pos="1090613" algn="l"/>
              </a:tabLst>
            </a:pPr>
            <a:endParaRPr lang="en-US" sz="1050" dirty="0"/>
          </a:p>
          <a:p>
            <a:pPr algn="ctr" eaLnBrk="0" hangingPunct="0">
              <a:spcBef>
                <a:spcPts val="600"/>
              </a:spcBef>
              <a:spcAft>
                <a:spcPts val="800"/>
              </a:spcAft>
              <a:tabLst>
                <a:tab pos="512763" algn="l"/>
                <a:tab pos="1090613" algn="l"/>
              </a:tabLst>
            </a:pPr>
            <a:r>
              <a:rPr lang="en-US" sz="3200" i="1" dirty="0"/>
              <a:t>“Because there is a law such as gravity,                the universe can and will create itself from nothing.  Spontaneous creation is the reason there is something rather than nothing,               why the universe exists, why we exist.”  </a:t>
            </a:r>
            <a:endParaRPr lang="en-US" sz="2800" i="1" dirty="0"/>
          </a:p>
          <a:p>
            <a:pPr algn="ctr"/>
            <a:endParaRPr lang="en-US" dirty="0"/>
          </a:p>
        </p:txBody>
      </p:sp>
      <p:sp>
        <p:nvSpPr>
          <p:cNvPr id="7" name="Rectangle 6"/>
          <p:cNvSpPr/>
          <p:nvPr/>
        </p:nvSpPr>
        <p:spPr>
          <a:xfrm>
            <a:off x="304800" y="3101262"/>
            <a:ext cx="13058431" cy="3631763"/>
          </a:xfrm>
          <a:prstGeom prst="rect">
            <a:avLst/>
          </a:prstGeom>
          <a:solidFill>
            <a:schemeClr val="bg1"/>
          </a:solidFill>
        </p:spPr>
        <p:txBody>
          <a:bodyPr wrap="square" lIns="91440" tIns="45720" rIns="91440" bIns="45720">
            <a:spAutoFit/>
          </a:bodyPr>
          <a:lstStyle/>
          <a:p>
            <a:pPr>
              <a:spcBef>
                <a:spcPts val="300"/>
              </a:spcBef>
              <a:spcAft>
                <a:spcPts val="300"/>
              </a:spcAft>
              <a:tabLst>
                <a:tab pos="625475" algn="l"/>
              </a:tabLst>
            </a:pPr>
            <a:r>
              <a:rPr lang="en-US" sz="4400" dirty="0">
                <a:ln w="6350" cmpd="sng">
                  <a:solidFill>
                    <a:schemeClr val="tx1"/>
                  </a:solidFill>
                  <a:prstDash val="solid"/>
                  <a:miter lim="800000"/>
                </a:ln>
                <a:solidFill>
                  <a:schemeClr val="bg1"/>
                </a:solidFill>
                <a:effectLst>
                  <a:outerShdw blurRad="50800" algn="tl" rotWithShape="0">
                    <a:srgbClr val="000000"/>
                  </a:outerShdw>
                </a:effectLst>
              </a:rPr>
              <a:t>P</a:t>
            </a:r>
            <a:r>
              <a:rPr lang="en-US" sz="4400" baseline="30000" dirty="0">
                <a:ln w="6350" cmpd="sng">
                  <a:solidFill>
                    <a:schemeClr val="tx1"/>
                  </a:solidFill>
                  <a:prstDash val="solid"/>
                  <a:miter lim="800000"/>
                </a:ln>
                <a:solidFill>
                  <a:schemeClr val="bg1"/>
                </a:solidFill>
                <a:effectLst>
                  <a:outerShdw blurRad="50800" algn="tl" rotWithShape="0">
                    <a:srgbClr val="000000"/>
                  </a:outerShdw>
                </a:effectLst>
              </a:rPr>
              <a:t>1</a:t>
            </a:r>
            <a:r>
              <a:rPr lang="en-US" sz="4400" i="1" dirty="0">
                <a:ln w="6350" cmpd="sng">
                  <a:solidFill>
                    <a:schemeClr val="tx1"/>
                  </a:solidFill>
                  <a:prstDash val="solid"/>
                  <a:miter lim="800000"/>
                </a:ln>
                <a:solidFill>
                  <a:schemeClr val="bg1"/>
                </a:solidFill>
                <a:effectLst>
                  <a:outerShdw blurRad="50800" algn="tl" rotWithShape="0">
                    <a:srgbClr val="000000"/>
                  </a:outerShdw>
                </a:effectLst>
              </a:rPr>
              <a:t>. The right physical laws can cause                                    universe to be created out of nothing. </a:t>
            </a:r>
          </a:p>
          <a:p>
            <a:pPr>
              <a:spcBef>
                <a:spcPts val="300"/>
              </a:spcBef>
              <a:spcAft>
                <a:spcPts val="300"/>
              </a:spcAft>
              <a:tabLst>
                <a:tab pos="685800" algn="l"/>
              </a:tabLst>
            </a:pPr>
            <a:r>
              <a:rPr lang="en-US" sz="4400" dirty="0">
                <a:ln w="6350" cmpd="sng">
                  <a:solidFill>
                    <a:schemeClr val="tx1"/>
                  </a:solidFill>
                  <a:prstDash val="solid"/>
                  <a:miter lim="800000"/>
                </a:ln>
                <a:solidFill>
                  <a:schemeClr val="bg1"/>
                </a:solidFill>
                <a:effectLst>
                  <a:outerShdw blurRad="50800" algn="tl" rotWithShape="0">
                    <a:srgbClr val="000000"/>
                  </a:outerShdw>
                </a:effectLst>
              </a:rPr>
              <a:t>P</a:t>
            </a:r>
            <a:r>
              <a:rPr lang="en-US" sz="4400" baseline="30000" dirty="0">
                <a:ln w="6350" cmpd="sng">
                  <a:solidFill>
                    <a:schemeClr val="tx1"/>
                  </a:solidFill>
                  <a:prstDash val="solid"/>
                  <a:miter lim="800000"/>
                </a:ln>
                <a:solidFill>
                  <a:schemeClr val="bg1"/>
                </a:solidFill>
                <a:effectLst>
                  <a:outerShdw blurRad="50800" algn="tl" rotWithShape="0">
                    <a:srgbClr val="000000"/>
                  </a:outerShdw>
                </a:effectLst>
              </a:rPr>
              <a:t>2</a:t>
            </a:r>
            <a:r>
              <a:rPr lang="en-US" sz="4400" dirty="0">
                <a:ln w="6350" cmpd="sng">
                  <a:solidFill>
                    <a:schemeClr val="tx1"/>
                  </a:solidFill>
                  <a:prstDash val="solid"/>
                  <a:miter lim="800000"/>
                </a:ln>
                <a:solidFill>
                  <a:schemeClr val="bg1"/>
                </a:solidFill>
                <a:effectLst>
                  <a:outerShdw blurRad="50800" algn="tl" rotWithShape="0">
                    <a:srgbClr val="000000"/>
                  </a:outerShdw>
                </a:effectLst>
              </a:rPr>
              <a:t>. </a:t>
            </a:r>
            <a:r>
              <a:rPr lang="en-US" sz="4400" i="1" dirty="0">
                <a:ln w="6350" cmpd="sng">
                  <a:solidFill>
                    <a:schemeClr val="tx1"/>
                  </a:solidFill>
                  <a:prstDash val="solid"/>
                  <a:miter lim="800000"/>
                </a:ln>
                <a:solidFill>
                  <a:schemeClr val="bg1"/>
                </a:solidFill>
                <a:effectLst>
                  <a:outerShdw blurRad="50800" algn="tl" rotWithShape="0">
                    <a:srgbClr val="000000"/>
                  </a:outerShdw>
                </a:effectLst>
              </a:rPr>
              <a:t>The universe exists. </a:t>
            </a:r>
          </a:p>
          <a:p>
            <a:pPr>
              <a:spcBef>
                <a:spcPts val="300"/>
              </a:spcBef>
              <a:spcAft>
                <a:spcPts val="300"/>
              </a:spcAft>
              <a:tabLst>
                <a:tab pos="625475" algn="l"/>
              </a:tabLst>
            </a:pPr>
            <a:r>
              <a:rPr lang="en-US" sz="4400" dirty="0">
                <a:ln w="6350" cmpd="sng">
                  <a:solidFill>
                    <a:schemeClr val="tx1"/>
                  </a:solidFill>
                  <a:prstDash val="solid"/>
                  <a:miter lim="800000"/>
                </a:ln>
                <a:solidFill>
                  <a:schemeClr val="bg1"/>
                </a:solidFill>
                <a:effectLst>
                  <a:outerShdw blurRad="50800" algn="tl" rotWithShape="0">
                    <a:srgbClr val="000000"/>
                  </a:outerShdw>
                </a:effectLst>
              </a:rPr>
              <a:t>P</a:t>
            </a:r>
            <a:r>
              <a:rPr lang="en-US" sz="4400" baseline="30000" dirty="0">
                <a:ln w="6350" cmpd="sng">
                  <a:solidFill>
                    <a:schemeClr val="tx1"/>
                  </a:solidFill>
                  <a:prstDash val="solid"/>
                  <a:miter lim="800000"/>
                </a:ln>
                <a:solidFill>
                  <a:schemeClr val="bg1"/>
                </a:solidFill>
                <a:effectLst>
                  <a:outerShdw blurRad="50800" algn="tl" rotWithShape="0">
                    <a:srgbClr val="000000"/>
                  </a:outerShdw>
                </a:effectLst>
              </a:rPr>
              <a:t>3</a:t>
            </a:r>
            <a:r>
              <a:rPr lang="en-US" sz="4400" dirty="0">
                <a:ln w="6350" cmpd="sng">
                  <a:solidFill>
                    <a:schemeClr val="tx1"/>
                  </a:solidFill>
                  <a:prstDash val="solid"/>
                  <a:miter lim="800000"/>
                </a:ln>
                <a:solidFill>
                  <a:schemeClr val="bg1"/>
                </a:solidFill>
                <a:effectLst>
                  <a:outerShdw blurRad="50800" algn="tl" rotWithShape="0">
                    <a:srgbClr val="000000"/>
                  </a:outerShdw>
                </a:effectLst>
              </a:rPr>
              <a:t>. </a:t>
            </a:r>
            <a:r>
              <a:rPr lang="en-US" sz="4400" i="1" dirty="0">
                <a:ln w="6350" cmpd="sng">
                  <a:solidFill>
                    <a:schemeClr val="tx1"/>
                  </a:solidFill>
                  <a:prstDash val="solid"/>
                  <a:miter lim="800000"/>
                </a:ln>
                <a:solidFill>
                  <a:schemeClr val="bg1"/>
                </a:solidFill>
                <a:effectLst>
                  <a:outerShdw blurRad="50800" algn="tl" rotWithShape="0">
                    <a:srgbClr val="000000"/>
                  </a:outerShdw>
                </a:effectLst>
              </a:rPr>
              <a:t>Therefore, the right physical laws                                                                 caused the universe to exist</a:t>
            </a:r>
            <a:r>
              <a:rPr lang="en-US" sz="4000" i="1" dirty="0">
                <a:ln w="6350" cmpd="sng">
                  <a:solidFill>
                    <a:schemeClr val="tx1"/>
                  </a:solidFill>
                  <a:prstDash val="solid"/>
                  <a:miter lim="800000"/>
                </a:ln>
                <a:solidFill>
                  <a:schemeClr val="bg1"/>
                </a:solidFill>
                <a:effectLst>
                  <a:outerShdw blurRad="50800" algn="tl" rotWithShape="0">
                    <a:srgbClr val="000000"/>
                  </a:outerShdw>
                </a:effectLst>
              </a:rPr>
              <a:t>. </a:t>
            </a:r>
          </a:p>
        </p:txBody>
      </p:sp>
      <p:sp>
        <p:nvSpPr>
          <p:cNvPr id="8" name="Rectangle 7"/>
          <p:cNvSpPr/>
          <p:nvPr/>
        </p:nvSpPr>
        <p:spPr>
          <a:xfrm>
            <a:off x="3291840" y="283464"/>
            <a:ext cx="8001000" cy="2359152"/>
          </a:xfrm>
          <a:prstGeom prst="rect">
            <a:avLst/>
          </a:prstGeom>
          <a:solidFill>
            <a:srgbClr val="000000">
              <a:alpha val="52941"/>
            </a:srgbClr>
          </a:solidFill>
        </p:spPr>
        <p:txBody>
          <a:bodyPr wrap="square" lIns="91440" tIns="45720" rIns="91440" bIns="45720">
            <a:spAutoFit/>
          </a:bodyPr>
          <a:lstStyle/>
          <a:p>
            <a:pPr algn="ctr">
              <a:lnSpc>
                <a:spcPct val="130000"/>
              </a:lnSpc>
            </a:pPr>
            <a:r>
              <a:rPr lang="en-US" sz="5400" b="1" dirty="0" err="1">
                <a:ln w="9525" cmpd="sng">
                  <a:solidFill>
                    <a:schemeClr val="tx1"/>
                  </a:solidFill>
                  <a:prstDash val="solid"/>
                </a:ln>
                <a:solidFill>
                  <a:schemeClr val="bg1"/>
                </a:solidFill>
                <a:effectLst>
                  <a:outerShdw blurRad="63500" dir="3600000" algn="tl" rotWithShape="0">
                    <a:srgbClr val="000000">
                      <a:alpha val="70000"/>
                    </a:srgbClr>
                  </a:outerShdw>
                </a:effectLst>
              </a:rPr>
              <a:t>Hawking’s</a:t>
            </a:r>
            <a:r>
              <a:rPr lang="en-US" sz="5400" b="1" dirty="0">
                <a:ln w="9525" cmpd="sng">
                  <a:solidFill>
                    <a:schemeClr val="tx1"/>
                  </a:solidFill>
                  <a:prstDash val="solid"/>
                </a:ln>
                <a:solidFill>
                  <a:schemeClr val="bg1"/>
                </a:solidFill>
                <a:effectLst>
                  <a:outerShdw blurRad="63500" dir="3600000" algn="tl" rotWithShape="0">
                    <a:srgbClr val="000000">
                      <a:alpha val="70000"/>
                    </a:srgbClr>
                  </a:outerShdw>
                </a:effectLst>
              </a:rPr>
              <a:t> </a:t>
            </a:r>
          </a:p>
          <a:p>
            <a:pPr algn="ctr">
              <a:lnSpc>
                <a:spcPct val="130000"/>
              </a:lnSpc>
            </a:pPr>
            <a:r>
              <a:rPr lang="en-US" sz="5400" b="1" dirty="0">
                <a:ln w="9525" cmpd="sng">
                  <a:solidFill>
                    <a:schemeClr val="tx1"/>
                  </a:solidFill>
                  <a:prstDash val="solid"/>
                </a:ln>
                <a:solidFill>
                  <a:schemeClr val="bg1"/>
                </a:solidFill>
                <a:effectLst>
                  <a:outerShdw blurRad="63500" dir="3600000" algn="tl" rotWithShape="0">
                    <a:srgbClr val="000000">
                      <a:alpha val="70000"/>
                    </a:srgbClr>
                  </a:outerShdw>
                </a:effectLst>
              </a:rPr>
              <a:t>premise</a:t>
            </a:r>
          </a:p>
        </p:txBody>
      </p:sp>
      <p:sp>
        <p:nvSpPr>
          <p:cNvPr id="2" name="&quot;Not Allowed&quot; Symbol 1">
            <a:extLst>
              <a:ext uri="{FF2B5EF4-FFF2-40B4-BE49-F238E27FC236}">
                <a16:creationId xmlns:a16="http://schemas.microsoft.com/office/drawing/2014/main" id="{8B1750B8-F513-66D5-BE04-A666DF194ADA}"/>
              </a:ext>
            </a:extLst>
          </p:cNvPr>
          <p:cNvSpPr/>
          <p:nvPr/>
        </p:nvSpPr>
        <p:spPr>
          <a:xfrm>
            <a:off x="6477000" y="507278"/>
            <a:ext cx="2057400" cy="1911335"/>
          </a:xfrm>
          <a:prstGeom prst="noSmoking">
            <a:avLst/>
          </a:prstGeom>
          <a:solidFill>
            <a:srgbClr val="000000">
              <a:alpha val="81961"/>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228600" y="2750396"/>
            <a:ext cx="11963400" cy="4191597"/>
          </a:xfrm>
          <a:prstGeom prst="rect">
            <a:avLst/>
          </a:prstGeom>
          <a:noFill/>
        </p:spPr>
        <p:txBody>
          <a:bodyPr wrap="square" rtlCol="0">
            <a:spAutoFit/>
          </a:bodyPr>
          <a:lstStyle/>
          <a:p>
            <a:pPr eaLnBrk="0" hangingPunct="0">
              <a:lnSpc>
                <a:spcPct val="97000"/>
              </a:lnSpc>
              <a:spcBef>
                <a:spcPts val="600"/>
              </a:spcBef>
              <a:spcAft>
                <a:spcPts val="600"/>
              </a:spcAft>
              <a:tabLst>
                <a:tab pos="336550" algn="l"/>
                <a:tab pos="577850" algn="l"/>
              </a:tabLst>
            </a:pPr>
            <a:r>
              <a:rPr lang="en-US" sz="4000" dirty="0"/>
              <a:t>“But this theory must still presuppose the concept of law, and one can still ask </a:t>
            </a:r>
            <a:r>
              <a:rPr lang="en-US" sz="4000" b="1" i="1" dirty="0">
                <a:solidFill>
                  <a:srgbClr val="FF0000"/>
                </a:solidFill>
                <a:highlight>
                  <a:srgbClr val="000000"/>
                </a:highlight>
              </a:rPr>
              <a:t>where</a:t>
            </a:r>
            <a:r>
              <a:rPr lang="en-US" sz="4000" b="1" i="1" dirty="0">
                <a:solidFill>
                  <a:srgbClr val="FF0000"/>
                </a:solidFill>
              </a:rPr>
              <a:t> </a:t>
            </a:r>
            <a:r>
              <a:rPr lang="en-US" sz="4000" b="1" i="1" dirty="0">
                <a:solidFill>
                  <a:srgbClr val="FF0000"/>
                </a:solidFill>
                <a:highlight>
                  <a:srgbClr val="000000"/>
                </a:highlight>
              </a:rPr>
              <a:t>those</a:t>
            </a:r>
            <a:r>
              <a:rPr lang="en-US" sz="4000" b="1" i="1" dirty="0">
                <a:solidFill>
                  <a:srgbClr val="FF0000"/>
                </a:solidFill>
              </a:rPr>
              <a:t> </a:t>
            </a:r>
            <a:r>
              <a:rPr lang="en-US" sz="4000" b="1" i="1" dirty="0">
                <a:solidFill>
                  <a:srgbClr val="FF0000"/>
                </a:solidFill>
                <a:highlight>
                  <a:srgbClr val="000000"/>
                </a:highlight>
              </a:rPr>
              <a:t>laws</a:t>
            </a:r>
            <a:r>
              <a:rPr lang="en-US" sz="4000" b="1" i="1" dirty="0">
                <a:solidFill>
                  <a:srgbClr val="FF0000"/>
                </a:solidFill>
              </a:rPr>
              <a:t> </a:t>
            </a:r>
            <a:r>
              <a:rPr lang="en-US" sz="4000" b="1" i="1" dirty="0">
                <a:solidFill>
                  <a:srgbClr val="FF0000"/>
                </a:solidFill>
                <a:highlight>
                  <a:srgbClr val="000000"/>
                </a:highlight>
              </a:rPr>
              <a:t>come</a:t>
            </a:r>
            <a:r>
              <a:rPr lang="en-US" sz="4000" b="1" i="1" dirty="0">
                <a:solidFill>
                  <a:srgbClr val="FF0000"/>
                </a:solidFill>
              </a:rPr>
              <a:t> </a:t>
            </a:r>
            <a:r>
              <a:rPr lang="en-US" sz="4000" b="1" i="1" dirty="0">
                <a:solidFill>
                  <a:srgbClr val="FF0000"/>
                </a:solidFill>
                <a:highlight>
                  <a:srgbClr val="000000"/>
                </a:highlight>
              </a:rPr>
              <a:t>from</a:t>
            </a:r>
            <a:r>
              <a:rPr lang="en-US" sz="4000" dirty="0"/>
              <a:t>, </a:t>
            </a:r>
          </a:p>
          <a:p>
            <a:pPr eaLnBrk="0" hangingPunct="0">
              <a:lnSpc>
                <a:spcPct val="97000"/>
              </a:lnSpc>
              <a:spcBef>
                <a:spcPts val="600"/>
              </a:spcBef>
              <a:spcAft>
                <a:spcPts val="600"/>
              </a:spcAft>
              <a:tabLst>
                <a:tab pos="336550" algn="l"/>
                <a:tab pos="577850" algn="l"/>
              </a:tabLst>
            </a:pPr>
            <a:r>
              <a:rPr lang="en-US" sz="4000" dirty="0"/>
              <a:t>and how they ‘attach’ themselves                                                  to universe  in an ‘eternal’ way. . . .” </a:t>
            </a:r>
          </a:p>
          <a:p>
            <a:pPr eaLnBrk="0" hangingPunct="0">
              <a:lnSpc>
                <a:spcPct val="97000"/>
              </a:lnSpc>
              <a:spcBef>
                <a:spcPts val="600"/>
              </a:spcBef>
              <a:spcAft>
                <a:spcPts val="600"/>
              </a:spcAft>
              <a:tabLst>
                <a:tab pos="336550" algn="l"/>
                <a:tab pos="577850" algn="l"/>
              </a:tabLst>
            </a:pPr>
            <a:r>
              <a:rPr lang="en-US" sz="4000" dirty="0"/>
              <a:t>“It is perfectly consistent to                                                 believe in . . . a </a:t>
            </a:r>
            <a:r>
              <a:rPr lang="en-US" sz="5400" b="1" dirty="0">
                <a:solidFill>
                  <a:srgbClr val="FF0000"/>
                </a:solidFill>
                <a:effectLst>
                  <a:outerShdw blurRad="38100" dist="38100" dir="2700000" algn="tl">
                    <a:srgbClr val="000000">
                      <a:alpha val="43137"/>
                    </a:srgbClr>
                  </a:outerShdw>
                </a:effectLst>
                <a:highlight>
                  <a:srgbClr val="000000"/>
                </a:highlight>
              </a:rPr>
              <a:t>DESIGNER</a:t>
            </a:r>
            <a:r>
              <a:rPr lang="en-US" sz="5400" b="1" dirty="0">
                <a:solidFill>
                  <a:srgbClr val="FF0000"/>
                </a:solidFill>
                <a:effectLst>
                  <a:outerShdw blurRad="38100" dist="38100" dir="2700000" algn="tl">
                    <a:srgbClr val="000000">
                      <a:alpha val="43137"/>
                    </a:srgbClr>
                  </a:outerShdw>
                </a:effectLst>
              </a:rPr>
              <a:t> </a:t>
            </a:r>
            <a:r>
              <a:rPr lang="en-US" sz="5400" b="1" dirty="0">
                <a:solidFill>
                  <a:srgbClr val="FF0000"/>
                </a:solidFill>
                <a:effectLst>
                  <a:outerShdw blurRad="38100" dist="38100" dir="2700000" algn="tl">
                    <a:srgbClr val="000000">
                      <a:alpha val="43137"/>
                    </a:srgbClr>
                  </a:outerShdw>
                </a:effectLst>
                <a:highlight>
                  <a:srgbClr val="000000"/>
                </a:highlight>
              </a:rPr>
              <a:t>GOD</a:t>
            </a:r>
            <a:r>
              <a:rPr lang="en-US" sz="40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6"/>
                                        </p:tgtEl>
                                      </p:cBhvr>
                                    </p:animEffect>
                                    <p:animScale>
                                      <p:cBhvr>
                                        <p:cTn id="7" dur="500" autoRev="1" fill="hold"/>
                                        <p:tgtEl>
                                          <p:spTgt spid="6"/>
                                        </p:tgtEl>
                                      </p:cBhvr>
                                      <p:by x="105000" y="105000"/>
                                    </p:animScale>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16" presetClass="entr" presetSubtype="21"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1000"/>
                                        <p:tgtEl>
                                          <p:spTgt spid="8"/>
                                        </p:tgtEl>
                                      </p:cBhvr>
                                    </p:animEffect>
                                  </p:childTnLst>
                                </p:cTn>
                              </p:par>
                            </p:childTnLst>
                          </p:cTn>
                        </p:par>
                        <p:par>
                          <p:cTn id="16" fill="hold">
                            <p:stCondLst>
                              <p:cond delay="1750"/>
                            </p:stCondLst>
                            <p:childTnLst>
                              <p:par>
                                <p:cTn id="17" presetID="10" presetClass="entr" presetSubtype="0" fill="hold" nodeType="afterEffect">
                                  <p:stCondLst>
                                    <p:cond delay="750"/>
                                  </p:stCondLst>
                                  <p:iterate type="lt">
                                    <p:tmPct val="10000"/>
                                  </p:iterate>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500"/>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iterate type="lt">
                                    <p:tmPct val="10000"/>
                                  </p:iterate>
                                  <p:childTnLst>
                                    <p:set>
                                      <p:cBhvr>
                                        <p:cTn id="23" dur="1" fill="hold">
                                          <p:stCondLst>
                                            <p:cond delay="0"/>
                                          </p:stCondLst>
                                        </p:cTn>
                                        <p:tgtEl>
                                          <p:spTgt spid="7">
                                            <p:txEl>
                                              <p:pRg st="1" end="1"/>
                                            </p:txEl>
                                          </p:spTgt>
                                        </p:tgtEl>
                                        <p:attrNameLst>
                                          <p:attrName>style.visibility</p:attrName>
                                        </p:attrNameLst>
                                      </p:cBhvr>
                                      <p:to>
                                        <p:strVal val="visible"/>
                                      </p:to>
                                    </p:set>
                                    <p:animEffect transition="in" filter="fade">
                                      <p:cBhvr>
                                        <p:cTn id="24" dur="500"/>
                                        <p:tgtEl>
                                          <p:spTgt spid="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iterate type="lt">
                                    <p:tmPct val="10000"/>
                                  </p:iterate>
                                  <p:childTnLst>
                                    <p:set>
                                      <p:cBhvr>
                                        <p:cTn id="28" dur="1" fill="hold">
                                          <p:stCondLst>
                                            <p:cond delay="0"/>
                                          </p:stCondLst>
                                        </p:cTn>
                                        <p:tgtEl>
                                          <p:spTgt spid="7">
                                            <p:txEl>
                                              <p:pRg st="2" end="2"/>
                                            </p:txEl>
                                          </p:spTgt>
                                        </p:tgtEl>
                                        <p:attrNameLst>
                                          <p:attrName>style.visibility</p:attrName>
                                        </p:attrNameLst>
                                      </p:cBhvr>
                                      <p:to>
                                        <p:strVal val="visible"/>
                                      </p:to>
                                    </p:set>
                                    <p:animEffect transition="in" filter="fade">
                                      <p:cBhvr>
                                        <p:cTn id="29" dur="500"/>
                                        <p:tgtEl>
                                          <p:spTgt spid="7">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xit" presetSubtype="10" fill="hold" grpId="0" nodeType="clickEffect">
                                  <p:stCondLst>
                                    <p:cond delay="0"/>
                                  </p:stCondLst>
                                  <p:iterate type="lt">
                                    <p:tmPct val="0"/>
                                  </p:iterate>
                                  <p:childTnLst>
                                    <p:animEffect transition="out" filter="blinds(horizontal)">
                                      <p:cBhvr>
                                        <p:cTn id="33" dur="500"/>
                                        <p:tgtEl>
                                          <p:spTgt spid="7">
                                            <p:txEl>
                                              <p:pRg st="0" end="0"/>
                                            </p:txEl>
                                          </p:spTgt>
                                        </p:tgtEl>
                                      </p:cBhvr>
                                    </p:animEffect>
                                    <p:set>
                                      <p:cBhvr>
                                        <p:cTn id="34" dur="1" fill="hold">
                                          <p:stCondLst>
                                            <p:cond delay="499"/>
                                          </p:stCondLst>
                                        </p:cTn>
                                        <p:tgtEl>
                                          <p:spTgt spid="7">
                                            <p:txEl>
                                              <p:pRg st="0" end="0"/>
                                            </p:txEl>
                                          </p:spTgt>
                                        </p:tgtEl>
                                        <p:attrNameLst>
                                          <p:attrName>style.visibility</p:attrName>
                                        </p:attrNameLst>
                                      </p:cBhvr>
                                      <p:to>
                                        <p:strVal val="hidden"/>
                                      </p:to>
                                    </p:set>
                                  </p:childTnLst>
                                </p:cTn>
                              </p:par>
                              <p:par>
                                <p:cTn id="35" presetID="3" presetClass="exit" presetSubtype="10" fill="hold" grpId="0" nodeType="withEffect">
                                  <p:stCondLst>
                                    <p:cond delay="0"/>
                                  </p:stCondLst>
                                  <p:iterate type="lt">
                                    <p:tmPct val="0"/>
                                  </p:iterate>
                                  <p:childTnLst>
                                    <p:animEffect transition="out" filter="blinds(horizontal)">
                                      <p:cBhvr>
                                        <p:cTn id="36" dur="500"/>
                                        <p:tgtEl>
                                          <p:spTgt spid="7">
                                            <p:txEl>
                                              <p:pRg st="1" end="1"/>
                                            </p:txEl>
                                          </p:spTgt>
                                        </p:tgtEl>
                                      </p:cBhvr>
                                    </p:animEffect>
                                    <p:set>
                                      <p:cBhvr>
                                        <p:cTn id="37" dur="1" fill="hold">
                                          <p:stCondLst>
                                            <p:cond delay="499"/>
                                          </p:stCondLst>
                                        </p:cTn>
                                        <p:tgtEl>
                                          <p:spTgt spid="7">
                                            <p:txEl>
                                              <p:pRg st="1" end="1"/>
                                            </p:txEl>
                                          </p:spTgt>
                                        </p:tgtEl>
                                        <p:attrNameLst>
                                          <p:attrName>style.visibility</p:attrName>
                                        </p:attrNameLst>
                                      </p:cBhvr>
                                      <p:to>
                                        <p:strVal val="hidden"/>
                                      </p:to>
                                    </p:set>
                                  </p:childTnLst>
                                </p:cTn>
                              </p:par>
                              <p:par>
                                <p:cTn id="38" presetID="3" presetClass="exit" presetSubtype="10" fill="hold" grpId="0" nodeType="withEffect">
                                  <p:stCondLst>
                                    <p:cond delay="0"/>
                                  </p:stCondLst>
                                  <p:iterate type="lt">
                                    <p:tmPct val="0"/>
                                  </p:iterate>
                                  <p:childTnLst>
                                    <p:animEffect transition="out" filter="blinds(horizontal)">
                                      <p:cBhvr>
                                        <p:cTn id="39" dur="500"/>
                                        <p:tgtEl>
                                          <p:spTgt spid="7">
                                            <p:txEl>
                                              <p:pRg st="2" end="2"/>
                                            </p:txEl>
                                          </p:spTgt>
                                        </p:tgtEl>
                                      </p:cBhvr>
                                    </p:animEffect>
                                    <p:set>
                                      <p:cBhvr>
                                        <p:cTn id="40" dur="1" fill="hold">
                                          <p:stCondLst>
                                            <p:cond delay="499"/>
                                          </p:stCondLst>
                                        </p:cTn>
                                        <p:tgtEl>
                                          <p:spTgt spid="7">
                                            <p:txEl>
                                              <p:pRg st="2" end="2"/>
                                            </p:txEl>
                                          </p:spTgt>
                                        </p:tgtEl>
                                        <p:attrNameLst>
                                          <p:attrName>style.visibility</p:attrName>
                                        </p:attrNameLst>
                                      </p:cBhvr>
                                      <p:to>
                                        <p:strVal val="hidden"/>
                                      </p:to>
                                    </p:set>
                                  </p:childTnLst>
                                </p:cTn>
                              </p:par>
                              <p:par>
                                <p:cTn id="41" presetID="3" presetClass="exit" presetSubtype="10" fill="hold" grpId="0" nodeType="withEffect">
                                  <p:stCondLst>
                                    <p:cond delay="0"/>
                                  </p:stCondLst>
                                  <p:childTnLst>
                                    <p:animEffect transition="out" filter="blinds(horizontal)">
                                      <p:cBhvr>
                                        <p:cTn id="42" dur="500"/>
                                        <p:tgtEl>
                                          <p:spTgt spid="7">
                                            <p:bg/>
                                          </p:spTgt>
                                        </p:tgtEl>
                                      </p:cBhvr>
                                    </p:animEffect>
                                    <p:set>
                                      <p:cBhvr>
                                        <p:cTn id="43" dur="1" fill="hold">
                                          <p:stCondLst>
                                            <p:cond delay="499"/>
                                          </p:stCondLst>
                                        </p:cTn>
                                        <p:tgtEl>
                                          <p:spTgt spid="7">
                                            <p:bg/>
                                          </p:spTgt>
                                        </p:tgtEl>
                                        <p:attrNameLst>
                                          <p:attrName>style.visibility</p:attrName>
                                        </p:attrNameLst>
                                      </p:cBhvr>
                                      <p:to>
                                        <p:strVal val="hidden"/>
                                      </p:to>
                                    </p:set>
                                  </p:childTnLst>
                                </p:cTn>
                              </p:par>
                              <p:par>
                                <p:cTn id="44" presetID="4" presetClass="entr" presetSubtype="16" fill="hold" nodeType="withEffect">
                                  <p:stCondLst>
                                    <p:cond delay="0"/>
                                  </p:stCondLst>
                                  <p:childTnLst>
                                    <p:set>
                                      <p:cBhvr>
                                        <p:cTn id="45" dur="1" fill="hold">
                                          <p:stCondLst>
                                            <p:cond delay="0"/>
                                          </p:stCondLst>
                                        </p:cTn>
                                        <p:tgtEl>
                                          <p:spTgt spid="123908"/>
                                        </p:tgtEl>
                                        <p:attrNameLst>
                                          <p:attrName>style.visibility</p:attrName>
                                        </p:attrNameLst>
                                      </p:cBhvr>
                                      <p:to>
                                        <p:strVal val="visible"/>
                                      </p:to>
                                    </p:set>
                                    <p:animEffect transition="in" filter="box(in)">
                                      <p:cBhvr>
                                        <p:cTn id="46" dur="500"/>
                                        <p:tgtEl>
                                          <p:spTgt spid="123908"/>
                                        </p:tgtEl>
                                      </p:cBhvr>
                                    </p:animEffect>
                                  </p:childTnLst>
                                </p:cTn>
                              </p:par>
                            </p:childTnLst>
                          </p:cTn>
                        </p:par>
                        <p:par>
                          <p:cTn id="47" fill="hold">
                            <p:stCondLst>
                              <p:cond delay="500"/>
                            </p:stCondLst>
                            <p:childTnLst>
                              <p:par>
                                <p:cTn id="48" presetID="4" presetClass="entr" presetSubtype="16" fill="hold" nodeType="afterEffect">
                                  <p:stCondLst>
                                    <p:cond delay="0"/>
                                  </p:stCondLst>
                                  <p:iterate type="lt">
                                    <p:tmPct val="12000"/>
                                  </p:iterate>
                                  <p:childTnLst>
                                    <p:set>
                                      <p:cBhvr>
                                        <p:cTn id="49" dur="1" fill="hold">
                                          <p:stCondLst>
                                            <p:cond delay="0"/>
                                          </p:stCondLst>
                                        </p:cTn>
                                        <p:tgtEl>
                                          <p:spTgt spid="4">
                                            <p:txEl>
                                              <p:pRg st="0" end="0"/>
                                            </p:txEl>
                                          </p:spTgt>
                                        </p:tgtEl>
                                        <p:attrNameLst>
                                          <p:attrName>style.visibility</p:attrName>
                                        </p:attrNameLst>
                                      </p:cBhvr>
                                      <p:to>
                                        <p:strVal val="visible"/>
                                      </p:to>
                                    </p:set>
                                    <p:animEffect transition="in" filter="box(in)">
                                      <p:cBhvr>
                                        <p:cTn id="50" dur="500"/>
                                        <p:tgtEl>
                                          <p:spTgt spid="4">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nodeType="clickEffect">
                                  <p:stCondLst>
                                    <p:cond delay="0"/>
                                  </p:stCondLst>
                                  <p:iterate type="lt">
                                    <p:tmPct val="12000"/>
                                  </p:iterate>
                                  <p:childTnLst>
                                    <p:set>
                                      <p:cBhvr>
                                        <p:cTn id="54" dur="1" fill="hold">
                                          <p:stCondLst>
                                            <p:cond delay="0"/>
                                          </p:stCondLst>
                                        </p:cTn>
                                        <p:tgtEl>
                                          <p:spTgt spid="4">
                                            <p:txEl>
                                              <p:pRg st="1" end="1"/>
                                            </p:txEl>
                                          </p:spTgt>
                                        </p:tgtEl>
                                        <p:attrNameLst>
                                          <p:attrName>style.visibility</p:attrName>
                                        </p:attrNameLst>
                                      </p:cBhvr>
                                      <p:to>
                                        <p:strVal val="visible"/>
                                      </p:to>
                                    </p:set>
                                    <p:animEffect transition="in" filter="box(in)">
                                      <p:cBhvr>
                                        <p:cTn id="55" dur="500"/>
                                        <p:tgtEl>
                                          <p:spTgt spid="4">
                                            <p:txEl>
                                              <p:pRg st="1" end="1"/>
                                            </p:txEl>
                                          </p:spTgt>
                                        </p:tgtEl>
                                      </p:cBhvr>
                                    </p:animEffect>
                                  </p:childTnLst>
                                  <p:subTnLst>
                                    <p:set>
                                      <p:cBhvr override="childStyle">
                                        <p:cTn dur="1" fill="hold" display="0" masterRel="nextClick" afterEffect="1"/>
                                        <p:tgtEl>
                                          <p:spTgt spid="4">
                                            <p:txEl>
                                              <p:pRg st="1" end="1"/>
                                            </p:txEl>
                                          </p:spTgt>
                                        </p:tgtEl>
                                        <p:attrNameLst>
                                          <p:attrName>style.visibility</p:attrName>
                                        </p:attrNameLst>
                                      </p:cBhvr>
                                      <p:to>
                                        <p:strVal val="hidden"/>
                                      </p:to>
                                    </p:set>
                                  </p:subTnLst>
                                </p:cTn>
                              </p:par>
                            </p:childTnLst>
                          </p:cTn>
                        </p:par>
                      </p:childTnLst>
                    </p:cTn>
                  </p:par>
                  <p:par>
                    <p:cTn id="56" fill="hold">
                      <p:stCondLst>
                        <p:cond delay="indefinite"/>
                      </p:stCondLst>
                      <p:childTnLst>
                        <p:par>
                          <p:cTn id="57" fill="hold">
                            <p:stCondLst>
                              <p:cond delay="0"/>
                            </p:stCondLst>
                            <p:childTnLst>
                              <p:par>
                                <p:cTn id="58" presetID="4" presetClass="entr" presetSubtype="16" fill="hold" nodeType="clickEffect">
                                  <p:stCondLst>
                                    <p:cond delay="0"/>
                                  </p:stCondLst>
                                  <p:iterate type="lt">
                                    <p:tmPct val="12000"/>
                                  </p:iterate>
                                  <p:childTnLst>
                                    <p:set>
                                      <p:cBhvr>
                                        <p:cTn id="59" dur="1" fill="hold">
                                          <p:stCondLst>
                                            <p:cond delay="0"/>
                                          </p:stCondLst>
                                        </p:cTn>
                                        <p:tgtEl>
                                          <p:spTgt spid="4">
                                            <p:txEl>
                                              <p:pRg st="2" end="2"/>
                                            </p:txEl>
                                          </p:spTgt>
                                        </p:tgtEl>
                                        <p:attrNameLst>
                                          <p:attrName>style.visibility</p:attrName>
                                        </p:attrNameLst>
                                      </p:cBhvr>
                                      <p:to>
                                        <p:strVal val="visible"/>
                                      </p:to>
                                    </p:set>
                                    <p:animEffect transition="in" filter="box(in)">
                                      <p:cBhvr>
                                        <p:cTn id="60" dur="500"/>
                                        <p:tgtEl>
                                          <p:spTgt spid="4">
                                            <p:txEl>
                                              <p:pRg st="2" end="2"/>
                                            </p:txEl>
                                          </p:spTgt>
                                        </p:tgtEl>
                                      </p:cBhvr>
                                    </p:animEffect>
                                  </p:childTnLst>
                                </p:cTn>
                              </p:par>
                              <p:par>
                                <p:cTn id="61" presetID="42" presetClass="path" presetSubtype="0" accel="50000" decel="50000" fill="hold" grpId="1" nodeType="withEffect">
                                  <p:stCondLst>
                                    <p:cond delay="0"/>
                                  </p:stCondLst>
                                  <p:iterate type="lt">
                                    <p:tmPct val="0"/>
                                  </p:iterate>
                                  <p:childTnLst>
                                    <p:animMotion origin="layout" path="M 4.16667E-7 -4.07407E-6 L 0.01901 -0.13726 " pathEditMode="relative" rAng="0" ptsTypes="AA">
                                      <p:cBhvr>
                                        <p:cTn id="62" dur="2000" fill="hold"/>
                                        <p:tgtEl>
                                          <p:spTgt spid="4">
                                            <p:txEl>
                                              <p:pRg st="2" end="2"/>
                                            </p:txEl>
                                          </p:spTgt>
                                        </p:tgtEl>
                                        <p:attrNameLst>
                                          <p:attrName>ppt_x</p:attrName>
                                          <p:attrName>ppt_y</p:attrName>
                                        </p:attrNameLst>
                                      </p:cBhvr>
                                      <p:rCtr x="951" y="-6875"/>
                                    </p:animMotion>
                                  </p:childTnLst>
                                </p:cTn>
                              </p:par>
                              <p:par>
                                <p:cTn id="63" presetID="9" presetClass="exit" presetSubtype="0" fill="hold" grpId="0" nodeType="withEffect">
                                  <p:stCondLst>
                                    <p:cond delay="0"/>
                                  </p:stCondLst>
                                  <p:iterate type="lt">
                                    <p:tmPct val="0"/>
                                  </p:iterate>
                                  <p:childTnLst>
                                    <p:animEffect transition="out" filter="dissolve">
                                      <p:cBhvr>
                                        <p:cTn id="64" dur="500"/>
                                        <p:tgtEl>
                                          <p:spTgt spid="4">
                                            <p:txEl>
                                              <p:pRg st="0" end="0"/>
                                            </p:txEl>
                                          </p:spTgt>
                                        </p:tgtEl>
                                      </p:cBhvr>
                                    </p:animEffect>
                                    <p:set>
                                      <p:cBhvr>
                                        <p:cTn id="65" dur="1" fill="hold">
                                          <p:stCondLst>
                                            <p:cond delay="499"/>
                                          </p:stCondLst>
                                        </p:cTn>
                                        <p:tgtEl>
                                          <p:spTgt spid="4">
                                            <p:txEl>
                                              <p:pRg st="0" end="0"/>
                                            </p:txEl>
                                          </p:spTgt>
                                        </p:tgtEl>
                                        <p:attrNameLst>
                                          <p:attrName>style.visibility</p:attrName>
                                        </p:attrNameLst>
                                      </p:cBhvr>
                                      <p:to>
                                        <p:strVal val="hidden"/>
                                      </p:to>
                                    </p:set>
                                  </p:childTnLst>
                                </p:cTn>
                              </p:par>
                              <p:par>
                                <p:cTn id="66" presetID="9" presetClass="exit" presetSubtype="0" fill="hold" grpId="0" nodeType="withEffect">
                                  <p:stCondLst>
                                    <p:cond delay="0"/>
                                  </p:stCondLst>
                                  <p:iterate type="lt">
                                    <p:tmPct val="0"/>
                                  </p:iterate>
                                  <p:childTnLst>
                                    <p:animEffect transition="out" filter="dissolve">
                                      <p:cBhvr>
                                        <p:cTn id="67" dur="500"/>
                                        <p:tgtEl>
                                          <p:spTgt spid="4">
                                            <p:txEl>
                                              <p:pRg st="1" end="1"/>
                                            </p:txEl>
                                          </p:spTgt>
                                        </p:tgtEl>
                                      </p:cBhvr>
                                    </p:animEffect>
                                    <p:set>
                                      <p:cBhvr>
                                        <p:cTn id="68" dur="1" fill="hold">
                                          <p:stCondLst>
                                            <p:cond delay="499"/>
                                          </p:stCondLst>
                                        </p:cTn>
                                        <p:tgtEl>
                                          <p:spTgt spid="4">
                                            <p:txEl>
                                              <p:pRg st="1" end="1"/>
                                            </p:txEl>
                                          </p:spTgt>
                                        </p:tgtEl>
                                        <p:attrNameLst>
                                          <p:attrName>style.visibility</p:attrName>
                                        </p:attrNameLst>
                                      </p:cBhvr>
                                      <p:to>
                                        <p:strVal val="hidden"/>
                                      </p:to>
                                    </p:set>
                                  </p:childTnLst>
                                </p:cTn>
                              </p:par>
                              <p:par>
                                <p:cTn id="69" presetID="10" presetClass="entr" presetSubtype="0" fill="hold" grpId="0" nodeType="withEffect">
                                  <p:stCondLst>
                                    <p:cond delay="3500"/>
                                  </p:stCondLst>
                                  <p:childTnLst>
                                    <p:set>
                                      <p:cBhvr>
                                        <p:cTn id="70" dur="1" fill="hold">
                                          <p:stCondLst>
                                            <p:cond delay="0"/>
                                          </p:stCondLst>
                                        </p:cTn>
                                        <p:tgtEl>
                                          <p:spTgt spid="2"/>
                                        </p:tgtEl>
                                        <p:attrNameLst>
                                          <p:attrName>style.visibility</p:attrName>
                                        </p:attrNameLst>
                                      </p:cBhvr>
                                      <p:to>
                                        <p:strVal val="visible"/>
                                      </p:to>
                                    </p:set>
                                    <p:animEffect transition="in" filter="fade">
                                      <p:cBhvr>
                                        <p:cTn id="71"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allAtOnce" animBg="1"/>
      <p:bldP spid="8" grpId="0" animBg="1"/>
      <p:bldP spid="2" grpId="0" animBg="1"/>
      <p:bldP spid="4" grpId="0" uiExpand="1" build="allAtOnce"/>
      <p:bldP spid="4" grpId="1" uiExpand="1" build="allAtOnce"/>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DE870B77-CFAC-1E6C-4CF5-02A3B7A9F880}"/>
              </a:ext>
            </a:extLst>
          </p:cNvPr>
          <p:cNvSpPr/>
          <p:nvPr/>
        </p:nvSpPr>
        <p:spPr>
          <a:xfrm>
            <a:off x="381000" y="30480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0C23E71-1945-4908-BA50-F73CE95239E2}"/>
              </a:ext>
            </a:extLst>
          </p:cNvPr>
          <p:cNvSpPr/>
          <p:nvPr/>
        </p:nvSpPr>
        <p:spPr>
          <a:xfrm>
            <a:off x="691763" y="43354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D90A82D-B880-F4E5-50AE-72A3180517C8}"/>
              </a:ext>
            </a:extLst>
          </p:cNvPr>
          <p:cNvSpPr/>
          <p:nvPr/>
        </p:nvSpPr>
        <p:spPr>
          <a:xfrm>
            <a:off x="2314838" y="31137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264B599-E55E-A77D-C075-D67D4BB867F5}"/>
              </a:ext>
            </a:extLst>
          </p:cNvPr>
          <p:cNvSpPr/>
          <p:nvPr/>
        </p:nvSpPr>
        <p:spPr>
          <a:xfrm>
            <a:off x="2625601" y="44012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46B8480C-213E-88ED-03A4-67B5DF9BC669}"/>
              </a:ext>
            </a:extLst>
          </p:cNvPr>
          <p:cNvSpPr/>
          <p:nvPr/>
        </p:nvSpPr>
        <p:spPr>
          <a:xfrm>
            <a:off x="1870199" y="87005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89CE1DE-997A-7BF6-9DF2-E49E5E7F996C}"/>
              </a:ext>
            </a:extLst>
          </p:cNvPr>
          <p:cNvSpPr/>
          <p:nvPr/>
        </p:nvSpPr>
        <p:spPr>
          <a:xfrm>
            <a:off x="2180962" y="99879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E8F324C-B390-3C2B-CE39-0C35430CA3BA}"/>
              </a:ext>
            </a:extLst>
          </p:cNvPr>
          <p:cNvSpPr/>
          <p:nvPr/>
        </p:nvSpPr>
        <p:spPr>
          <a:xfrm>
            <a:off x="3804037" y="87663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79B3981-4A1B-A611-5773-03761A277F75}"/>
              </a:ext>
            </a:extLst>
          </p:cNvPr>
          <p:cNvSpPr/>
          <p:nvPr/>
        </p:nvSpPr>
        <p:spPr>
          <a:xfrm>
            <a:off x="4114800" y="100537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2F0A11A-436D-33CA-0D5D-91F2DD083D8F}"/>
              </a:ext>
            </a:extLst>
          </p:cNvPr>
          <p:cNvSpPr/>
          <p:nvPr/>
        </p:nvSpPr>
        <p:spPr>
          <a:xfrm>
            <a:off x="4918199" y="45852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6660FBA-163E-BA76-D65A-CBF27860EF1D}"/>
              </a:ext>
            </a:extLst>
          </p:cNvPr>
          <p:cNvSpPr/>
          <p:nvPr/>
        </p:nvSpPr>
        <p:spPr>
          <a:xfrm>
            <a:off x="5228962" y="58727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5E1111B5-900E-BA9D-BEAF-1E015AA51D37}"/>
              </a:ext>
            </a:extLst>
          </p:cNvPr>
          <p:cNvSpPr/>
          <p:nvPr/>
        </p:nvSpPr>
        <p:spPr>
          <a:xfrm>
            <a:off x="6852037" y="46510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41FF132-CD52-83BE-D4D8-B97E6513C6A8}"/>
              </a:ext>
            </a:extLst>
          </p:cNvPr>
          <p:cNvSpPr/>
          <p:nvPr/>
        </p:nvSpPr>
        <p:spPr>
          <a:xfrm>
            <a:off x="7162800" y="5938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CE719F2-372B-F636-F8C3-6A9E9948B874}"/>
              </a:ext>
            </a:extLst>
          </p:cNvPr>
          <p:cNvSpPr/>
          <p:nvPr/>
        </p:nvSpPr>
        <p:spPr>
          <a:xfrm>
            <a:off x="3774580" y="383552"/>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233894C-16F0-660C-7BAD-C8F12AF9B791}"/>
              </a:ext>
            </a:extLst>
          </p:cNvPr>
          <p:cNvSpPr/>
          <p:nvPr/>
        </p:nvSpPr>
        <p:spPr>
          <a:xfrm>
            <a:off x="5263779" y="94880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B867DD87-2AE8-8DDB-919F-D096A1232973}"/>
              </a:ext>
            </a:extLst>
          </p:cNvPr>
          <p:cNvSpPr/>
          <p:nvPr/>
        </p:nvSpPr>
        <p:spPr>
          <a:xfrm>
            <a:off x="6067178" y="40195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C04E564-6523-837B-6146-7A36A50BBF0F}"/>
              </a:ext>
            </a:extLst>
          </p:cNvPr>
          <p:cNvSpPr/>
          <p:nvPr/>
        </p:nvSpPr>
        <p:spPr>
          <a:xfrm>
            <a:off x="6377941" y="53070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F7C4232-5605-6161-D44E-F841CA284484}"/>
              </a:ext>
            </a:extLst>
          </p:cNvPr>
          <p:cNvSpPr/>
          <p:nvPr/>
        </p:nvSpPr>
        <p:spPr>
          <a:xfrm>
            <a:off x="8001016" y="408532"/>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6A04C065-4148-E607-AC99-9E9D2A12EC43}"/>
              </a:ext>
            </a:extLst>
          </p:cNvPr>
          <p:cNvSpPr/>
          <p:nvPr/>
        </p:nvSpPr>
        <p:spPr>
          <a:xfrm>
            <a:off x="2999082" y="180326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D0933C3D-1487-31F8-546D-1A73D3F3D124}"/>
              </a:ext>
            </a:extLst>
          </p:cNvPr>
          <p:cNvSpPr/>
          <p:nvPr/>
        </p:nvSpPr>
        <p:spPr>
          <a:xfrm>
            <a:off x="7577920" y="8599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CC4A4CDF-B6A5-E5BA-03C8-79745F0E3AD3}"/>
              </a:ext>
            </a:extLst>
          </p:cNvPr>
          <p:cNvSpPr/>
          <p:nvPr/>
        </p:nvSpPr>
        <p:spPr>
          <a:xfrm>
            <a:off x="6043337" y="91064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16A98FCE-F622-5FDB-7F7B-34BB7FFED533}"/>
              </a:ext>
            </a:extLst>
          </p:cNvPr>
          <p:cNvSpPr/>
          <p:nvPr/>
        </p:nvSpPr>
        <p:spPr>
          <a:xfrm>
            <a:off x="7532536" y="147589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A0A9D52C-BEF7-1834-BC85-F17DB65CF587}"/>
              </a:ext>
            </a:extLst>
          </p:cNvPr>
          <p:cNvSpPr/>
          <p:nvPr/>
        </p:nvSpPr>
        <p:spPr>
          <a:xfrm>
            <a:off x="2778001" y="59252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326C314C-8E9A-5073-0577-917D44E13A4B}"/>
              </a:ext>
            </a:extLst>
          </p:cNvPr>
          <p:cNvSpPr/>
          <p:nvPr/>
        </p:nvSpPr>
        <p:spPr>
          <a:xfrm>
            <a:off x="5028149" y="9698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A5C48313-D95B-F640-4B6F-4AB233B7DC91}"/>
              </a:ext>
            </a:extLst>
          </p:cNvPr>
          <p:cNvSpPr/>
          <p:nvPr/>
        </p:nvSpPr>
        <p:spPr>
          <a:xfrm>
            <a:off x="1330820" y="153011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D3D05363-D243-A221-CB24-E6E433B779BE}"/>
              </a:ext>
            </a:extLst>
          </p:cNvPr>
          <p:cNvSpPr/>
          <p:nvPr/>
        </p:nvSpPr>
        <p:spPr>
          <a:xfrm>
            <a:off x="5381362" y="73967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6A67F729-DF98-071A-0B93-65771A2C7579}"/>
              </a:ext>
            </a:extLst>
          </p:cNvPr>
          <p:cNvSpPr/>
          <p:nvPr/>
        </p:nvSpPr>
        <p:spPr>
          <a:xfrm>
            <a:off x="7004437" y="61750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327FFA77-83B1-53CC-523B-E1DE51978EC6}"/>
              </a:ext>
            </a:extLst>
          </p:cNvPr>
          <p:cNvSpPr/>
          <p:nvPr/>
        </p:nvSpPr>
        <p:spPr>
          <a:xfrm>
            <a:off x="7315200" y="7462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33E119D9-AC02-6011-8B63-634A2F2BC787}"/>
              </a:ext>
            </a:extLst>
          </p:cNvPr>
          <p:cNvSpPr/>
          <p:nvPr/>
        </p:nvSpPr>
        <p:spPr>
          <a:xfrm>
            <a:off x="2930401" y="74492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7F543A75-DFB3-8C8A-14AD-FF5177D123D6}"/>
              </a:ext>
            </a:extLst>
          </p:cNvPr>
          <p:cNvSpPr/>
          <p:nvPr/>
        </p:nvSpPr>
        <p:spPr>
          <a:xfrm>
            <a:off x="4419600" y="131017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6B4DA995-5092-277C-F666-9A4F5F4009AE}"/>
              </a:ext>
            </a:extLst>
          </p:cNvPr>
          <p:cNvSpPr/>
          <p:nvPr/>
        </p:nvSpPr>
        <p:spPr>
          <a:xfrm>
            <a:off x="5222999" y="76332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296BB0A6-B2C1-F39F-E85D-EC73DC4ED5C5}"/>
              </a:ext>
            </a:extLst>
          </p:cNvPr>
          <p:cNvSpPr/>
          <p:nvPr/>
        </p:nvSpPr>
        <p:spPr>
          <a:xfrm>
            <a:off x="5533762" y="89207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E0FFC54B-AADA-06CF-A9B6-16C3A324C8A9}"/>
              </a:ext>
            </a:extLst>
          </p:cNvPr>
          <p:cNvSpPr/>
          <p:nvPr/>
        </p:nvSpPr>
        <p:spPr>
          <a:xfrm>
            <a:off x="3417058" y="168908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D7212FA3-1C5E-9A10-A545-42D213A56140}"/>
              </a:ext>
            </a:extLst>
          </p:cNvPr>
          <p:cNvSpPr/>
          <p:nvPr/>
        </p:nvSpPr>
        <p:spPr>
          <a:xfrm>
            <a:off x="7467600" y="8986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D8ADE43F-C09A-5452-33DF-EA88D862B146}"/>
              </a:ext>
            </a:extLst>
          </p:cNvPr>
          <p:cNvSpPr/>
          <p:nvPr/>
        </p:nvSpPr>
        <p:spPr>
          <a:xfrm>
            <a:off x="349540" y="10893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FDE6BBFF-2654-1867-C33E-74110E2A9836}"/>
              </a:ext>
            </a:extLst>
          </p:cNvPr>
          <p:cNvSpPr/>
          <p:nvPr/>
        </p:nvSpPr>
        <p:spPr>
          <a:xfrm>
            <a:off x="1838739" y="165460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151EE180-5CD9-099C-0F41-A28D33C59BDE}"/>
              </a:ext>
            </a:extLst>
          </p:cNvPr>
          <p:cNvSpPr/>
          <p:nvPr/>
        </p:nvSpPr>
        <p:spPr>
          <a:xfrm>
            <a:off x="2642138" y="110775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6022D277-F209-796C-99B6-4C7A14412B59}"/>
              </a:ext>
            </a:extLst>
          </p:cNvPr>
          <p:cNvSpPr/>
          <p:nvPr/>
        </p:nvSpPr>
        <p:spPr>
          <a:xfrm>
            <a:off x="2952901" y="123649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8CBEDBB9-183C-E532-D434-63BA3A4890C3}"/>
              </a:ext>
            </a:extLst>
          </p:cNvPr>
          <p:cNvSpPr/>
          <p:nvPr/>
        </p:nvSpPr>
        <p:spPr>
          <a:xfrm>
            <a:off x="4575976" y="111432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3A3B750E-ACB4-6A22-989D-18D3EE1332A5}"/>
              </a:ext>
            </a:extLst>
          </p:cNvPr>
          <p:cNvSpPr/>
          <p:nvPr/>
        </p:nvSpPr>
        <p:spPr>
          <a:xfrm>
            <a:off x="4886739" y="124307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31CCFF23-E23B-E215-8DA7-F45A6D4C79CD}"/>
              </a:ext>
            </a:extLst>
          </p:cNvPr>
          <p:cNvSpPr/>
          <p:nvPr/>
        </p:nvSpPr>
        <p:spPr>
          <a:xfrm>
            <a:off x="6845382" y="580777"/>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7E1F2A41-0128-0BED-2F9B-FBF5FBC901D7}"/>
              </a:ext>
            </a:extLst>
          </p:cNvPr>
          <p:cNvSpPr/>
          <p:nvPr/>
        </p:nvSpPr>
        <p:spPr>
          <a:xfrm>
            <a:off x="955686" y="68759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8C47DA21-CA91-8AC8-A9AA-1795BD352C57}"/>
              </a:ext>
            </a:extLst>
          </p:cNvPr>
          <p:cNvSpPr/>
          <p:nvPr/>
        </p:nvSpPr>
        <p:spPr>
          <a:xfrm>
            <a:off x="3918400" y="172359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136004E3-92F8-9CF8-D3F3-CD3C0785CBE0}"/>
              </a:ext>
            </a:extLst>
          </p:cNvPr>
          <p:cNvSpPr/>
          <p:nvPr/>
        </p:nvSpPr>
        <p:spPr>
          <a:xfrm>
            <a:off x="1268895" y="26067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6DB86C1F-00A4-61BB-CAE2-16F8FAC0E961}"/>
              </a:ext>
            </a:extLst>
          </p:cNvPr>
          <p:cNvSpPr/>
          <p:nvPr/>
        </p:nvSpPr>
        <p:spPr>
          <a:xfrm>
            <a:off x="2758094" y="82592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6EFA361A-AB1D-448B-41F8-6C9E84442380}"/>
              </a:ext>
            </a:extLst>
          </p:cNvPr>
          <p:cNvSpPr/>
          <p:nvPr/>
        </p:nvSpPr>
        <p:spPr>
          <a:xfrm>
            <a:off x="3561493" y="27907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B597812C-66E4-0BBA-E4E3-01EB5CD96F86}"/>
              </a:ext>
            </a:extLst>
          </p:cNvPr>
          <p:cNvSpPr/>
          <p:nvPr/>
        </p:nvSpPr>
        <p:spPr>
          <a:xfrm>
            <a:off x="3872256" y="40781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14FEBD41-62F2-C6B1-D27A-09340D523508}"/>
              </a:ext>
            </a:extLst>
          </p:cNvPr>
          <p:cNvSpPr/>
          <p:nvPr/>
        </p:nvSpPr>
        <p:spPr>
          <a:xfrm>
            <a:off x="5495331" y="28565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C31A1F76-82E3-7AB8-D64E-DDB8FBC0CEF9}"/>
              </a:ext>
            </a:extLst>
          </p:cNvPr>
          <p:cNvSpPr/>
          <p:nvPr/>
        </p:nvSpPr>
        <p:spPr>
          <a:xfrm>
            <a:off x="5806094" y="41439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77D9D7A4-753B-CD7C-09DD-BEEFF0CABE53}"/>
              </a:ext>
            </a:extLst>
          </p:cNvPr>
          <p:cNvSpPr/>
          <p:nvPr/>
        </p:nvSpPr>
        <p:spPr>
          <a:xfrm>
            <a:off x="3082801" y="89732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B92B7C54-5939-F5A6-C6A9-08B644E237E5}"/>
              </a:ext>
            </a:extLst>
          </p:cNvPr>
          <p:cNvSpPr/>
          <p:nvPr/>
        </p:nvSpPr>
        <p:spPr>
          <a:xfrm>
            <a:off x="4572000" y="146257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89D48AE0-E7A5-7121-4606-6A2DF063DEB6}"/>
              </a:ext>
            </a:extLst>
          </p:cNvPr>
          <p:cNvSpPr/>
          <p:nvPr/>
        </p:nvSpPr>
        <p:spPr>
          <a:xfrm>
            <a:off x="1635620" y="183491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A8A8CCA1-34CE-9045-0B00-CDCEA58AC22E}"/>
              </a:ext>
            </a:extLst>
          </p:cNvPr>
          <p:cNvSpPr/>
          <p:nvPr/>
        </p:nvSpPr>
        <p:spPr>
          <a:xfrm>
            <a:off x="5686162" y="104447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53CA7611-35F9-A294-8887-CDE601088793}"/>
              </a:ext>
            </a:extLst>
          </p:cNvPr>
          <p:cNvSpPr/>
          <p:nvPr/>
        </p:nvSpPr>
        <p:spPr>
          <a:xfrm>
            <a:off x="7309237" y="92230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4FBB0D4D-22A8-4D8D-1DA7-6D607740A080}"/>
              </a:ext>
            </a:extLst>
          </p:cNvPr>
          <p:cNvSpPr/>
          <p:nvPr/>
        </p:nvSpPr>
        <p:spPr>
          <a:xfrm>
            <a:off x="7620000" y="10510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9126DDD2-7838-1AFB-C7D0-1DEA814DCFEE}"/>
              </a:ext>
            </a:extLst>
          </p:cNvPr>
          <p:cNvSpPr/>
          <p:nvPr/>
        </p:nvSpPr>
        <p:spPr>
          <a:xfrm>
            <a:off x="3235201" y="104972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07C63F6D-527F-C396-5A11-54345C4C457E}"/>
              </a:ext>
            </a:extLst>
          </p:cNvPr>
          <p:cNvSpPr/>
          <p:nvPr/>
        </p:nvSpPr>
        <p:spPr>
          <a:xfrm>
            <a:off x="4724400" y="161497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F1864E44-CB96-307E-FFFA-1192EBE20E49}"/>
              </a:ext>
            </a:extLst>
          </p:cNvPr>
          <p:cNvSpPr/>
          <p:nvPr/>
        </p:nvSpPr>
        <p:spPr>
          <a:xfrm>
            <a:off x="5527799" y="106812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51AFEC47-4F82-5DF3-683E-284410AE0108}"/>
              </a:ext>
            </a:extLst>
          </p:cNvPr>
          <p:cNvSpPr/>
          <p:nvPr/>
        </p:nvSpPr>
        <p:spPr>
          <a:xfrm>
            <a:off x="5838562" y="119687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0E30C560-706F-9BA3-F393-74CC181FC4A2}"/>
              </a:ext>
            </a:extLst>
          </p:cNvPr>
          <p:cNvSpPr/>
          <p:nvPr/>
        </p:nvSpPr>
        <p:spPr>
          <a:xfrm>
            <a:off x="3721858" y="199388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43AD8182-5AC3-204B-1A11-A5AE39037EF0}"/>
              </a:ext>
            </a:extLst>
          </p:cNvPr>
          <p:cNvSpPr/>
          <p:nvPr/>
        </p:nvSpPr>
        <p:spPr>
          <a:xfrm>
            <a:off x="7772400" y="12034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9884EA3B-D644-DC00-C16A-0F56BA5DB547}"/>
              </a:ext>
            </a:extLst>
          </p:cNvPr>
          <p:cNvSpPr/>
          <p:nvPr/>
        </p:nvSpPr>
        <p:spPr>
          <a:xfrm>
            <a:off x="3387601" y="120212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B6907A9D-B4B7-E2FA-66DB-3F35593B9123}"/>
              </a:ext>
            </a:extLst>
          </p:cNvPr>
          <p:cNvSpPr/>
          <p:nvPr/>
        </p:nvSpPr>
        <p:spPr>
          <a:xfrm>
            <a:off x="4876800" y="176737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753D1118-79EA-F43B-BE30-951475B535E2}"/>
              </a:ext>
            </a:extLst>
          </p:cNvPr>
          <p:cNvSpPr/>
          <p:nvPr/>
        </p:nvSpPr>
        <p:spPr>
          <a:xfrm>
            <a:off x="5680199" y="122052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99D6775B-1C46-27B3-90ED-6B0DD139E112}"/>
              </a:ext>
            </a:extLst>
          </p:cNvPr>
          <p:cNvSpPr/>
          <p:nvPr/>
        </p:nvSpPr>
        <p:spPr>
          <a:xfrm>
            <a:off x="5990962" y="134927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38FDF9A7-82F4-64A1-9147-405941277099}"/>
              </a:ext>
            </a:extLst>
          </p:cNvPr>
          <p:cNvSpPr/>
          <p:nvPr/>
        </p:nvSpPr>
        <p:spPr>
          <a:xfrm>
            <a:off x="7614037" y="122710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F5534FCA-1D66-E413-636C-B2DFCB2063B7}"/>
              </a:ext>
            </a:extLst>
          </p:cNvPr>
          <p:cNvSpPr/>
          <p:nvPr/>
        </p:nvSpPr>
        <p:spPr>
          <a:xfrm>
            <a:off x="7924800" y="13558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77D309DA-0BC6-8D10-1E03-809612907E46}"/>
              </a:ext>
            </a:extLst>
          </p:cNvPr>
          <p:cNvSpPr/>
          <p:nvPr/>
        </p:nvSpPr>
        <p:spPr>
          <a:xfrm>
            <a:off x="965046" y="124250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13DD2971-CFB8-558B-1ACA-7951642BDB11}"/>
              </a:ext>
            </a:extLst>
          </p:cNvPr>
          <p:cNvSpPr/>
          <p:nvPr/>
        </p:nvSpPr>
        <p:spPr>
          <a:xfrm>
            <a:off x="2454245" y="1807762"/>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1E0B1D22-A0BD-9497-E5BE-B41A413B8CB4}"/>
              </a:ext>
            </a:extLst>
          </p:cNvPr>
          <p:cNvSpPr/>
          <p:nvPr/>
        </p:nvSpPr>
        <p:spPr>
          <a:xfrm>
            <a:off x="3257644" y="1260912"/>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18F86B7F-498A-79B8-704D-B5906CE4E8D6}"/>
              </a:ext>
            </a:extLst>
          </p:cNvPr>
          <p:cNvSpPr/>
          <p:nvPr/>
        </p:nvSpPr>
        <p:spPr>
          <a:xfrm>
            <a:off x="3568407" y="1389657"/>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8DEF192C-8EEC-AD78-0F57-383D1E1A7DD4}"/>
              </a:ext>
            </a:extLst>
          </p:cNvPr>
          <p:cNvSpPr/>
          <p:nvPr/>
        </p:nvSpPr>
        <p:spPr>
          <a:xfrm>
            <a:off x="5191482" y="126748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07218FFF-2923-E86F-2198-D75C0DBA815E}"/>
              </a:ext>
            </a:extLst>
          </p:cNvPr>
          <p:cNvSpPr/>
          <p:nvPr/>
        </p:nvSpPr>
        <p:spPr>
          <a:xfrm>
            <a:off x="5502245" y="139623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549457EC-2FF7-984D-44F6-9AA275605620}"/>
              </a:ext>
            </a:extLst>
          </p:cNvPr>
          <p:cNvSpPr/>
          <p:nvPr/>
        </p:nvSpPr>
        <p:spPr>
          <a:xfrm>
            <a:off x="1150522" y="7106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FE722E2F-3DF5-8EBA-8D89-FF08F5EDAC43}"/>
              </a:ext>
            </a:extLst>
          </p:cNvPr>
          <p:cNvSpPr/>
          <p:nvPr/>
        </p:nvSpPr>
        <p:spPr>
          <a:xfrm>
            <a:off x="2639721" y="127590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7A62AAA5-25D8-48F6-CE08-2CAE434799A6}"/>
              </a:ext>
            </a:extLst>
          </p:cNvPr>
          <p:cNvSpPr/>
          <p:nvPr/>
        </p:nvSpPr>
        <p:spPr>
          <a:xfrm>
            <a:off x="3443120" y="72905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8D98AD75-6E08-FC60-5D31-51046697F94B}"/>
              </a:ext>
            </a:extLst>
          </p:cNvPr>
          <p:cNvSpPr/>
          <p:nvPr/>
        </p:nvSpPr>
        <p:spPr>
          <a:xfrm>
            <a:off x="14104" y="177698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5C9A5F2A-8D0D-C7F7-A108-D4B1AB700929}"/>
              </a:ext>
            </a:extLst>
          </p:cNvPr>
          <p:cNvSpPr/>
          <p:nvPr/>
        </p:nvSpPr>
        <p:spPr>
          <a:xfrm>
            <a:off x="5376958" y="73562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630CDE2C-8094-44A4-FDD6-BAD761BCA99B}"/>
              </a:ext>
            </a:extLst>
          </p:cNvPr>
          <p:cNvSpPr/>
          <p:nvPr/>
        </p:nvSpPr>
        <p:spPr>
          <a:xfrm>
            <a:off x="5687721" y="86437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2C0B748C-3C34-D04E-568E-D83B123A229C}"/>
              </a:ext>
            </a:extLst>
          </p:cNvPr>
          <p:cNvSpPr/>
          <p:nvPr/>
        </p:nvSpPr>
        <p:spPr>
          <a:xfrm>
            <a:off x="1683935" y="51847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7C43F714-3C67-C7BD-A584-FDE4603BB30B}"/>
              </a:ext>
            </a:extLst>
          </p:cNvPr>
          <p:cNvSpPr/>
          <p:nvPr/>
        </p:nvSpPr>
        <p:spPr>
          <a:xfrm>
            <a:off x="1418849" y="96874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D374C76E-8898-665A-6BA4-861FD38F37B9}"/>
              </a:ext>
            </a:extLst>
          </p:cNvPr>
          <p:cNvSpPr/>
          <p:nvPr/>
        </p:nvSpPr>
        <p:spPr>
          <a:xfrm>
            <a:off x="6631244" y="29173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982C0F77-9F15-8D55-E21B-196226BE59B0}"/>
              </a:ext>
            </a:extLst>
          </p:cNvPr>
          <p:cNvSpPr/>
          <p:nvPr/>
        </p:nvSpPr>
        <p:spPr>
          <a:xfrm>
            <a:off x="6186880" y="5332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AEBD13C0-D638-7B9D-9F51-223D66EE116C}"/>
              </a:ext>
            </a:extLst>
          </p:cNvPr>
          <p:cNvSpPr/>
          <p:nvPr/>
        </p:nvSpPr>
        <p:spPr>
          <a:xfrm>
            <a:off x="4223200" y="202839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3A84E8A6-F7FA-10D8-5266-1E714C68A0A0}"/>
              </a:ext>
            </a:extLst>
          </p:cNvPr>
          <p:cNvSpPr/>
          <p:nvPr/>
        </p:nvSpPr>
        <p:spPr>
          <a:xfrm>
            <a:off x="7403285" y="57622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BB9836A6-C689-4A00-C848-4325EBC24A89}"/>
              </a:ext>
            </a:extLst>
          </p:cNvPr>
          <p:cNvSpPr/>
          <p:nvPr/>
        </p:nvSpPr>
        <p:spPr>
          <a:xfrm>
            <a:off x="8206684" y="2937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2DF20FCB-CE3D-78A8-062D-F351C8CB4543}"/>
              </a:ext>
            </a:extLst>
          </p:cNvPr>
          <p:cNvSpPr/>
          <p:nvPr/>
        </p:nvSpPr>
        <p:spPr>
          <a:xfrm>
            <a:off x="176790" y="27019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CE7D483F-9F50-9952-C8F4-BE92F7F178EF}"/>
              </a:ext>
            </a:extLst>
          </p:cNvPr>
          <p:cNvSpPr/>
          <p:nvPr/>
        </p:nvSpPr>
        <p:spPr>
          <a:xfrm>
            <a:off x="268831" y="153039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79A52091-826C-378D-4C4F-5A79A8E841D9}"/>
              </a:ext>
            </a:extLst>
          </p:cNvPr>
          <p:cNvSpPr/>
          <p:nvPr/>
        </p:nvSpPr>
        <p:spPr>
          <a:xfrm>
            <a:off x="6889968" y="27624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24EDA773-3691-A3E8-6562-77804195077C}"/>
              </a:ext>
            </a:extLst>
          </p:cNvPr>
          <p:cNvSpPr/>
          <p:nvPr/>
        </p:nvSpPr>
        <p:spPr>
          <a:xfrm>
            <a:off x="5734001" y="176740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9F6F0E41-B0FB-19AD-47F3-CE005DA1133A}"/>
              </a:ext>
            </a:extLst>
          </p:cNvPr>
          <p:cNvSpPr/>
          <p:nvPr/>
        </p:nvSpPr>
        <p:spPr>
          <a:xfrm>
            <a:off x="6537400" y="122055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AA63FECB-3C25-76A4-059E-B042ADA0BDC6}"/>
              </a:ext>
            </a:extLst>
          </p:cNvPr>
          <p:cNvSpPr/>
          <p:nvPr/>
        </p:nvSpPr>
        <p:spPr>
          <a:xfrm>
            <a:off x="6842200" y="152535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5EF44893-A6CA-845A-1828-8B01DF318757}"/>
              </a:ext>
            </a:extLst>
          </p:cNvPr>
          <p:cNvSpPr/>
          <p:nvPr/>
        </p:nvSpPr>
        <p:spPr>
          <a:xfrm>
            <a:off x="5220684" y="146742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D4842151-B5E4-9DCF-B310-A759330988C0}"/>
              </a:ext>
            </a:extLst>
          </p:cNvPr>
          <p:cNvSpPr/>
          <p:nvPr/>
        </p:nvSpPr>
        <p:spPr>
          <a:xfrm>
            <a:off x="1968266" y="132161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0B81413A-D10C-B5A5-2B11-0781057F8A2A}"/>
              </a:ext>
            </a:extLst>
          </p:cNvPr>
          <p:cNvSpPr/>
          <p:nvPr/>
        </p:nvSpPr>
        <p:spPr>
          <a:xfrm>
            <a:off x="146885" y="50379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F466E140-F110-5A6A-E3A0-B763DE9CAA18}"/>
              </a:ext>
            </a:extLst>
          </p:cNvPr>
          <p:cNvSpPr/>
          <p:nvPr/>
        </p:nvSpPr>
        <p:spPr>
          <a:xfrm>
            <a:off x="2233123" y="66277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E59E0E79-5850-C2B1-8B06-FEEC628BEB05}"/>
              </a:ext>
            </a:extLst>
          </p:cNvPr>
          <p:cNvSpPr/>
          <p:nvPr/>
        </p:nvSpPr>
        <p:spPr>
          <a:xfrm>
            <a:off x="451685" y="80859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A1D14D63-B425-AB53-84BD-E220D20E9335}"/>
              </a:ext>
            </a:extLst>
          </p:cNvPr>
          <p:cNvSpPr/>
          <p:nvPr/>
        </p:nvSpPr>
        <p:spPr>
          <a:xfrm>
            <a:off x="2537923" y="96757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BCCB0181-D86E-B379-400E-E56EAE63D2A9}"/>
              </a:ext>
            </a:extLst>
          </p:cNvPr>
          <p:cNvSpPr/>
          <p:nvPr/>
        </p:nvSpPr>
        <p:spPr>
          <a:xfrm>
            <a:off x="1454949" y="102163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a:extLst>
              <a:ext uri="{FF2B5EF4-FFF2-40B4-BE49-F238E27FC236}">
                <a16:creationId xmlns:a16="http://schemas.microsoft.com/office/drawing/2014/main" id="{4AC2C9A4-355F-173A-2B53-34783A7112B8}"/>
              </a:ext>
            </a:extLst>
          </p:cNvPr>
          <p:cNvSpPr/>
          <p:nvPr/>
        </p:nvSpPr>
        <p:spPr>
          <a:xfrm>
            <a:off x="1421528" y="151044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a:extLst>
              <a:ext uri="{FF2B5EF4-FFF2-40B4-BE49-F238E27FC236}">
                <a16:creationId xmlns:a16="http://schemas.microsoft.com/office/drawing/2014/main" id="{900E85C6-C7E2-3AA7-C722-4BA13CA81CEB}"/>
              </a:ext>
            </a:extLst>
          </p:cNvPr>
          <p:cNvSpPr/>
          <p:nvPr/>
        </p:nvSpPr>
        <p:spPr>
          <a:xfrm>
            <a:off x="6521237" y="143610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Oval 129">
            <a:extLst>
              <a:ext uri="{FF2B5EF4-FFF2-40B4-BE49-F238E27FC236}">
                <a16:creationId xmlns:a16="http://schemas.microsoft.com/office/drawing/2014/main" id="{108C8B48-936A-7F8A-8504-7B5A7F3160B4}"/>
              </a:ext>
            </a:extLst>
          </p:cNvPr>
          <p:cNvSpPr/>
          <p:nvPr/>
        </p:nvSpPr>
        <p:spPr>
          <a:xfrm>
            <a:off x="8134706" y="151650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E73F9E7C-C6E1-FEB3-6475-B49CC55AEB88}"/>
              </a:ext>
            </a:extLst>
          </p:cNvPr>
          <p:cNvSpPr/>
          <p:nvPr/>
        </p:nvSpPr>
        <p:spPr>
          <a:xfrm>
            <a:off x="4384064" y="175221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a:extLst>
              <a:ext uri="{FF2B5EF4-FFF2-40B4-BE49-F238E27FC236}">
                <a16:creationId xmlns:a16="http://schemas.microsoft.com/office/drawing/2014/main" id="{A928B7BD-BAC6-A839-C158-1792516C69A4}"/>
              </a:ext>
            </a:extLst>
          </p:cNvPr>
          <p:cNvSpPr/>
          <p:nvPr/>
        </p:nvSpPr>
        <p:spPr>
          <a:xfrm>
            <a:off x="3870747" y="145223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a:extLst>
              <a:ext uri="{FF2B5EF4-FFF2-40B4-BE49-F238E27FC236}">
                <a16:creationId xmlns:a16="http://schemas.microsoft.com/office/drawing/2014/main" id="{63395705-F29D-DB78-2961-65D6A0BA6260}"/>
              </a:ext>
            </a:extLst>
          </p:cNvPr>
          <p:cNvSpPr/>
          <p:nvPr/>
        </p:nvSpPr>
        <p:spPr>
          <a:xfrm>
            <a:off x="4575675" y="41550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a:extLst>
              <a:ext uri="{FF2B5EF4-FFF2-40B4-BE49-F238E27FC236}">
                <a16:creationId xmlns:a16="http://schemas.microsoft.com/office/drawing/2014/main" id="{58E71356-C0A7-B19D-6E77-AD3D1A94A248}"/>
              </a:ext>
            </a:extLst>
          </p:cNvPr>
          <p:cNvSpPr/>
          <p:nvPr/>
        </p:nvSpPr>
        <p:spPr>
          <a:xfrm>
            <a:off x="4062358" y="11552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a:extLst>
              <a:ext uri="{FF2B5EF4-FFF2-40B4-BE49-F238E27FC236}">
                <a16:creationId xmlns:a16="http://schemas.microsoft.com/office/drawing/2014/main" id="{3998AB98-71DC-7FF0-5254-FE02AAC071DF}"/>
              </a:ext>
            </a:extLst>
          </p:cNvPr>
          <p:cNvSpPr/>
          <p:nvPr/>
        </p:nvSpPr>
        <p:spPr>
          <a:xfrm>
            <a:off x="1061457" y="178334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C69A0B36-44D8-B9A8-2F03-6F2943998732}"/>
              </a:ext>
            </a:extLst>
          </p:cNvPr>
          <p:cNvSpPr/>
          <p:nvPr/>
        </p:nvSpPr>
        <p:spPr>
          <a:xfrm>
            <a:off x="548140" y="148336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6BB847EE-ECDD-12AC-5C67-F6586A6AE6EB}"/>
              </a:ext>
            </a:extLst>
          </p:cNvPr>
          <p:cNvSpPr/>
          <p:nvPr/>
        </p:nvSpPr>
        <p:spPr>
          <a:xfrm>
            <a:off x="4845857" y="955477"/>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a:extLst>
              <a:ext uri="{FF2B5EF4-FFF2-40B4-BE49-F238E27FC236}">
                <a16:creationId xmlns:a16="http://schemas.microsoft.com/office/drawing/2014/main" id="{4D5D33FE-DE38-646B-2499-BD6C94F0BE3E}"/>
              </a:ext>
            </a:extLst>
          </p:cNvPr>
          <p:cNvSpPr/>
          <p:nvPr/>
        </p:nvSpPr>
        <p:spPr>
          <a:xfrm>
            <a:off x="4332540" y="655497"/>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52F50CB2-728F-0AB9-4DD5-5D74E17487D2}"/>
              </a:ext>
            </a:extLst>
          </p:cNvPr>
          <p:cNvSpPr/>
          <p:nvPr/>
        </p:nvSpPr>
        <p:spPr>
          <a:xfrm>
            <a:off x="7055768" y="111431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a:extLst>
              <a:ext uri="{FF2B5EF4-FFF2-40B4-BE49-F238E27FC236}">
                <a16:creationId xmlns:a16="http://schemas.microsoft.com/office/drawing/2014/main" id="{493EDA9F-9BAE-8B0F-A002-E5D4E6AB645C}"/>
              </a:ext>
            </a:extLst>
          </p:cNvPr>
          <p:cNvSpPr/>
          <p:nvPr/>
        </p:nvSpPr>
        <p:spPr>
          <a:xfrm>
            <a:off x="6542451" y="81433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a:extLst>
              <a:ext uri="{FF2B5EF4-FFF2-40B4-BE49-F238E27FC236}">
                <a16:creationId xmlns:a16="http://schemas.microsoft.com/office/drawing/2014/main" id="{DD974D3A-D618-0BB5-FB18-BCD6679650A0}"/>
              </a:ext>
            </a:extLst>
          </p:cNvPr>
          <p:cNvSpPr/>
          <p:nvPr/>
        </p:nvSpPr>
        <p:spPr>
          <a:xfrm>
            <a:off x="3255568" y="36773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a:extLst>
              <a:ext uri="{FF2B5EF4-FFF2-40B4-BE49-F238E27FC236}">
                <a16:creationId xmlns:a16="http://schemas.microsoft.com/office/drawing/2014/main" id="{739721E8-2249-68ED-DD1E-670872BF2F04}"/>
              </a:ext>
            </a:extLst>
          </p:cNvPr>
          <p:cNvSpPr/>
          <p:nvPr/>
        </p:nvSpPr>
        <p:spPr>
          <a:xfrm>
            <a:off x="2742251" y="6775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Oval 144">
            <a:extLst>
              <a:ext uri="{FF2B5EF4-FFF2-40B4-BE49-F238E27FC236}">
                <a16:creationId xmlns:a16="http://schemas.microsoft.com/office/drawing/2014/main" id="{D38D70A8-FB27-BF96-7326-16341915A0D1}"/>
              </a:ext>
            </a:extLst>
          </p:cNvPr>
          <p:cNvSpPr/>
          <p:nvPr/>
        </p:nvSpPr>
        <p:spPr>
          <a:xfrm>
            <a:off x="2000119" y="32026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a:extLst>
              <a:ext uri="{FF2B5EF4-FFF2-40B4-BE49-F238E27FC236}">
                <a16:creationId xmlns:a16="http://schemas.microsoft.com/office/drawing/2014/main" id="{41AF9C49-90D8-A2EC-3955-D363F9B83F47}"/>
              </a:ext>
            </a:extLst>
          </p:cNvPr>
          <p:cNvSpPr/>
          <p:nvPr/>
        </p:nvSpPr>
        <p:spPr>
          <a:xfrm>
            <a:off x="1486802" y="2028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Oval 146">
            <a:extLst>
              <a:ext uri="{FF2B5EF4-FFF2-40B4-BE49-F238E27FC236}">
                <a16:creationId xmlns:a16="http://schemas.microsoft.com/office/drawing/2014/main" id="{A74885CF-98F8-3EE5-E5D1-77B33607E040}"/>
              </a:ext>
            </a:extLst>
          </p:cNvPr>
          <p:cNvSpPr/>
          <p:nvPr/>
        </p:nvSpPr>
        <p:spPr>
          <a:xfrm>
            <a:off x="6362402" y="174025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Oval 147">
            <a:extLst>
              <a:ext uri="{FF2B5EF4-FFF2-40B4-BE49-F238E27FC236}">
                <a16:creationId xmlns:a16="http://schemas.microsoft.com/office/drawing/2014/main" id="{A6951686-FBC9-420D-8097-EE7BFDD02F1E}"/>
              </a:ext>
            </a:extLst>
          </p:cNvPr>
          <p:cNvSpPr/>
          <p:nvPr/>
        </p:nvSpPr>
        <p:spPr>
          <a:xfrm>
            <a:off x="1054176" y="1819422"/>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572337D6-F3FB-B64C-5A2D-8C17DF406EC7}"/>
              </a:ext>
            </a:extLst>
          </p:cNvPr>
          <p:cNvSpPr/>
          <p:nvPr/>
        </p:nvSpPr>
        <p:spPr>
          <a:xfrm>
            <a:off x="9137980" y="59918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F03B53AA-DC17-96BF-F5A0-428C51B4391C}"/>
              </a:ext>
            </a:extLst>
          </p:cNvPr>
          <p:cNvSpPr/>
          <p:nvPr/>
        </p:nvSpPr>
        <p:spPr>
          <a:xfrm>
            <a:off x="9448743" y="72792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DC339123-3BBC-EEE9-D1C2-28EF5561009E}"/>
              </a:ext>
            </a:extLst>
          </p:cNvPr>
          <p:cNvSpPr/>
          <p:nvPr/>
        </p:nvSpPr>
        <p:spPr>
          <a:xfrm>
            <a:off x="9451422" y="1269633"/>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CE9C791A-C431-91FB-3EB3-3C5648A002BB}"/>
              </a:ext>
            </a:extLst>
          </p:cNvPr>
          <p:cNvSpPr/>
          <p:nvPr/>
        </p:nvSpPr>
        <p:spPr>
          <a:xfrm>
            <a:off x="9403066" y="14891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AC6EAFC-7EDD-CC41-8165-0E1BF36F23D8}"/>
              </a:ext>
            </a:extLst>
          </p:cNvPr>
          <p:cNvSpPr/>
          <p:nvPr/>
        </p:nvSpPr>
        <p:spPr>
          <a:xfrm>
            <a:off x="9741325" y="118294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Oval 136">
            <a:extLst>
              <a:ext uri="{FF2B5EF4-FFF2-40B4-BE49-F238E27FC236}">
                <a16:creationId xmlns:a16="http://schemas.microsoft.com/office/drawing/2014/main" id="{DFD8CADE-C298-4318-CB51-F1E9D4F86536}"/>
              </a:ext>
            </a:extLst>
          </p:cNvPr>
          <p:cNvSpPr/>
          <p:nvPr/>
        </p:nvSpPr>
        <p:spPr>
          <a:xfrm>
            <a:off x="10405996" y="72995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C0153AD1-E944-B316-55A2-B3D2334143D8}"/>
              </a:ext>
            </a:extLst>
          </p:cNvPr>
          <p:cNvSpPr/>
          <p:nvPr/>
        </p:nvSpPr>
        <p:spPr>
          <a:xfrm>
            <a:off x="8897842" y="142150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1E56CE58-DD97-CA5C-0820-AD36C65D1C15}"/>
              </a:ext>
            </a:extLst>
          </p:cNvPr>
          <p:cNvSpPr/>
          <p:nvPr/>
        </p:nvSpPr>
        <p:spPr>
          <a:xfrm>
            <a:off x="9713829" y="277659"/>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44426BE8-76D2-A8DF-6BB0-2BD178C75E97}"/>
              </a:ext>
            </a:extLst>
          </p:cNvPr>
          <p:cNvSpPr/>
          <p:nvPr/>
        </p:nvSpPr>
        <p:spPr>
          <a:xfrm>
            <a:off x="11236314" y="4972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a:extLst>
              <a:ext uri="{FF2B5EF4-FFF2-40B4-BE49-F238E27FC236}">
                <a16:creationId xmlns:a16="http://schemas.microsoft.com/office/drawing/2014/main" id="{40123A68-6AAD-4942-8125-E368E446E9E7}"/>
              </a:ext>
            </a:extLst>
          </p:cNvPr>
          <p:cNvSpPr/>
          <p:nvPr/>
        </p:nvSpPr>
        <p:spPr>
          <a:xfrm>
            <a:off x="11072981" y="452428"/>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65C6688A-6358-E43F-FD85-7F22F66BE76C}"/>
              </a:ext>
            </a:extLst>
          </p:cNvPr>
          <p:cNvSpPr/>
          <p:nvPr/>
        </p:nvSpPr>
        <p:spPr>
          <a:xfrm>
            <a:off x="8835448" y="17433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71CDF307-6CC0-F68F-39F1-F3332AD1EF03}"/>
              </a:ext>
            </a:extLst>
          </p:cNvPr>
          <p:cNvSpPr/>
          <p:nvPr/>
        </p:nvSpPr>
        <p:spPr>
          <a:xfrm>
            <a:off x="8938275" y="87073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8ED29667-3536-1816-E913-6D828B684470}"/>
              </a:ext>
            </a:extLst>
          </p:cNvPr>
          <p:cNvSpPr/>
          <p:nvPr/>
        </p:nvSpPr>
        <p:spPr>
          <a:xfrm>
            <a:off x="8311779" y="537277"/>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DB64CE8B-3340-83E6-11A3-16D6C465081C}"/>
              </a:ext>
            </a:extLst>
          </p:cNvPr>
          <p:cNvSpPr/>
          <p:nvPr/>
        </p:nvSpPr>
        <p:spPr>
          <a:xfrm>
            <a:off x="8599667" y="69576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64F49E43-2784-3FE4-A089-90B1E4E04D45}"/>
              </a:ext>
            </a:extLst>
          </p:cNvPr>
          <p:cNvSpPr/>
          <p:nvPr/>
        </p:nvSpPr>
        <p:spPr>
          <a:xfrm>
            <a:off x="8335935" y="929045"/>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A262CB-F2E0-74E5-A632-A43CDAFC416A}"/>
              </a:ext>
            </a:extLst>
          </p:cNvPr>
          <p:cNvSpPr/>
          <p:nvPr/>
        </p:nvSpPr>
        <p:spPr>
          <a:xfrm>
            <a:off x="8646698" y="1057790"/>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D3844FDF-68CD-D8B0-41F6-805531A78CEA}"/>
              </a:ext>
            </a:extLst>
          </p:cNvPr>
          <p:cNvSpPr/>
          <p:nvPr/>
        </p:nvSpPr>
        <p:spPr>
          <a:xfrm>
            <a:off x="8334581" y="1146031"/>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BA363BC8-34B6-7201-8854-8C5496BFA9D1}"/>
              </a:ext>
            </a:extLst>
          </p:cNvPr>
          <p:cNvSpPr/>
          <p:nvPr/>
        </p:nvSpPr>
        <p:spPr>
          <a:xfrm>
            <a:off x="8928438" y="168433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C6E8F0CC-22A4-9B11-52C5-E5716DD7B68F}"/>
              </a:ext>
            </a:extLst>
          </p:cNvPr>
          <p:cNvSpPr/>
          <p:nvPr/>
        </p:nvSpPr>
        <p:spPr>
          <a:xfrm>
            <a:off x="8511484" y="334176"/>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2134DA33-CB7D-F92B-6ADC-1A09C096EC1C}"/>
              </a:ext>
            </a:extLst>
          </p:cNvPr>
          <p:cNvSpPr/>
          <p:nvPr/>
        </p:nvSpPr>
        <p:spPr>
          <a:xfrm>
            <a:off x="8623638" y="1379534"/>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445FDFF2-E285-BDD8-2899-71435B0CABF7}"/>
              </a:ext>
            </a:extLst>
          </p:cNvPr>
          <p:cNvSpPr/>
          <p:nvPr/>
        </p:nvSpPr>
        <p:spPr>
          <a:xfrm>
            <a:off x="8497914" y="1713617"/>
            <a:ext cx="326666" cy="30745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Rectangle 161">
            <a:extLst>
              <a:ext uri="{FF2B5EF4-FFF2-40B4-BE49-F238E27FC236}">
                <a16:creationId xmlns:a16="http://schemas.microsoft.com/office/drawing/2014/main" id="{DA6E6472-483D-EA36-6FF8-D15837BEDA6C}"/>
              </a:ext>
            </a:extLst>
          </p:cNvPr>
          <p:cNvSpPr/>
          <p:nvPr/>
        </p:nvSpPr>
        <p:spPr>
          <a:xfrm>
            <a:off x="-228600" y="-152400"/>
            <a:ext cx="12725400" cy="25146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4B6183E-07F6-68BC-33A4-56A3C27D0FB2}"/>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789239" y="850590"/>
            <a:ext cx="8974642" cy="7124434"/>
          </a:xfrm>
          <a:prstGeom prst="rect">
            <a:avLst/>
          </a:prstGeom>
        </p:spPr>
      </p:pic>
      <p:sp>
        <p:nvSpPr>
          <p:cNvPr id="9" name="TextBox 8">
            <a:extLst>
              <a:ext uri="{FF2B5EF4-FFF2-40B4-BE49-F238E27FC236}">
                <a16:creationId xmlns:a16="http://schemas.microsoft.com/office/drawing/2014/main" id="{D4E98C4E-425D-B0BE-1F02-DC1C8EDE3329}"/>
              </a:ext>
            </a:extLst>
          </p:cNvPr>
          <p:cNvSpPr txBox="1"/>
          <p:nvPr/>
        </p:nvSpPr>
        <p:spPr>
          <a:xfrm>
            <a:off x="323656" y="1228942"/>
            <a:ext cx="4876800" cy="707886"/>
          </a:xfrm>
          <a:prstGeom prst="rect">
            <a:avLst/>
          </a:prstGeom>
          <a:noFill/>
        </p:spPr>
        <p:txBody>
          <a:bodyPr wrap="square" rtlCol="0">
            <a:spAutoFit/>
          </a:bodyPr>
          <a:lstStyle/>
          <a:p>
            <a:pPr algn="ctr">
              <a:tabLst>
                <a:tab pos="514350" algn="l"/>
              </a:tabLst>
            </a:pPr>
            <a:r>
              <a:rPr lang="en-US" sz="4000" b="1" dirty="0">
                <a:ln>
                  <a:solidFill>
                    <a:schemeClr val="tx1"/>
                  </a:solidFill>
                </a:ln>
              </a:rPr>
              <a:t>ETERNAL UNIVERSE</a:t>
            </a:r>
          </a:p>
        </p:txBody>
      </p:sp>
      <p:sp>
        <p:nvSpPr>
          <p:cNvPr id="10" name="Title 1">
            <a:extLst>
              <a:ext uri="{FF2B5EF4-FFF2-40B4-BE49-F238E27FC236}">
                <a16:creationId xmlns:a16="http://schemas.microsoft.com/office/drawing/2014/main" id="{341582CF-6AA9-4C76-548E-42CB85E5DF55}"/>
              </a:ext>
            </a:extLst>
          </p:cNvPr>
          <p:cNvSpPr>
            <a:spLocks noGrp="1"/>
          </p:cNvSpPr>
          <p:nvPr>
            <p:ph type="title"/>
          </p:nvPr>
        </p:nvSpPr>
        <p:spPr>
          <a:xfrm>
            <a:off x="5821997" y="3655368"/>
            <a:ext cx="5739423" cy="1143000"/>
          </a:xfrm>
        </p:spPr>
        <p:txBody>
          <a:bodyPr>
            <a:noAutofit/>
          </a:bodyPr>
          <a:lstStyle/>
          <a:p>
            <a:pPr algn="ctr"/>
            <a:r>
              <a:rPr lang="en-US" sz="4000" b="1" dirty="0">
                <a:solidFill>
                  <a:schemeClr val="tx1"/>
                </a:solidFill>
                <a:effectLst>
                  <a:outerShdw blurRad="38100" dist="38100" dir="2700000" algn="tl">
                    <a:srgbClr val="000000">
                      <a:alpha val="43137"/>
                    </a:srgbClr>
                  </a:outerShdw>
                </a:effectLst>
                <a:latin typeface="+mn-lt"/>
              </a:rPr>
              <a:t>ETERNAL PHYSICAL LAWS </a:t>
            </a:r>
            <a:br>
              <a:rPr lang="en-US" sz="4000" b="1" dirty="0">
                <a:solidFill>
                  <a:schemeClr val="tx1"/>
                </a:solidFill>
                <a:effectLst>
                  <a:outerShdw blurRad="38100" dist="38100" dir="2700000" algn="tl">
                    <a:srgbClr val="000000">
                      <a:alpha val="43137"/>
                    </a:srgbClr>
                  </a:outerShdw>
                </a:effectLst>
                <a:latin typeface="+mn-lt"/>
              </a:rPr>
            </a:br>
            <a:endParaRPr lang="en-US" sz="4000" b="1" dirty="0">
              <a:solidFill>
                <a:schemeClr val="tx1"/>
              </a:solidFill>
              <a:effectLst>
                <a:outerShdw blurRad="38100" dist="38100" dir="2700000" algn="tl">
                  <a:srgbClr val="000000">
                    <a:alpha val="43137"/>
                  </a:srgbClr>
                </a:outerShdw>
              </a:effectLst>
              <a:latin typeface="+mn-lt"/>
            </a:endParaRPr>
          </a:p>
        </p:txBody>
      </p:sp>
      <p:sp>
        <p:nvSpPr>
          <p:cNvPr id="11" name="TextBox 10">
            <a:extLst>
              <a:ext uri="{FF2B5EF4-FFF2-40B4-BE49-F238E27FC236}">
                <a16:creationId xmlns:a16="http://schemas.microsoft.com/office/drawing/2014/main" id="{2BF8C70D-DACD-2E76-0058-2F2997B4714A}"/>
              </a:ext>
            </a:extLst>
          </p:cNvPr>
          <p:cNvSpPr txBox="1"/>
          <p:nvPr/>
        </p:nvSpPr>
        <p:spPr>
          <a:xfrm>
            <a:off x="5401525" y="894883"/>
            <a:ext cx="4419600" cy="707886"/>
          </a:xfrm>
          <a:prstGeom prst="rect">
            <a:avLst/>
          </a:prstGeom>
          <a:noFill/>
        </p:spPr>
        <p:txBody>
          <a:bodyPr wrap="square" rtlCol="0">
            <a:spAutoFit/>
          </a:bodyPr>
          <a:lstStyle/>
          <a:p>
            <a:pPr algn="ctr"/>
            <a:r>
              <a:rPr lang="en-US" altLang="ko-KR" sz="4000" b="1" dirty="0">
                <a:effectLst>
                  <a:outerShdw blurRad="38100" dist="38100" dir="2700000" algn="tl">
                    <a:srgbClr val="000000">
                      <a:alpha val="43137"/>
                    </a:srgbClr>
                  </a:outerShdw>
                </a:effectLst>
              </a:rPr>
              <a:t>ETERNAL GOD</a:t>
            </a:r>
          </a:p>
        </p:txBody>
      </p:sp>
      <p:sp>
        <p:nvSpPr>
          <p:cNvPr id="2" name="Rectangle 1">
            <a:extLst>
              <a:ext uri="{FF2B5EF4-FFF2-40B4-BE49-F238E27FC236}">
                <a16:creationId xmlns:a16="http://schemas.microsoft.com/office/drawing/2014/main" id="{F36E2B62-A272-456F-A36A-88A3B27143BF}"/>
              </a:ext>
            </a:extLst>
          </p:cNvPr>
          <p:cNvSpPr/>
          <p:nvPr/>
        </p:nvSpPr>
        <p:spPr>
          <a:xfrm>
            <a:off x="2831240" y="5334751"/>
            <a:ext cx="3562604" cy="830997"/>
          </a:xfrm>
          <a:prstGeom prst="rect">
            <a:avLst/>
          </a:prstGeom>
          <a:noFill/>
        </p:spPr>
        <p:txBody>
          <a:bodyPr wrap="square" lIns="91440" tIns="45720" rIns="91440" bIns="45720">
            <a:spAutoFit/>
          </a:bodyPr>
          <a:lstStyle/>
          <a:p>
            <a:pPr algn="ctr"/>
            <a:r>
              <a:rPr lang="en-US" sz="4800" b="1" cap="none" spc="0" dirty="0">
                <a:ln w="0">
                  <a:solidFill>
                    <a:schemeClr val="bg1"/>
                  </a:solidFill>
                </a:ln>
                <a:solidFill>
                  <a:schemeClr val="tx1"/>
                </a:solidFill>
                <a:effectLst>
                  <a:outerShdw blurRad="38100" dist="19050" dir="2700000" algn="tl" rotWithShape="0">
                    <a:schemeClr val="dk1">
                      <a:alpha val="40000"/>
                    </a:schemeClr>
                  </a:outerShdw>
                </a:effectLst>
              </a:rPr>
              <a:t>Your move</a:t>
            </a:r>
          </a:p>
        </p:txBody>
      </p:sp>
      <p:sp>
        <p:nvSpPr>
          <p:cNvPr id="151" name="Rectangle 150">
            <a:extLst>
              <a:ext uri="{FF2B5EF4-FFF2-40B4-BE49-F238E27FC236}">
                <a16:creationId xmlns:a16="http://schemas.microsoft.com/office/drawing/2014/main" id="{A6AB6AAD-F34B-F968-682F-5F45F1AF5F3B}"/>
              </a:ext>
            </a:extLst>
          </p:cNvPr>
          <p:cNvSpPr/>
          <p:nvPr/>
        </p:nvSpPr>
        <p:spPr>
          <a:xfrm>
            <a:off x="3230894" y="5282009"/>
            <a:ext cx="2383729"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By faith</a:t>
            </a:r>
          </a:p>
        </p:txBody>
      </p:sp>
      <p:sp>
        <p:nvSpPr>
          <p:cNvPr id="153" name="Rectangle 152">
            <a:extLst>
              <a:ext uri="{FF2B5EF4-FFF2-40B4-BE49-F238E27FC236}">
                <a16:creationId xmlns:a16="http://schemas.microsoft.com/office/drawing/2014/main" id="{B7559EDB-C95D-889B-8BC4-6221E2035EFC}"/>
              </a:ext>
            </a:extLst>
          </p:cNvPr>
          <p:cNvSpPr/>
          <p:nvPr/>
        </p:nvSpPr>
        <p:spPr>
          <a:xfrm>
            <a:off x="1005831" y="5210063"/>
            <a:ext cx="7132337"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So these are our choices</a:t>
            </a:r>
          </a:p>
        </p:txBody>
      </p:sp>
    </p:spTree>
    <p:extLst>
      <p:ext uri="{BB962C8B-B14F-4D97-AF65-F5344CB8AC3E}">
        <p14:creationId xmlns:p14="http://schemas.microsoft.com/office/powerpoint/2010/main" val="163931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iterate type="lt">
                                    <p:tmPct val="12000"/>
                                  </p:iterate>
                                  <p:childTnLst>
                                    <p:set>
                                      <p:cBhvr>
                                        <p:cTn id="10" dur="1" fill="hold">
                                          <p:stCondLst>
                                            <p:cond delay="0"/>
                                          </p:stCondLst>
                                        </p:cTn>
                                        <p:tgtEl>
                                          <p:spTgt spid="153"/>
                                        </p:tgtEl>
                                        <p:attrNameLst>
                                          <p:attrName>style.visibility</p:attrName>
                                        </p:attrNameLst>
                                      </p:cBhvr>
                                      <p:to>
                                        <p:strVal val="visible"/>
                                      </p:to>
                                    </p:set>
                                    <p:animEffect transition="in" filter="fade">
                                      <p:cBhvr>
                                        <p:cTn id="11" dur="500"/>
                                        <p:tgtEl>
                                          <p:spTgt spid="15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500"/>
                            </p:stCondLst>
                            <p:childTnLst>
                              <p:par>
                                <p:cTn id="18" presetID="16" presetClass="entr" presetSubtype="21" fill="hold" grpId="0" nodeType="afterEffect">
                                  <p:stCondLst>
                                    <p:cond delay="200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6" presetClass="entr" presetSubtype="21" fill="hold" grpId="0" nodeType="withEffect">
                                  <p:stCondLst>
                                    <p:cond delay="500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3000"/>
                                        <p:tgtEl>
                                          <p:spTgt spid="11"/>
                                        </p:tgtEl>
                                      </p:cBhvr>
                                    </p:animEffect>
                                  </p:childTnLst>
                                </p:cTn>
                              </p:par>
                              <p:par>
                                <p:cTn id="24" presetID="10" presetClass="exit" presetSubtype="0" fill="hold" grpId="1" nodeType="withEffect">
                                  <p:stCondLst>
                                    <p:cond delay="0"/>
                                  </p:stCondLst>
                                  <p:iterate type="lt">
                                    <p:tmPct val="0"/>
                                  </p:iterate>
                                  <p:childTnLst>
                                    <p:animEffect transition="out" filter="fade">
                                      <p:cBhvr>
                                        <p:cTn id="25" dur="500"/>
                                        <p:tgtEl>
                                          <p:spTgt spid="153"/>
                                        </p:tgtEl>
                                      </p:cBhvr>
                                    </p:animEffect>
                                    <p:set>
                                      <p:cBhvr>
                                        <p:cTn id="26" dur="1" fill="hold">
                                          <p:stCondLst>
                                            <p:cond delay="499"/>
                                          </p:stCondLst>
                                        </p:cTn>
                                        <p:tgtEl>
                                          <p:spTgt spid="153"/>
                                        </p:tgtEl>
                                        <p:attrNameLst>
                                          <p:attrName>style.visibility</p:attrName>
                                        </p:attrNameLst>
                                      </p:cBhvr>
                                      <p:to>
                                        <p:strVal val="hidden"/>
                                      </p:to>
                                    </p:set>
                                  </p:childTnLst>
                                </p:cTn>
                              </p:par>
                              <p:par>
                                <p:cTn id="27" presetID="32" presetClass="emph" presetSubtype="0" fill="hold" nodeType="withEffect">
                                  <p:stCondLst>
                                    <p:cond delay="0"/>
                                  </p:stCondLst>
                                  <p:childTnLst>
                                    <p:animRot by="120000">
                                      <p:cBhvr>
                                        <p:cTn id="28" dur="100" fill="hold">
                                          <p:stCondLst>
                                            <p:cond delay="0"/>
                                          </p:stCondLst>
                                        </p:cTn>
                                        <p:tgtEl>
                                          <p:spTgt spid="8"/>
                                        </p:tgtEl>
                                        <p:attrNameLst>
                                          <p:attrName>r</p:attrName>
                                        </p:attrNameLst>
                                      </p:cBhvr>
                                    </p:animRot>
                                    <p:animRot by="-240000">
                                      <p:cBhvr>
                                        <p:cTn id="29" dur="200" fill="hold">
                                          <p:stCondLst>
                                            <p:cond delay="200"/>
                                          </p:stCondLst>
                                        </p:cTn>
                                        <p:tgtEl>
                                          <p:spTgt spid="8"/>
                                        </p:tgtEl>
                                        <p:attrNameLst>
                                          <p:attrName>r</p:attrName>
                                        </p:attrNameLst>
                                      </p:cBhvr>
                                    </p:animRot>
                                    <p:animRot by="240000">
                                      <p:cBhvr>
                                        <p:cTn id="30" dur="200" fill="hold">
                                          <p:stCondLst>
                                            <p:cond delay="400"/>
                                          </p:stCondLst>
                                        </p:cTn>
                                        <p:tgtEl>
                                          <p:spTgt spid="8"/>
                                        </p:tgtEl>
                                        <p:attrNameLst>
                                          <p:attrName>r</p:attrName>
                                        </p:attrNameLst>
                                      </p:cBhvr>
                                    </p:animRot>
                                    <p:animRot by="-240000">
                                      <p:cBhvr>
                                        <p:cTn id="31" dur="200" fill="hold">
                                          <p:stCondLst>
                                            <p:cond delay="600"/>
                                          </p:stCondLst>
                                        </p:cTn>
                                        <p:tgtEl>
                                          <p:spTgt spid="8"/>
                                        </p:tgtEl>
                                        <p:attrNameLst>
                                          <p:attrName>r</p:attrName>
                                        </p:attrNameLst>
                                      </p:cBhvr>
                                    </p:animRot>
                                    <p:animRot by="120000">
                                      <p:cBhvr>
                                        <p:cTn id="32" dur="200" fill="hold">
                                          <p:stCondLst>
                                            <p:cond delay="800"/>
                                          </p:stCondLst>
                                        </p:cTn>
                                        <p:tgtEl>
                                          <p:spTgt spid="8"/>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 calcmode="lin" valueType="num">
                                      <p:cBhvr additive="base">
                                        <p:cTn id="3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
                                            <p:txEl>
                                              <p:pRg st="0" end="0"/>
                                            </p:txEl>
                                          </p:spTgt>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mph" presetSubtype="0" repeatCount="10000" fill="hold" grpId="1" nodeType="clickEffect">
                                  <p:stCondLst>
                                    <p:cond delay="0"/>
                                  </p:stCondLst>
                                  <p:childTnLst>
                                    <p:anim calcmode="discrete" valueType="str">
                                      <p:cBhvr override="childStyle">
                                        <p:cTn id="42" dur="2000" fill="hold"/>
                                        <p:tgtEl>
                                          <p:spTgt spid="9"/>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43" presetID="10" presetClass="emph" presetSubtype="0" repeatCount="10000" fill="hold" grpId="1" nodeType="withEffect">
                                  <p:stCondLst>
                                    <p:cond delay="0"/>
                                  </p:stCondLst>
                                  <p:childTnLst>
                                    <p:anim calcmode="discrete" valueType="str">
                                      <p:cBhvr override="childStyle">
                                        <p:cTn id="44" dur="2000" fill="hold"/>
                                        <p:tgtEl>
                                          <p:spTgt spid="10"/>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45" presetID="10" presetClass="emph" presetSubtype="0" repeatCount="10000" fill="hold" grpId="1" nodeType="withEffect">
                                  <p:stCondLst>
                                    <p:cond delay="0"/>
                                  </p:stCondLst>
                                  <p:childTnLst>
                                    <p:anim calcmode="discrete" valueType="str">
                                      <p:cBhvr override="childStyle">
                                        <p:cTn id="46" dur="2000" fill="hold"/>
                                        <p:tgtEl>
                                          <p:spTgt spid="11"/>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47" presetID="16" presetClass="entr" presetSubtype="21" fill="hold" grpId="0" nodeType="withEffect">
                                  <p:stCondLst>
                                    <p:cond delay="750"/>
                                  </p:stCondLst>
                                  <p:childTnLst>
                                    <p:set>
                                      <p:cBhvr>
                                        <p:cTn id="48" dur="1" fill="hold">
                                          <p:stCondLst>
                                            <p:cond delay="0"/>
                                          </p:stCondLst>
                                        </p:cTn>
                                        <p:tgtEl>
                                          <p:spTgt spid="151"/>
                                        </p:tgtEl>
                                        <p:attrNameLst>
                                          <p:attrName>style.visibility</p:attrName>
                                        </p:attrNameLst>
                                      </p:cBhvr>
                                      <p:to>
                                        <p:strVal val="visible"/>
                                      </p:to>
                                    </p:set>
                                    <p:animEffect transition="in" filter="barn(inVertical)">
                                      <p:cBhvr>
                                        <p:cTn id="49"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51" grpId="0"/>
      <p:bldP spid="153" grpId="0"/>
      <p:bldP spid="153"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wood surface&#10;&#10;Description automatically generated with low confidence">
            <a:extLst>
              <a:ext uri="{FF2B5EF4-FFF2-40B4-BE49-F238E27FC236}">
                <a16:creationId xmlns:a16="http://schemas.microsoft.com/office/drawing/2014/main" id="{08954055-67B9-8B7A-A284-6D1826DF10D4}"/>
              </a:ext>
            </a:extLst>
          </p:cNvPr>
          <p:cNvPicPr>
            <a:picLocks noChangeAspect="1"/>
          </p:cNvPicPr>
          <p:nvPr/>
        </p:nvPicPr>
        <p:blipFill rotWithShape="1">
          <a:blip r:embed="rId2">
            <a:extLst>
              <a:ext uri="{28A0092B-C50C-407E-A947-70E740481C1C}">
                <a14:useLocalDpi xmlns:a14="http://schemas.microsoft.com/office/drawing/2010/main" val="0"/>
              </a:ext>
            </a:extLst>
          </a:blip>
          <a:srcRect t="467" b="1707"/>
          <a:stretch/>
        </p:blipFill>
        <p:spPr>
          <a:xfrm>
            <a:off x="20" y="10"/>
            <a:ext cx="12191980" cy="6857990"/>
          </a:xfrm>
          <a:prstGeom prst="rect">
            <a:avLst/>
          </a:prstGeom>
        </p:spPr>
      </p:pic>
      <p:sp>
        <p:nvSpPr>
          <p:cNvPr id="6" name="Rectangle 5">
            <a:extLst>
              <a:ext uri="{FF2B5EF4-FFF2-40B4-BE49-F238E27FC236}">
                <a16:creationId xmlns:a16="http://schemas.microsoft.com/office/drawing/2014/main" id="{8BA59577-4278-D451-B2DC-1C3C16B3A92A}"/>
              </a:ext>
            </a:extLst>
          </p:cNvPr>
          <p:cNvSpPr/>
          <p:nvPr/>
        </p:nvSpPr>
        <p:spPr>
          <a:xfrm>
            <a:off x="0" y="0"/>
            <a:ext cx="12039600" cy="6781800"/>
          </a:xfrm>
          <a:prstGeom prst="rect">
            <a:avLst/>
          </a:prstGeom>
          <a:solidFill>
            <a:srgbClr val="000000">
              <a:alpha val="27059"/>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A992FF1-339E-2E8A-65F9-1FC8A9087C93}"/>
              </a:ext>
            </a:extLst>
          </p:cNvPr>
          <p:cNvSpPr/>
          <p:nvPr/>
        </p:nvSpPr>
        <p:spPr>
          <a:xfrm>
            <a:off x="1524000" y="685800"/>
            <a:ext cx="9263305" cy="5170646"/>
          </a:xfrm>
          <a:prstGeom prst="rect">
            <a:avLst/>
          </a:prstGeom>
          <a:noFill/>
        </p:spPr>
        <p:txBody>
          <a:bodyPr wrap="none" lIns="91440" tIns="45720" rIns="91440" bIns="45720">
            <a:spAutoFit/>
          </a:bodyPr>
          <a:lstStyle/>
          <a:p>
            <a:pPr algn="ctr"/>
            <a:r>
              <a:rPr lang="en-US" sz="6600" b="1" dirty="0">
                <a:ln w="9525">
                  <a:solidFill>
                    <a:schemeClr val="tx1"/>
                  </a:solidFill>
                  <a:prstDash val="solid"/>
                </a:ln>
                <a:solidFill>
                  <a:schemeClr val="bg1"/>
                </a:solidFill>
                <a:effectLst>
                  <a:outerShdw blurRad="12700" dist="38100" dir="2700000" algn="tl" rotWithShape="0">
                    <a:schemeClr val="bg1">
                      <a:lumMod val="50000"/>
                    </a:schemeClr>
                  </a:outerShdw>
                </a:effectLst>
              </a:rPr>
              <a:t>D</a:t>
            </a:r>
            <a:r>
              <a:rPr lang="en-US" sz="6600" b="1" cap="none" spc="0" dirty="0">
                <a:ln w="9525">
                  <a:solidFill>
                    <a:schemeClr val="tx1"/>
                  </a:solidFill>
                  <a:prstDash val="solid"/>
                </a:ln>
                <a:solidFill>
                  <a:schemeClr val="bg1"/>
                </a:solidFill>
                <a:effectLst>
                  <a:outerShdw blurRad="12700" dist="38100" dir="2700000" algn="tl" rotWithShape="0">
                    <a:schemeClr val="bg1">
                      <a:lumMod val="50000"/>
                    </a:schemeClr>
                  </a:outerShdw>
                </a:effectLst>
              </a:rPr>
              <a:t>. </a:t>
            </a:r>
          </a:p>
          <a:p>
            <a:pPr algn="ctr"/>
            <a:r>
              <a:rPr lang="en-US" sz="6600" b="1" cap="none" spc="0" dirty="0">
                <a:ln w="9525">
                  <a:solidFill>
                    <a:schemeClr val="tx1"/>
                  </a:solidFill>
                  <a:prstDash val="solid"/>
                </a:ln>
                <a:solidFill>
                  <a:schemeClr val="bg1"/>
                </a:solidFill>
                <a:effectLst>
                  <a:outerShdw blurRad="12700" dist="38100" dir="2700000" algn="tl" rotWithShape="0">
                    <a:schemeClr val="bg1">
                      <a:lumMod val="50000"/>
                    </a:schemeClr>
                  </a:outerShdw>
                </a:effectLst>
              </a:rPr>
              <a:t>The Origin of Life</a:t>
            </a:r>
          </a:p>
          <a:p>
            <a:pPr algn="ctr"/>
            <a:endParaRPr lang="en-US" sz="6600" b="1"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a:p>
            <a:pPr algn="ctr"/>
            <a:r>
              <a:rPr lang="en-US" sz="66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Does Darwinian Evolution</a:t>
            </a:r>
          </a:p>
          <a:p>
            <a:pPr algn="ctr"/>
            <a:r>
              <a:rPr lang="en-US" sz="6600" b="1" dirty="0">
                <a:ln w="9525">
                  <a:solidFill>
                    <a:schemeClr val="bg1"/>
                  </a:solidFill>
                  <a:prstDash val="solid"/>
                </a:ln>
                <a:solidFill>
                  <a:schemeClr val="bg1"/>
                </a:solidFill>
                <a:effectLst>
                  <a:outerShdw blurRad="12700" dist="38100" dir="2700000" algn="tl" rotWithShape="0">
                    <a:schemeClr val="bg1">
                      <a:lumMod val="50000"/>
                    </a:schemeClr>
                  </a:outerShdw>
                </a:effectLst>
              </a:rPr>
              <a:t>Answer This Question?</a:t>
            </a:r>
            <a:endParaRPr lang="en-US" sz="66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35344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iterate type="lt">
                                    <p:tmPct val="10000"/>
                                  </p:iterate>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par>
                                <p:cTn id="16" presetID="10" presetClass="entr" presetSubtype="0" fill="hold" nodeType="withEffect">
                                  <p:stCondLst>
                                    <p:cond delay="1500"/>
                                  </p:stCondLst>
                                  <p:iterate type="lt">
                                    <p:tmPct val="10000"/>
                                  </p:iterate>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childTnLst>
                          </p:cTn>
                        </p:par>
                        <p:par>
                          <p:cTn id="19" fill="hold">
                            <p:stCondLst>
                              <p:cond delay="2900"/>
                            </p:stCondLst>
                            <p:childTnLst>
                              <p:par>
                                <p:cTn id="20" presetID="26" presetClass="emph" presetSubtype="0" fill="hold" nodeType="afterEffect">
                                  <p:stCondLst>
                                    <p:cond delay="0"/>
                                  </p:stCondLst>
                                  <p:childTnLst>
                                    <p:animEffect transition="out" filter="fade">
                                      <p:cBhvr>
                                        <p:cTn id="21" dur="500" tmFilter="0, 0; .2, .5; .8, .5; 1, 0"/>
                                        <p:tgtEl>
                                          <p:spTgt spid="2">
                                            <p:txEl>
                                              <p:pRg st="1" end="1"/>
                                            </p:txEl>
                                          </p:spTgt>
                                        </p:tgtEl>
                                      </p:cBhvr>
                                    </p:animEffect>
                                    <p:animScale>
                                      <p:cBhvr>
                                        <p:cTn id="22" dur="250" autoRev="1" fill="hold"/>
                                        <p:tgtEl>
                                          <p:spTgt spid="2">
                                            <p:txEl>
                                              <p:pRg st="1" end="1"/>
                                            </p:txEl>
                                          </p:spTgt>
                                        </p:tgtEl>
                                      </p:cBhvr>
                                      <p:by x="105000" y="105000"/>
                                    </p:animScale>
                                  </p:childTnLst>
                                  <p:subTnLst>
                                    <p:animClr clrSpc="rgb" dir="cw">
                                      <p:cBhvr override="childStyle">
                                        <p:cTn dur="1" fill="hold" display="0" masterRel="nextClick" afterEffect="1"/>
                                        <p:tgtEl>
                                          <p:spTgt spid="2">
                                            <p:txEl>
                                              <p:pRg st="1" end="1"/>
                                            </p:txEl>
                                          </p:spTgt>
                                        </p:tgtEl>
                                        <p:attrNameLst>
                                          <p:attrName>ppt_c</p:attrName>
                                        </p:attrNameLst>
                                      </p:cBhvr>
                                      <p:to>
                                        <a:srgbClr val="66FF33"/>
                                      </p:to>
                                    </p:animClr>
                                  </p:subTnLst>
                                </p:cTn>
                              </p:par>
                            </p:childTnLst>
                          </p:cTn>
                        </p:par>
                        <p:par>
                          <p:cTn id="23" fill="hold">
                            <p:stCondLst>
                              <p:cond delay="3400"/>
                            </p:stCondLst>
                            <p:childTnLst>
                              <p:par>
                                <p:cTn id="24" presetID="6" presetClass="emph" presetSubtype="0" fill="hold" nodeType="afterEffect">
                                  <p:stCondLst>
                                    <p:cond delay="0"/>
                                  </p:stCondLst>
                                  <p:childTnLst>
                                    <p:animScale>
                                      <p:cBhvr>
                                        <p:cTn id="25" dur="2000" fill="hold"/>
                                        <p:tgtEl>
                                          <p:spTgt spid="2">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8CB3CB5-7607-460A-928B-ACABB885D8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954" r="24954"/>
          <a:stretch/>
        </p:blipFill>
        <p:spPr bwMode="auto">
          <a:xfrm>
            <a:off x="3287806" y="-17064"/>
            <a:ext cx="5352601" cy="6931148"/>
          </a:xfrm>
          <a:prstGeom prst="cube">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4301345-4372-4474-15EB-2F167CA0E949}"/>
              </a:ext>
            </a:extLst>
          </p:cNvPr>
          <p:cNvSpPr txBox="1"/>
          <p:nvPr/>
        </p:nvSpPr>
        <p:spPr>
          <a:xfrm>
            <a:off x="332055" y="2836637"/>
            <a:ext cx="3126441" cy="3139321"/>
          </a:xfrm>
          <a:prstGeom prst="rect">
            <a:avLst/>
          </a:prstGeom>
          <a:noFill/>
        </p:spPr>
        <p:txBody>
          <a:bodyPr wrap="square" rtlCol="0">
            <a:spAutoFit/>
          </a:bodyPr>
          <a:lstStyle/>
          <a:p>
            <a:pPr marL="0" marR="0">
              <a:lnSpc>
                <a:spcPct val="90000"/>
              </a:lnSpc>
              <a:spcBef>
                <a:spcPts val="0"/>
              </a:spcBef>
              <a:spcAft>
                <a:spcPts val="0"/>
              </a:spcAft>
              <a:tabLst>
                <a:tab pos="182880" algn="l"/>
                <a:tab pos="365760" algn="l"/>
                <a:tab pos="548640" algn="l"/>
                <a:tab pos="731520" algn="l"/>
                <a:tab pos="914400" algn="l"/>
                <a:tab pos="1097280" algn="l"/>
              </a:tabLst>
            </a:pPr>
            <a:r>
              <a:rPr lang="en-US" sz="4400" b="1" dirty="0">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MAN IS ENTIRELY PHYSICAL AND MATERIAL.</a:t>
            </a:r>
            <a:endParaRPr lang="en-US" sz="7200" b="1" dirty="0">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9D6DA4FD-693D-3158-B467-8849D987A772}"/>
              </a:ext>
            </a:extLst>
          </p:cNvPr>
          <p:cNvSpPr txBox="1"/>
          <p:nvPr/>
        </p:nvSpPr>
        <p:spPr>
          <a:xfrm>
            <a:off x="8721038" y="2442768"/>
            <a:ext cx="3161298" cy="3970318"/>
          </a:xfrm>
          <a:prstGeom prst="rect">
            <a:avLst/>
          </a:prstGeom>
          <a:noFill/>
        </p:spPr>
        <p:txBody>
          <a:bodyPr wrap="square" rtlCol="0">
            <a:spAutoFit/>
          </a:bodyPr>
          <a:lstStyle/>
          <a:p>
            <a:pPr>
              <a:lnSpc>
                <a:spcPct val="90000"/>
              </a:lnSpc>
              <a:tabLst>
                <a:tab pos="182880" algn="l"/>
                <a:tab pos="365760" algn="l"/>
                <a:tab pos="548640" algn="l"/>
                <a:tab pos="731520" algn="l"/>
                <a:tab pos="914400" algn="l"/>
                <a:tab pos="1097280" algn="l"/>
              </a:tabLst>
            </a:pPr>
            <a:r>
              <a:rPr lang="en-US" sz="4000" dirty="0"/>
              <a:t>Thus, he is merely a bio-logical being, not </a:t>
            </a:r>
            <a:r>
              <a:rPr lang="en-US" sz="4000" dirty="0" err="1"/>
              <a:t>signi-ficantly</a:t>
            </a:r>
            <a:r>
              <a:rPr lang="en-US" sz="4000" dirty="0"/>
              <a:t> </a:t>
            </a:r>
            <a:r>
              <a:rPr lang="en-US" sz="4000" dirty="0" err="1"/>
              <a:t>dif-ferent</a:t>
            </a:r>
            <a:r>
              <a:rPr lang="en-US" sz="4000" dirty="0"/>
              <a:t> from other animals.</a:t>
            </a:r>
            <a:endParaRPr lang="en-US" sz="6600" dirty="0">
              <a:effectLst>
                <a:outerShdw blurRad="38100" dist="38100" dir="2700000" algn="tl">
                  <a:srgbClr val="000000">
                    <a:alpha val="43137"/>
                  </a:srgbClr>
                </a:outerShdw>
              </a:effectLst>
            </a:endParaRPr>
          </a:p>
        </p:txBody>
      </p:sp>
      <p:sp>
        <p:nvSpPr>
          <p:cNvPr id="8" name="TextBox 7">
            <a:extLst>
              <a:ext uri="{FF2B5EF4-FFF2-40B4-BE49-F238E27FC236}">
                <a16:creationId xmlns:a16="http://schemas.microsoft.com/office/drawing/2014/main" id="{5A8C5DA3-83AE-333B-492E-CA1606345224}"/>
              </a:ext>
            </a:extLst>
          </p:cNvPr>
          <p:cNvSpPr txBox="1"/>
          <p:nvPr/>
        </p:nvSpPr>
        <p:spPr>
          <a:xfrm>
            <a:off x="8716526" y="2514600"/>
            <a:ext cx="3161298" cy="3970318"/>
          </a:xfrm>
          <a:prstGeom prst="rect">
            <a:avLst/>
          </a:prstGeom>
          <a:noFill/>
          <a:ln>
            <a:noFill/>
          </a:ln>
        </p:spPr>
        <p:txBody>
          <a:bodyPr wrap="square" rtlCol="0">
            <a:spAutoFit/>
          </a:bodyPr>
          <a:lstStyle/>
          <a:p>
            <a:pPr marL="0" marR="0">
              <a:lnSpc>
                <a:spcPct val="90000"/>
              </a:lnSpc>
              <a:spcBef>
                <a:spcPts val="0"/>
              </a:spcBef>
              <a:spcAft>
                <a:spcPts val="0"/>
              </a:spcAft>
              <a:tabLst>
                <a:tab pos="182880" algn="l"/>
                <a:tab pos="365760" algn="l"/>
                <a:tab pos="548640" algn="l"/>
                <a:tab pos="731520" algn="l"/>
                <a:tab pos="914400" algn="l"/>
                <a:tab pos="1097280" algn="l"/>
              </a:tabLst>
            </a:pPr>
            <a:r>
              <a:rPr lang="en-US" sz="4000" b="1" dirty="0">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DEATH</a:t>
            </a:r>
            <a:r>
              <a:rPr lang="en-US" sz="4000" dirty="0">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 There is … </a:t>
            </a:r>
            <a:r>
              <a:rPr lang="en-US" sz="4000" dirty="0">
                <a:effectLst>
                  <a:outerShdw blurRad="38100" dist="38100" dir="2700000" algn="tl">
                    <a:srgbClr val="000000">
                      <a:alpha val="43137"/>
                    </a:srgbClr>
                  </a:outerShdw>
                </a:effectLst>
                <a:ea typeface="Malgun Gothic" panose="020B0503020000020004" pitchFamily="34" charset="-127"/>
              </a:rPr>
              <a:t>no </a:t>
            </a:r>
            <a:r>
              <a:rPr lang="en-US" sz="4000" dirty="0" err="1">
                <a:effectLst>
                  <a:outerShdw blurRad="38100" dist="38100" dir="2700000" algn="tl">
                    <a:srgbClr val="000000">
                      <a:alpha val="43137"/>
                    </a:srgbClr>
                  </a:outerShdw>
                </a:effectLst>
                <a:ea typeface="Malgun Gothic" panose="020B0503020000020004" pitchFamily="34" charset="-127"/>
              </a:rPr>
              <a:t>ulti</a:t>
            </a:r>
            <a:r>
              <a:rPr lang="en-US" sz="4000" dirty="0">
                <a:effectLst>
                  <a:outerShdw blurRad="38100" dist="38100" dir="2700000" algn="tl">
                    <a:srgbClr val="000000">
                      <a:alpha val="43137"/>
                    </a:srgbClr>
                  </a:outerShdw>
                </a:effectLst>
                <a:ea typeface="Malgun Gothic" panose="020B0503020000020004" pitchFamily="34" charset="-127"/>
              </a:rPr>
              <a:t>-mate meaning in life, and no free will for humans, either.”</a:t>
            </a:r>
            <a:endParaRPr lang="en-US" sz="4000" dirty="0">
              <a:effectLst>
                <a:outerShdw blurRad="38100" dist="38100" dir="2700000" algn="tl">
                  <a:srgbClr val="000000">
                    <a:alpha val="43137"/>
                  </a:srgbClr>
                </a:outerShdw>
              </a:effectLst>
            </a:endParaRPr>
          </a:p>
        </p:txBody>
      </p:sp>
      <p:pic>
        <p:nvPicPr>
          <p:cNvPr id="9" name="Picture 8" descr="An iceberg in the water&#10;&#10;Description automatically generated with medium confidence">
            <a:extLst>
              <a:ext uri="{FF2B5EF4-FFF2-40B4-BE49-F238E27FC236}">
                <a16:creationId xmlns:a16="http://schemas.microsoft.com/office/drawing/2014/main" id="{C1285357-8AB1-3AD3-7638-B6F6425C3A48}"/>
              </a:ext>
            </a:extLst>
          </p:cNvPr>
          <p:cNvPicPr>
            <a:picLocks noChangeAspect="1"/>
          </p:cNvPicPr>
          <p:nvPr/>
        </p:nvPicPr>
        <p:blipFill>
          <a:blip r:embed="rId4">
            <a:alphaModFix amt="66000"/>
            <a:extLst>
              <a:ext uri="{28A0092B-C50C-407E-A947-70E740481C1C}">
                <a14:useLocalDpi xmlns:a14="http://schemas.microsoft.com/office/drawing/2010/main" val="0"/>
              </a:ext>
            </a:extLst>
          </a:blip>
          <a:stretch>
            <a:fillRect/>
          </a:stretch>
        </p:blipFill>
        <p:spPr>
          <a:xfrm>
            <a:off x="3287806" y="1268015"/>
            <a:ext cx="5352600" cy="5706649"/>
          </a:xfrm>
          <a:prstGeom prst="cube">
            <a:avLst/>
          </a:prstGeom>
        </p:spPr>
      </p:pic>
      <p:sp>
        <p:nvSpPr>
          <p:cNvPr id="10" name="TextBox 9">
            <a:extLst>
              <a:ext uri="{FF2B5EF4-FFF2-40B4-BE49-F238E27FC236}">
                <a16:creationId xmlns:a16="http://schemas.microsoft.com/office/drawing/2014/main" id="{FBD01865-7A07-999D-AA83-ADEE969F3F10}"/>
              </a:ext>
            </a:extLst>
          </p:cNvPr>
          <p:cNvSpPr txBox="1"/>
          <p:nvPr/>
        </p:nvSpPr>
        <p:spPr>
          <a:xfrm>
            <a:off x="5120640" y="1627001"/>
            <a:ext cx="184731" cy="590931"/>
          </a:xfrm>
          <a:prstGeom prst="rect">
            <a:avLst/>
          </a:prstGeom>
          <a:noFill/>
        </p:spPr>
        <p:txBody>
          <a:bodyPr wrap="none" rtlCol="0">
            <a:spAutoFit/>
          </a:bodyPr>
          <a:lstStyle/>
          <a:p>
            <a:pPr algn="l">
              <a:lnSpc>
                <a:spcPct val="90000"/>
              </a:lnSpc>
            </a:pPr>
            <a:endParaRPr lang="en-US" sz="3600"/>
          </a:p>
        </p:txBody>
      </p:sp>
      <p:sp>
        <p:nvSpPr>
          <p:cNvPr id="3" name="TextBox 2">
            <a:extLst>
              <a:ext uri="{FF2B5EF4-FFF2-40B4-BE49-F238E27FC236}">
                <a16:creationId xmlns:a16="http://schemas.microsoft.com/office/drawing/2014/main" id="{1CC8630D-4380-9304-8226-A501066F89AF}"/>
              </a:ext>
            </a:extLst>
          </p:cNvPr>
          <p:cNvSpPr txBox="1"/>
          <p:nvPr/>
        </p:nvSpPr>
        <p:spPr>
          <a:xfrm>
            <a:off x="2672055" y="973587"/>
            <a:ext cx="6584103" cy="110799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6600" dirty="0">
                <a:ln>
                  <a:solidFill>
                    <a:schemeClr val="tx1"/>
                  </a:solidFill>
                </a:ln>
                <a:solidFill>
                  <a:schemeClr val="bg1"/>
                </a:solidFill>
                <a:effectLst>
                  <a:outerShdw blurRad="38100" dist="38100" dir="2700000" algn="tl">
                    <a:srgbClr val="000000">
                      <a:alpha val="43137"/>
                    </a:srgbClr>
                  </a:outerShdw>
                </a:effectLst>
                <a:latin typeface="Tw Cen MT" panose="020B0602020104020603"/>
              </a:rPr>
              <a:t>Evolution</a:t>
            </a:r>
            <a:endParaRPr kumimoji="0" lang="en-US" sz="6600" i="0" u="none" strike="noStrike" kern="1200" cap="none" spc="0" normalizeH="0" baseline="0" noProof="0" dirty="0">
              <a:ln>
                <a:solidFill>
                  <a:schemeClr val="tx1"/>
                </a:solidFill>
              </a:ln>
              <a:solidFill>
                <a:schemeClr val="bg1"/>
              </a:solidFill>
              <a:effectLst>
                <a:outerShdw blurRad="38100" dist="38100" dir="2700000" algn="tl">
                  <a:srgbClr val="000000">
                    <a:alpha val="43137"/>
                  </a:srgbClr>
                </a:outerShdw>
              </a:effectLst>
              <a:uLnTx/>
              <a:uFillTx/>
              <a:latin typeface="Tw Cen MT" panose="020B0602020104020603"/>
            </a:endParaRPr>
          </a:p>
        </p:txBody>
      </p:sp>
      <p:sp>
        <p:nvSpPr>
          <p:cNvPr id="4" name="Rectangle 3">
            <a:extLst>
              <a:ext uri="{FF2B5EF4-FFF2-40B4-BE49-F238E27FC236}">
                <a16:creationId xmlns:a16="http://schemas.microsoft.com/office/drawing/2014/main" id="{0D70A17F-001A-8E81-B323-BC6364050701}"/>
              </a:ext>
            </a:extLst>
          </p:cNvPr>
          <p:cNvSpPr/>
          <p:nvPr/>
        </p:nvSpPr>
        <p:spPr>
          <a:xfrm>
            <a:off x="4252478" y="228600"/>
            <a:ext cx="3552576"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Darwinian</a:t>
            </a:r>
          </a:p>
        </p:txBody>
      </p:sp>
      <p:sp>
        <p:nvSpPr>
          <p:cNvPr id="11" name="TextBox 10">
            <a:extLst>
              <a:ext uri="{FF2B5EF4-FFF2-40B4-BE49-F238E27FC236}">
                <a16:creationId xmlns:a16="http://schemas.microsoft.com/office/drawing/2014/main" id="{F3BC1478-AFD5-0C91-ABCC-C93BC51F9929}"/>
              </a:ext>
            </a:extLst>
          </p:cNvPr>
          <p:cNvSpPr txBox="1"/>
          <p:nvPr/>
        </p:nvSpPr>
        <p:spPr>
          <a:xfrm>
            <a:off x="3752064" y="3645902"/>
            <a:ext cx="4424083" cy="1920526"/>
          </a:xfrm>
          <a:prstGeom prst="rect">
            <a:avLst/>
          </a:prstGeom>
          <a:noFill/>
          <a:ln>
            <a:noFill/>
          </a:ln>
        </p:spPr>
        <p:txBody>
          <a:bodyPr wrap="square" rtlCol="0">
            <a:spAutoFit/>
          </a:bodyPr>
          <a:lstStyle/>
          <a:p>
            <a:pPr algn="ctr">
              <a:lnSpc>
                <a:spcPct val="90000"/>
              </a:lnSpc>
            </a:pPr>
            <a:r>
              <a:rPr lang="en-US" sz="4400" b="1">
                <a:ln w="9525">
                  <a:solidFill>
                    <a:schemeClr val="bg1"/>
                  </a:solidFill>
                  <a:prstDash val="solid"/>
                </a:ln>
                <a:effectLst>
                  <a:outerShdw blurRad="38100" dist="38100" dir="2700000" algn="tl">
                    <a:srgbClr val="000000">
                      <a:alpha val="43137"/>
                    </a:srgbClr>
                  </a:outerShdw>
                </a:effectLst>
              </a:rPr>
              <a:t>Its unseen philosophical premise</a:t>
            </a:r>
          </a:p>
        </p:txBody>
      </p:sp>
      <p:pic>
        <p:nvPicPr>
          <p:cNvPr id="13" name="Picture 12" descr="Icon&#10;&#10;Description automatically generated">
            <a:extLst>
              <a:ext uri="{FF2B5EF4-FFF2-40B4-BE49-F238E27FC236}">
                <a16:creationId xmlns:a16="http://schemas.microsoft.com/office/drawing/2014/main" id="{3D6E25B0-997D-B452-20BF-3D735BFAAC6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Effect>
                      <a14:artisticMarker/>
                    </a14:imgEffect>
                  </a14:imgLayer>
                </a14:imgProps>
              </a:ext>
              <a:ext uri="{28A0092B-C50C-407E-A947-70E740481C1C}">
                <a14:useLocalDpi xmlns:a14="http://schemas.microsoft.com/office/drawing/2010/main" val="0"/>
              </a:ext>
            </a:extLst>
          </a:blip>
          <a:stretch>
            <a:fillRect/>
          </a:stretch>
        </p:blipFill>
        <p:spPr>
          <a:xfrm>
            <a:off x="3933476" y="1706932"/>
            <a:ext cx="3609639" cy="3633703"/>
          </a:xfrm>
          <a:prstGeom prst="rect">
            <a:avLst/>
          </a:prstGeom>
        </p:spPr>
      </p:pic>
      <p:pic>
        <p:nvPicPr>
          <p:cNvPr id="2" name="Picture 2" descr="William B. Provine | Sage Ross | Flickr">
            <a:extLst>
              <a:ext uri="{FF2B5EF4-FFF2-40B4-BE49-F238E27FC236}">
                <a16:creationId xmlns:a16="http://schemas.microsoft.com/office/drawing/2014/main" id="{61E92311-AF4F-11D1-0EE6-9E28792B48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907" y="182880"/>
            <a:ext cx="2185147" cy="174811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5D2AC03-D05D-B8A4-009F-A716A3CFD948}"/>
              </a:ext>
            </a:extLst>
          </p:cNvPr>
          <p:cNvSpPr txBox="1"/>
          <p:nvPr/>
        </p:nvSpPr>
        <p:spPr>
          <a:xfrm>
            <a:off x="8697158" y="365760"/>
            <a:ext cx="3380044" cy="1588127"/>
          </a:xfrm>
          <a:prstGeom prst="rect">
            <a:avLst/>
          </a:prstGeom>
          <a:noFill/>
        </p:spPr>
        <p:txBody>
          <a:bodyPr wrap="square" rtlCol="0">
            <a:spAutoFit/>
          </a:bodyPr>
          <a:lstStyle/>
          <a:p>
            <a:pPr algn="ctr">
              <a:lnSpc>
                <a:spcPct val="90000"/>
              </a:lnSpc>
            </a:pPr>
            <a:r>
              <a:rPr lang="en-US" sz="3600" dirty="0">
                <a:effectLst>
                  <a:outerShdw blurRad="38100" dist="38100" dir="2700000" algn="tl">
                    <a:srgbClr val="000000">
                      <a:alpha val="43137"/>
                    </a:srgbClr>
                  </a:outerShdw>
                </a:effectLst>
              </a:rPr>
              <a:t>Provine (Cornell)</a:t>
            </a:r>
          </a:p>
          <a:p>
            <a:pPr algn="ctr">
              <a:lnSpc>
                <a:spcPct val="90000"/>
              </a:lnSpc>
            </a:pPr>
            <a:r>
              <a:rPr lang="en-US" sz="3600" i="1" dirty="0">
                <a:effectLst>
                  <a:outerShdw blurRad="38100" dist="38100" dir="2700000" algn="tl">
                    <a:srgbClr val="000000">
                      <a:alpha val="43137"/>
                    </a:srgbClr>
                  </a:outerShdw>
                </a:effectLst>
              </a:rPr>
              <a:t>Believer turned evolutionist</a:t>
            </a:r>
          </a:p>
        </p:txBody>
      </p:sp>
      <p:cxnSp>
        <p:nvCxnSpPr>
          <p:cNvPr id="15" name="Straight Connector 14">
            <a:extLst>
              <a:ext uri="{FF2B5EF4-FFF2-40B4-BE49-F238E27FC236}">
                <a16:creationId xmlns:a16="http://schemas.microsoft.com/office/drawing/2014/main" id="{BE92CC0D-9C56-BBBA-A67D-1ACE2BAB443B}"/>
              </a:ext>
            </a:extLst>
          </p:cNvPr>
          <p:cNvCxnSpPr/>
          <p:nvPr/>
        </p:nvCxnSpPr>
        <p:spPr>
          <a:xfrm>
            <a:off x="194872" y="2214492"/>
            <a:ext cx="29032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31AE8F5-DDD0-89F0-BB50-EE7935414B46}"/>
              </a:ext>
            </a:extLst>
          </p:cNvPr>
          <p:cNvCxnSpPr/>
          <p:nvPr/>
        </p:nvCxnSpPr>
        <p:spPr>
          <a:xfrm>
            <a:off x="8823960" y="2217932"/>
            <a:ext cx="29032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C972505-072C-C9B1-9042-EB6E3C10C4F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991057" y="1291572"/>
            <a:ext cx="5543343" cy="6002308"/>
          </a:xfrm>
          <a:prstGeom prst="rect">
            <a:avLst/>
          </a:prstGeom>
        </p:spPr>
      </p:pic>
      <p:sp>
        <p:nvSpPr>
          <p:cNvPr id="18" name="TextBox 17">
            <a:extLst>
              <a:ext uri="{FF2B5EF4-FFF2-40B4-BE49-F238E27FC236}">
                <a16:creationId xmlns:a16="http://schemas.microsoft.com/office/drawing/2014/main" id="{79C4139B-86D5-2A5A-F652-93BBCFA6DF12}"/>
              </a:ext>
            </a:extLst>
          </p:cNvPr>
          <p:cNvSpPr txBox="1"/>
          <p:nvPr/>
        </p:nvSpPr>
        <p:spPr>
          <a:xfrm>
            <a:off x="4042354" y="3072234"/>
            <a:ext cx="4251286" cy="3440237"/>
          </a:xfrm>
          <a:prstGeom prst="rect">
            <a:avLst/>
          </a:prstGeom>
          <a:noFill/>
        </p:spPr>
        <p:txBody>
          <a:bodyPr wrap="square" rtlCol="0">
            <a:spAutoFit/>
          </a:bodyPr>
          <a:lstStyle/>
          <a:p>
            <a:pPr algn="l">
              <a:lnSpc>
                <a:spcPct val="80000"/>
              </a:lnSpc>
              <a:spcBef>
                <a:spcPts val="300"/>
              </a:spcBef>
              <a:spcAft>
                <a:spcPts val="300"/>
              </a:spcAft>
            </a:pPr>
            <a:r>
              <a:rPr lang="en-US" sz="4000" b="1" strike="sngStrike" dirty="0">
                <a:ln w="0"/>
                <a:solidFill>
                  <a:schemeClr val="bg1"/>
                </a:solidFill>
              </a:rPr>
              <a:t>God</a:t>
            </a:r>
          </a:p>
          <a:p>
            <a:pPr algn="l">
              <a:lnSpc>
                <a:spcPct val="80000"/>
              </a:lnSpc>
              <a:spcBef>
                <a:spcPts val="300"/>
              </a:spcBef>
              <a:spcAft>
                <a:spcPts val="300"/>
              </a:spcAft>
            </a:pPr>
            <a:r>
              <a:rPr lang="en-US" sz="4000" b="1" strike="sngStrike" dirty="0">
                <a:ln w="0"/>
                <a:solidFill>
                  <a:schemeClr val="bg1"/>
                </a:solidFill>
              </a:rPr>
              <a:t>Purpose</a:t>
            </a:r>
          </a:p>
          <a:p>
            <a:pPr algn="l">
              <a:lnSpc>
                <a:spcPct val="80000"/>
              </a:lnSpc>
              <a:spcBef>
                <a:spcPts val="300"/>
              </a:spcBef>
              <a:spcAft>
                <a:spcPts val="300"/>
              </a:spcAft>
            </a:pPr>
            <a:r>
              <a:rPr lang="en-US" sz="4000" b="1" strike="sngStrike" dirty="0">
                <a:ln w="0"/>
                <a:solidFill>
                  <a:schemeClr val="bg1"/>
                </a:solidFill>
              </a:rPr>
              <a:t>Providence</a:t>
            </a:r>
          </a:p>
          <a:p>
            <a:pPr algn="l">
              <a:lnSpc>
                <a:spcPct val="80000"/>
              </a:lnSpc>
              <a:spcBef>
                <a:spcPts val="300"/>
              </a:spcBef>
              <a:spcAft>
                <a:spcPts val="300"/>
              </a:spcAft>
            </a:pPr>
            <a:r>
              <a:rPr lang="en-US" sz="4000" b="1" strike="sngStrike" dirty="0">
                <a:ln w="0"/>
                <a:solidFill>
                  <a:schemeClr val="bg1"/>
                </a:solidFill>
              </a:rPr>
              <a:t>Life after death</a:t>
            </a:r>
          </a:p>
          <a:p>
            <a:pPr algn="l">
              <a:lnSpc>
                <a:spcPct val="80000"/>
              </a:lnSpc>
              <a:spcBef>
                <a:spcPts val="300"/>
              </a:spcBef>
              <a:spcAft>
                <a:spcPts val="300"/>
              </a:spcAft>
            </a:pPr>
            <a:r>
              <a:rPr lang="en-US" sz="4000" b="1" strike="sngStrike" dirty="0">
                <a:ln w="0"/>
                <a:solidFill>
                  <a:schemeClr val="bg1"/>
                </a:solidFill>
              </a:rPr>
              <a:t>Meaning</a:t>
            </a:r>
          </a:p>
          <a:p>
            <a:pPr algn="l">
              <a:lnSpc>
                <a:spcPct val="80000"/>
              </a:lnSpc>
              <a:spcBef>
                <a:spcPts val="300"/>
              </a:spcBef>
              <a:spcAft>
                <a:spcPts val="300"/>
              </a:spcAft>
            </a:pPr>
            <a:r>
              <a:rPr lang="en-US" sz="4000" b="1" strike="sngStrike" dirty="0">
                <a:ln w="0"/>
                <a:solidFill>
                  <a:schemeClr val="bg1"/>
                </a:solidFill>
              </a:rPr>
              <a:t>Free will </a:t>
            </a:r>
          </a:p>
        </p:txBody>
      </p:sp>
      <p:sp>
        <p:nvSpPr>
          <p:cNvPr id="19" name="Rectangle 18">
            <a:extLst>
              <a:ext uri="{FF2B5EF4-FFF2-40B4-BE49-F238E27FC236}">
                <a16:creationId xmlns:a16="http://schemas.microsoft.com/office/drawing/2014/main" id="{2311DFBF-736C-8ECF-1DF4-106777C4AAEB}"/>
              </a:ext>
            </a:extLst>
          </p:cNvPr>
          <p:cNvSpPr/>
          <p:nvPr/>
        </p:nvSpPr>
        <p:spPr>
          <a:xfrm>
            <a:off x="3852844" y="3326686"/>
            <a:ext cx="3692036" cy="1754326"/>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A low-view </a:t>
            </a:r>
          </a:p>
          <a:p>
            <a:pPr algn="ctr"/>
            <a:r>
              <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of humanity</a:t>
            </a:r>
          </a:p>
        </p:txBody>
      </p:sp>
      <p:sp>
        <p:nvSpPr>
          <p:cNvPr id="20" name="Rectangle 19">
            <a:extLst>
              <a:ext uri="{FF2B5EF4-FFF2-40B4-BE49-F238E27FC236}">
                <a16:creationId xmlns:a16="http://schemas.microsoft.com/office/drawing/2014/main" id="{6E7B0D11-8575-AE71-13BF-1CE7BE2193BB}"/>
              </a:ext>
            </a:extLst>
          </p:cNvPr>
          <p:cNvSpPr/>
          <p:nvPr/>
        </p:nvSpPr>
        <p:spPr>
          <a:xfrm>
            <a:off x="3690625" y="3326755"/>
            <a:ext cx="4676281"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Spiritual being?</a:t>
            </a:r>
          </a:p>
        </p:txBody>
      </p:sp>
      <p:sp>
        <p:nvSpPr>
          <p:cNvPr id="6" name="TextBox 5">
            <a:extLst>
              <a:ext uri="{FF2B5EF4-FFF2-40B4-BE49-F238E27FC236}">
                <a16:creationId xmlns:a16="http://schemas.microsoft.com/office/drawing/2014/main" id="{E7BA1B85-43EB-3E57-825A-2EE473BA8735}"/>
              </a:ext>
            </a:extLst>
          </p:cNvPr>
          <p:cNvSpPr txBox="1"/>
          <p:nvPr/>
        </p:nvSpPr>
        <p:spPr>
          <a:xfrm>
            <a:off x="141528" y="2514600"/>
            <a:ext cx="3196819" cy="3970318"/>
          </a:xfrm>
          <a:prstGeom prst="rect">
            <a:avLst/>
          </a:prstGeom>
          <a:noFill/>
        </p:spPr>
        <p:txBody>
          <a:bodyPr wrap="square" rtlCol="0">
            <a:spAutoFit/>
          </a:bodyPr>
          <a:lstStyle/>
          <a:p>
            <a:pPr marL="0" marR="0">
              <a:lnSpc>
                <a:spcPct val="90000"/>
              </a:lnSpc>
              <a:spcBef>
                <a:spcPts val="0"/>
              </a:spcBef>
              <a:spcAft>
                <a:spcPts val="0"/>
              </a:spcAft>
              <a:tabLst>
                <a:tab pos="182880" algn="l"/>
                <a:tab pos="365760" algn="l"/>
                <a:tab pos="548640" algn="l"/>
                <a:tab pos="731520" algn="l"/>
                <a:tab pos="914400" algn="l"/>
                <a:tab pos="1097280" algn="l"/>
              </a:tabLst>
            </a:pPr>
            <a:r>
              <a:rPr lang="en-US" sz="4000" dirty="0">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“There are no gods, no </a:t>
            </a:r>
            <a:r>
              <a:rPr lang="en-US" sz="4000" dirty="0" err="1">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pur</a:t>
            </a:r>
            <a:r>
              <a:rPr lang="en-US" sz="4000" dirty="0">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-poses, and no goal-directed forces of any kind. There is no life after </a:t>
            </a:r>
            <a:endParaRPr lang="en-US" sz="4000" dirty="0">
              <a:effectLst>
                <a:outerShdw blurRad="38100" dist="38100" dir="2700000" algn="tl">
                  <a:srgbClr val="000000">
                    <a:alpha val="43137"/>
                  </a:srgbClr>
                </a:outerShdw>
              </a:effectLst>
            </a:endParaRPr>
          </a:p>
        </p:txBody>
      </p:sp>
      <p:cxnSp>
        <p:nvCxnSpPr>
          <p:cNvPr id="21" name="Straight Connector 20">
            <a:extLst>
              <a:ext uri="{FF2B5EF4-FFF2-40B4-BE49-F238E27FC236}">
                <a16:creationId xmlns:a16="http://schemas.microsoft.com/office/drawing/2014/main" id="{224E91AE-E5CC-4BBB-9478-DAC775A4C4DC}"/>
              </a:ext>
            </a:extLst>
          </p:cNvPr>
          <p:cNvCxnSpPr>
            <a:cxnSpLocks/>
          </p:cNvCxnSpPr>
          <p:nvPr/>
        </p:nvCxnSpPr>
        <p:spPr>
          <a:xfrm>
            <a:off x="3520440" y="5641848"/>
            <a:ext cx="94263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AC08A6F-2B1A-DA8C-2C35-677CACAD190D}"/>
              </a:ext>
            </a:extLst>
          </p:cNvPr>
          <p:cNvCxnSpPr>
            <a:cxnSpLocks/>
          </p:cNvCxnSpPr>
          <p:nvPr/>
        </p:nvCxnSpPr>
        <p:spPr>
          <a:xfrm>
            <a:off x="7351001" y="6629400"/>
            <a:ext cx="942639" cy="0"/>
          </a:xfrm>
          <a:prstGeom prst="line">
            <a:avLst/>
          </a:prstGeom>
          <a:ln w="38100">
            <a:no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08CFFCA-D12E-B1F6-D66F-B50E427E532C}"/>
              </a:ext>
            </a:extLst>
          </p:cNvPr>
          <p:cNvCxnSpPr>
            <a:cxnSpLocks/>
          </p:cNvCxnSpPr>
          <p:nvPr/>
        </p:nvCxnSpPr>
        <p:spPr>
          <a:xfrm flipH="1" flipV="1">
            <a:off x="4885276" y="4669698"/>
            <a:ext cx="10855" cy="98892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D1651251-644D-90AA-4E24-FFE1B2BBD764}"/>
              </a:ext>
            </a:extLst>
          </p:cNvPr>
          <p:cNvSpPr/>
          <p:nvPr/>
        </p:nvSpPr>
        <p:spPr>
          <a:xfrm>
            <a:off x="6217920" y="4727448"/>
            <a:ext cx="942639" cy="934665"/>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07BF831-776E-115E-C00D-FB5827C51293}"/>
              </a:ext>
            </a:extLst>
          </p:cNvPr>
          <p:cNvSpPr/>
          <p:nvPr/>
        </p:nvSpPr>
        <p:spPr>
          <a:xfrm>
            <a:off x="7509468" y="4725117"/>
            <a:ext cx="942639" cy="934665"/>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EDB16F20-6EA9-48AE-C24D-A88574910804}"/>
              </a:ext>
            </a:extLst>
          </p:cNvPr>
          <p:cNvSpPr/>
          <p:nvPr/>
        </p:nvSpPr>
        <p:spPr>
          <a:xfrm>
            <a:off x="7340875" y="3909933"/>
            <a:ext cx="1299531" cy="765585"/>
          </a:xfrm>
          <a:prstGeom prst="triangle">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842905D8-D385-328E-6054-82CA6BEADD47}"/>
              </a:ext>
            </a:extLst>
          </p:cNvPr>
          <p:cNvCxnSpPr>
            <a:cxnSpLocks/>
          </p:cNvCxnSpPr>
          <p:nvPr/>
        </p:nvCxnSpPr>
        <p:spPr>
          <a:xfrm>
            <a:off x="4876800" y="5641848"/>
            <a:ext cx="94263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E7FA0F5A-FFB5-0991-E3E5-AA3CB6B3E3FF}"/>
              </a:ext>
            </a:extLst>
          </p:cNvPr>
          <p:cNvSpPr/>
          <p:nvPr/>
        </p:nvSpPr>
        <p:spPr>
          <a:xfrm>
            <a:off x="3172932" y="1959842"/>
            <a:ext cx="5563126" cy="2000548"/>
          </a:xfrm>
          <a:prstGeom prst="rect">
            <a:avLst/>
          </a:prstGeom>
          <a:noFill/>
        </p:spPr>
        <p:txBody>
          <a:bodyPr wrap="none" lIns="91440" tIns="45720" rIns="91440" bIns="45720">
            <a:spAutoFit/>
          </a:bodyPr>
          <a:lstStyle/>
          <a:p>
            <a:pPr algn="ctr"/>
            <a:r>
              <a:rPr lang="en-US" sz="4000" b="1" dirty="0">
                <a:ln w="0"/>
                <a:solidFill>
                  <a:schemeClr val="bg1"/>
                </a:solidFill>
                <a:effectLst>
                  <a:outerShdw blurRad="38100" dist="38100" dir="2700000" algn="tl">
                    <a:srgbClr val="000000">
                      <a:alpha val="43137"/>
                    </a:srgbClr>
                  </a:outerShdw>
                </a:effectLst>
              </a:rPr>
              <a:t>G</a:t>
            </a:r>
            <a:r>
              <a:rPr lang="en-US" sz="4000" b="1" cap="none" spc="0" dirty="0">
                <a:ln w="0"/>
                <a:solidFill>
                  <a:schemeClr val="bg1"/>
                </a:solidFill>
                <a:effectLst>
                  <a:outerShdw blurRad="38100" dist="38100" dir="2700000" algn="tl">
                    <a:srgbClr val="000000">
                      <a:alpha val="43137"/>
                    </a:srgbClr>
                  </a:outerShdw>
                </a:effectLst>
              </a:rPr>
              <a:t>radual, </a:t>
            </a:r>
            <a:r>
              <a:rPr lang="en-US" sz="4000" b="1" dirty="0">
                <a:ln w="0"/>
                <a:solidFill>
                  <a:schemeClr val="bg1"/>
                </a:solidFill>
                <a:effectLst>
                  <a:outerShdw blurRad="38100" dist="38100" dir="2700000" algn="tl">
                    <a:srgbClr val="000000">
                      <a:alpha val="43137"/>
                    </a:srgbClr>
                  </a:outerShdw>
                </a:effectLst>
              </a:rPr>
              <a:t>step-by-step, </a:t>
            </a:r>
          </a:p>
          <a:p>
            <a:pPr algn="ctr"/>
            <a:r>
              <a:rPr lang="en-US" sz="4000" b="1" dirty="0">
                <a:ln w="0"/>
                <a:solidFill>
                  <a:schemeClr val="bg1"/>
                </a:solidFill>
                <a:effectLst>
                  <a:outerShdw blurRad="38100" dist="38100" dir="2700000" algn="tl">
                    <a:srgbClr val="000000">
                      <a:alpha val="43137"/>
                    </a:srgbClr>
                  </a:outerShdw>
                </a:effectLst>
              </a:rPr>
              <a:t>cumulative modification</a:t>
            </a:r>
          </a:p>
          <a:p>
            <a:pPr algn="ctr"/>
            <a:endParaRPr lang="en-US" sz="4400" b="1" cap="none" spc="0" dirty="0">
              <a:ln w="0"/>
              <a:solidFill>
                <a:schemeClr val="bg1"/>
              </a:solidFill>
              <a:effectLst>
                <a:outerShdw blurRad="38100" dist="38100" dir="2700000" algn="tl">
                  <a:srgbClr val="000000">
                    <a:alpha val="43137"/>
                  </a:srgbClr>
                </a:outerShdw>
              </a:effectLst>
            </a:endParaRPr>
          </a:p>
        </p:txBody>
      </p:sp>
      <p:sp>
        <p:nvSpPr>
          <p:cNvPr id="25" name="Rectangle 24">
            <a:extLst>
              <a:ext uri="{FF2B5EF4-FFF2-40B4-BE49-F238E27FC236}">
                <a16:creationId xmlns:a16="http://schemas.microsoft.com/office/drawing/2014/main" id="{CAE3F028-A4D5-BF26-DEF1-7DDDB4080D50}"/>
              </a:ext>
            </a:extLst>
          </p:cNvPr>
          <p:cNvSpPr/>
          <p:nvPr/>
        </p:nvSpPr>
        <p:spPr>
          <a:xfrm>
            <a:off x="3665580" y="292608"/>
            <a:ext cx="710451"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a:t>
            </a:r>
          </a:p>
        </p:txBody>
      </p:sp>
    </p:spTree>
    <p:extLst>
      <p:ext uri="{BB962C8B-B14F-4D97-AF65-F5344CB8AC3E}">
        <p14:creationId xmlns:p14="http://schemas.microsoft.com/office/powerpoint/2010/main" val="94602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 presetClass="emph" presetSubtype="0" fill="hold" grpId="1" nodeType="withEffect">
                                  <p:stCondLst>
                                    <p:cond delay="250"/>
                                  </p:stCondLst>
                                  <p:childTnLst>
                                    <p:animScale>
                                      <p:cBhvr>
                                        <p:cTn id="9" dur="2000" fill="hold"/>
                                        <p:tgtEl>
                                          <p:spTgt spid="3"/>
                                        </p:tgtEl>
                                      </p:cBhvr>
                                      <p:by x="126000" y="126000"/>
                                    </p:animScale>
                                  </p:childTnLst>
                                </p:cTn>
                              </p:par>
                              <p:par>
                                <p:cTn id="10" presetID="2" presetClass="entr" presetSubtype="1" fill="hold" grpId="0" nodeType="withEffect">
                                  <p:stCondLst>
                                    <p:cond delay="10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0-#ppt_h/2"/>
                                          </p:val>
                                        </p:tav>
                                        <p:tav tm="100000">
                                          <p:val>
                                            <p:strVal val="#ppt_y"/>
                                          </p:val>
                                        </p:tav>
                                      </p:tavLst>
                                    </p:anim>
                                  </p:childTnLst>
                                </p:cTn>
                              </p:par>
                              <p:par>
                                <p:cTn id="14" presetID="10" presetClass="entr" presetSubtype="0" fill="hold" nodeType="withEffect">
                                  <p:stCondLst>
                                    <p:cond delay="1500"/>
                                  </p:stCondLst>
                                  <p:childTnLst>
                                    <p:set>
                                      <p:cBhvr>
                                        <p:cTn id="15" dur="1" fill="hold">
                                          <p:stCondLst>
                                            <p:cond delay="0"/>
                                          </p:stCondLst>
                                        </p:cTn>
                                        <p:tgtEl>
                                          <p:spTgt spid="25">
                                            <p:txEl>
                                              <p:pRg st="0" end="0"/>
                                            </p:txEl>
                                          </p:spTgt>
                                        </p:tgtEl>
                                        <p:attrNameLst>
                                          <p:attrName>style.visibility</p:attrName>
                                        </p:attrNameLst>
                                      </p:cBhvr>
                                      <p:to>
                                        <p:strVal val="visible"/>
                                      </p:to>
                                    </p:set>
                                    <p:animEffect transition="in" filter="fade">
                                      <p:cBhvr>
                                        <p:cTn id="16" dur="1000"/>
                                        <p:tgtEl>
                                          <p:spTgt spid="25">
                                            <p:txEl>
                                              <p:pRg st="0" end="0"/>
                                            </p:txEl>
                                          </p:spTgt>
                                        </p:tgtEl>
                                      </p:cBhvr>
                                    </p:animEffect>
                                  </p:childTnLst>
                                  <p:subTnLst>
                                    <p:set>
                                      <p:cBhvr override="childStyle">
                                        <p:cTn dur="1" fill="hold" display="0" masterRel="nextClick" afterEffect="1"/>
                                        <p:tgtEl>
                                          <p:spTgt spid="25">
                                            <p:txEl>
                                              <p:pRg st="0" end="0"/>
                                            </p:txEl>
                                          </p:spTgt>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par>
                                <p:cTn id="22" presetID="16" presetClass="entr" presetSubtype="21" fill="hold" nodeType="withEffect">
                                  <p:stCondLst>
                                    <p:cond delay="0"/>
                                  </p:stCondLst>
                                  <p:iterate type="lt">
                                    <p:tmPct val="14000"/>
                                  </p:iterate>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barn(inVertical)">
                                      <p:cBhvr>
                                        <p:cTn id="24" dur="760"/>
                                        <p:tgtEl>
                                          <p:spTgt spid="22">
                                            <p:txEl>
                                              <p:pRg st="0" end="0"/>
                                            </p:txEl>
                                          </p:spTgt>
                                        </p:tgtEl>
                                      </p:cBhvr>
                                    </p:animEffect>
                                  </p:childTnLst>
                                  <p:subTnLst>
                                    <p:set>
                                      <p:cBhvr override="childStyle">
                                        <p:cTn dur="1" fill="hold" display="0" masterRel="nextClick" afterEffect="1"/>
                                        <p:tgtEl>
                                          <p:spTgt spid="22">
                                            <p:txEl>
                                              <p:pRg st="0" end="0"/>
                                            </p:txEl>
                                          </p:spTgt>
                                        </p:tgtEl>
                                        <p:attrNameLst>
                                          <p:attrName>style.visibility</p:attrName>
                                        </p:attrNameLst>
                                      </p:cBhvr>
                                      <p:to>
                                        <p:strVal val="hidden"/>
                                      </p:to>
                                    </p:set>
                                  </p:subTnLst>
                                </p:cTn>
                              </p:par>
                              <p:par>
                                <p:cTn id="25" presetID="16" presetClass="entr" presetSubtype="21" fill="hold" nodeType="withEffect">
                                  <p:stCondLst>
                                    <p:cond delay="1250"/>
                                  </p:stCondLst>
                                  <p:iterate type="lt">
                                    <p:tmPct val="14000"/>
                                  </p:iterate>
                                  <p:childTnLst>
                                    <p:set>
                                      <p:cBhvr>
                                        <p:cTn id="26" dur="1" fill="hold">
                                          <p:stCondLst>
                                            <p:cond delay="0"/>
                                          </p:stCondLst>
                                        </p:cTn>
                                        <p:tgtEl>
                                          <p:spTgt spid="22">
                                            <p:txEl>
                                              <p:pRg st="1" end="1"/>
                                            </p:txEl>
                                          </p:spTgt>
                                        </p:tgtEl>
                                        <p:attrNameLst>
                                          <p:attrName>style.visibility</p:attrName>
                                        </p:attrNameLst>
                                      </p:cBhvr>
                                      <p:to>
                                        <p:strVal val="visible"/>
                                      </p:to>
                                    </p:set>
                                    <p:animEffect transition="in" filter="barn(inVertical)">
                                      <p:cBhvr>
                                        <p:cTn id="27" dur="760"/>
                                        <p:tgtEl>
                                          <p:spTgt spid="22">
                                            <p:txEl>
                                              <p:pRg st="1" end="1"/>
                                            </p:txEl>
                                          </p:spTgt>
                                        </p:tgtEl>
                                      </p:cBhvr>
                                    </p:animEffect>
                                  </p:childTnLst>
                                  <p:subTnLst>
                                    <p:set>
                                      <p:cBhvr override="childStyle">
                                        <p:cTn dur="1" fill="hold" display="0" masterRel="nextClick" afterEffect="1"/>
                                        <p:tgtEl>
                                          <p:spTgt spid="22">
                                            <p:txEl>
                                              <p:pRg st="1" end="1"/>
                                            </p:txEl>
                                          </p:spTgt>
                                        </p:tgtEl>
                                        <p:attrNameLst>
                                          <p:attrName>style.visibility</p:attrName>
                                        </p:attrNameLst>
                                      </p:cBhvr>
                                      <p:to>
                                        <p:strVal val="hidden"/>
                                      </p:to>
                                    </p:set>
                                  </p:subTnLst>
                                </p:cTn>
                              </p:par>
                              <p:par>
                                <p:cTn id="28" presetID="10" presetClass="entr" presetSubtype="0" fill="hold" nodeType="withEffect">
                                  <p:stCondLst>
                                    <p:cond delay="20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5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par>
                                <p:cTn id="31" presetID="10" presetClass="entr" presetSubtype="0" fill="hold" nodeType="withEffect">
                                  <p:stCondLst>
                                    <p:cond delay="20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par>
                                <p:cTn id="34" presetID="10" presetClass="entr" presetSubtype="0" fill="hold" nodeType="withEffect">
                                  <p:stCondLst>
                                    <p:cond delay="20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par>
                                <p:cTn id="37" presetID="10" presetClass="entr" presetSubtype="0" fill="hold" grpId="0" nodeType="withEffect">
                                  <p:stCondLst>
                                    <p:cond delay="35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par>
                                <p:cTn id="40" presetID="10" presetClass="entr" presetSubtype="0" fill="hold" grpId="0" nodeType="withEffect">
                                  <p:stCondLst>
                                    <p:cond delay="500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par>
                                <p:cTn id="43" presetID="47" presetClass="entr" presetSubtype="0" fill="hold" grpId="0" nodeType="withEffect">
                                  <p:stCondLst>
                                    <p:cond delay="500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par>
                                <p:cTn id="53" presetID="10" presetClass="entr" presetSubtype="0" fill="hold" nodeType="withEffect">
                                  <p:stCondLst>
                                    <p:cond delay="0"/>
                                  </p:stCondLst>
                                  <p:iterate type="lt">
                                    <p:tmPct val="10000"/>
                                  </p:iterate>
                                  <p:childTnLst>
                                    <p:set>
                                      <p:cBhvr>
                                        <p:cTn id="54" dur="1" fill="hold">
                                          <p:stCondLst>
                                            <p:cond delay="0"/>
                                          </p:stCondLst>
                                        </p:cTn>
                                        <p:tgtEl>
                                          <p:spTgt spid="11">
                                            <p:txEl>
                                              <p:pRg st="0" end="0"/>
                                            </p:txEl>
                                          </p:spTgt>
                                        </p:tgtEl>
                                        <p:attrNameLst>
                                          <p:attrName>style.visibility</p:attrName>
                                        </p:attrNameLst>
                                      </p:cBhvr>
                                      <p:to>
                                        <p:strVal val="visible"/>
                                      </p:to>
                                    </p:set>
                                    <p:animEffect transition="in" filter="fade">
                                      <p:cBhvr>
                                        <p:cTn id="55" dur="500"/>
                                        <p:tgtEl>
                                          <p:spTgt spid="11">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iterate type="lt">
                                    <p:tmPct val="12000"/>
                                  </p:iterate>
                                  <p:childTnLst>
                                    <p:set>
                                      <p:cBhvr>
                                        <p:cTn id="59" dur="1" fill="hold">
                                          <p:stCondLst>
                                            <p:cond delay="0"/>
                                          </p:stCondLst>
                                        </p:cTn>
                                        <p:tgtEl>
                                          <p:spTgt spid="5">
                                            <p:txEl>
                                              <p:pRg st="0" end="0"/>
                                            </p:txEl>
                                          </p:spTgt>
                                        </p:tgtEl>
                                        <p:attrNameLst>
                                          <p:attrName>style.visibility</p:attrName>
                                        </p:attrNameLst>
                                      </p:cBhvr>
                                      <p:to>
                                        <p:strVal val="visible"/>
                                      </p:to>
                                    </p:set>
                                    <p:animEffect transition="in" filter="fade">
                                      <p:cBhvr>
                                        <p:cTn id="60" dur="500"/>
                                        <p:tgtEl>
                                          <p:spTgt spid="5">
                                            <p:txEl>
                                              <p:pRg st="0" end="0"/>
                                            </p:txEl>
                                          </p:spTgt>
                                        </p:tgtEl>
                                      </p:cBhvr>
                                    </p:animEffect>
                                  </p:childTnLst>
                                </p:cTn>
                              </p:par>
                              <p:par>
                                <p:cTn id="61" presetID="2" presetClass="entr" presetSubtype="3" fill="hold" nodeType="withEffect">
                                  <p:stCondLst>
                                    <p:cond delay="125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3000" fill="hold"/>
                                        <p:tgtEl>
                                          <p:spTgt spid="13"/>
                                        </p:tgtEl>
                                        <p:attrNameLst>
                                          <p:attrName>ppt_x</p:attrName>
                                        </p:attrNameLst>
                                      </p:cBhvr>
                                      <p:tavLst>
                                        <p:tav tm="0">
                                          <p:val>
                                            <p:strVal val="1+#ppt_w/2"/>
                                          </p:val>
                                        </p:tav>
                                        <p:tav tm="100000">
                                          <p:val>
                                            <p:strVal val="#ppt_x"/>
                                          </p:val>
                                        </p:tav>
                                      </p:tavLst>
                                    </p:anim>
                                    <p:anim calcmode="lin" valueType="num">
                                      <p:cBhvr additive="base">
                                        <p:cTn id="64" dur="3000" fill="hold"/>
                                        <p:tgtEl>
                                          <p:spTgt spid="13"/>
                                        </p:tgtEl>
                                        <p:attrNameLst>
                                          <p:attrName>ppt_y</p:attrName>
                                        </p:attrNameLst>
                                      </p:cBhvr>
                                      <p:tavLst>
                                        <p:tav tm="0">
                                          <p:val>
                                            <p:strVal val="0-#ppt_h/2"/>
                                          </p:val>
                                        </p:tav>
                                        <p:tav tm="100000">
                                          <p:val>
                                            <p:strVal val="#ppt_y"/>
                                          </p:val>
                                        </p:tav>
                                      </p:tavLst>
                                    </p:anim>
                                  </p:childTnLst>
                                </p:cTn>
                              </p:par>
                              <p:par>
                                <p:cTn id="65" presetID="32" presetClass="emph" presetSubtype="0" repeatCount="indefinite" fill="hold" nodeType="withEffect">
                                  <p:stCondLst>
                                    <p:cond delay="1250"/>
                                  </p:stCondLst>
                                  <p:childTnLst>
                                    <p:animRot by="120000">
                                      <p:cBhvr>
                                        <p:cTn id="66" dur="400" fill="hold">
                                          <p:stCondLst>
                                            <p:cond delay="0"/>
                                          </p:stCondLst>
                                        </p:cTn>
                                        <p:tgtEl>
                                          <p:spTgt spid="13"/>
                                        </p:tgtEl>
                                        <p:attrNameLst>
                                          <p:attrName>r</p:attrName>
                                        </p:attrNameLst>
                                      </p:cBhvr>
                                    </p:animRot>
                                    <p:animRot by="-240000">
                                      <p:cBhvr>
                                        <p:cTn id="67" dur="800" fill="hold">
                                          <p:stCondLst>
                                            <p:cond delay="800"/>
                                          </p:stCondLst>
                                        </p:cTn>
                                        <p:tgtEl>
                                          <p:spTgt spid="13"/>
                                        </p:tgtEl>
                                        <p:attrNameLst>
                                          <p:attrName>r</p:attrName>
                                        </p:attrNameLst>
                                      </p:cBhvr>
                                    </p:animRot>
                                    <p:animRot by="240000">
                                      <p:cBhvr>
                                        <p:cTn id="68" dur="800" fill="hold">
                                          <p:stCondLst>
                                            <p:cond delay="1600"/>
                                          </p:stCondLst>
                                        </p:cTn>
                                        <p:tgtEl>
                                          <p:spTgt spid="13"/>
                                        </p:tgtEl>
                                        <p:attrNameLst>
                                          <p:attrName>r</p:attrName>
                                        </p:attrNameLst>
                                      </p:cBhvr>
                                    </p:animRot>
                                    <p:animRot by="-240000">
                                      <p:cBhvr>
                                        <p:cTn id="69" dur="800" fill="hold">
                                          <p:stCondLst>
                                            <p:cond delay="2400"/>
                                          </p:stCondLst>
                                        </p:cTn>
                                        <p:tgtEl>
                                          <p:spTgt spid="13"/>
                                        </p:tgtEl>
                                        <p:attrNameLst>
                                          <p:attrName>r</p:attrName>
                                        </p:attrNameLst>
                                      </p:cBhvr>
                                    </p:animRot>
                                    <p:animRot by="120000">
                                      <p:cBhvr>
                                        <p:cTn id="70" dur="800" fill="hold">
                                          <p:stCondLst>
                                            <p:cond delay="3200"/>
                                          </p:stCondLst>
                                        </p:cTn>
                                        <p:tgtEl>
                                          <p:spTgt spid="13"/>
                                        </p:tgtEl>
                                        <p:attrNameLst>
                                          <p:attrName>r</p:attrName>
                                        </p:attrNameLst>
                                      </p:cBhvr>
                                    </p:animRot>
                                  </p:childTnLst>
                                </p:cTn>
                              </p:par>
                              <p:par>
                                <p:cTn id="71" presetID="10" presetClass="exit" presetSubtype="0" fill="hold" grpId="0" nodeType="withEffect">
                                  <p:stCondLst>
                                    <p:cond delay="3000"/>
                                  </p:stCondLst>
                                  <p:iterate type="lt">
                                    <p:tmPct val="0"/>
                                  </p:iterate>
                                  <p:childTnLst>
                                    <p:animEffect transition="out" filter="fade">
                                      <p:cBhvr>
                                        <p:cTn id="72" dur="1000"/>
                                        <p:tgtEl>
                                          <p:spTgt spid="11">
                                            <p:txEl>
                                              <p:pRg st="0" end="0"/>
                                            </p:txEl>
                                          </p:spTgt>
                                        </p:tgtEl>
                                      </p:cBhvr>
                                    </p:animEffect>
                                    <p:set>
                                      <p:cBhvr>
                                        <p:cTn id="73" dur="1" fill="hold">
                                          <p:stCondLst>
                                            <p:cond delay="999"/>
                                          </p:stCondLst>
                                        </p:cTn>
                                        <p:tgtEl>
                                          <p:spTgt spid="11">
                                            <p:txEl>
                                              <p:pRg st="0" end="0"/>
                                            </p:txEl>
                                          </p:spTgt>
                                        </p:tgtEl>
                                        <p:attrNameLst>
                                          <p:attrName>style.visibility</p:attrName>
                                        </p:attrNameLst>
                                      </p:cBhvr>
                                      <p:to>
                                        <p:strVal val="hidden"/>
                                      </p:to>
                                    </p:set>
                                  </p:childTnLst>
                                </p:cTn>
                              </p:par>
                              <p:par>
                                <p:cTn id="74" presetID="16" presetClass="entr" presetSubtype="21" fill="hold" grpId="0" nodeType="withEffect">
                                  <p:stCondLst>
                                    <p:cond delay="3500"/>
                                  </p:stCondLst>
                                  <p:childTnLst>
                                    <p:set>
                                      <p:cBhvr>
                                        <p:cTn id="75" dur="1" fill="hold">
                                          <p:stCondLst>
                                            <p:cond delay="0"/>
                                          </p:stCondLst>
                                        </p:cTn>
                                        <p:tgtEl>
                                          <p:spTgt spid="20"/>
                                        </p:tgtEl>
                                        <p:attrNameLst>
                                          <p:attrName>style.visibility</p:attrName>
                                        </p:attrNameLst>
                                      </p:cBhvr>
                                      <p:to>
                                        <p:strVal val="visible"/>
                                      </p:to>
                                    </p:set>
                                    <p:animEffect transition="in" filter="barn(inVertical)">
                                      <p:cBhvr>
                                        <p:cTn id="76" dur="500"/>
                                        <p:tgtEl>
                                          <p:spTgt spid="20"/>
                                        </p:tgtEl>
                                      </p:cBhvr>
                                    </p:animEffect>
                                  </p:childTnLst>
                                </p:cTn>
                              </p:par>
                              <p:par>
                                <p:cTn id="77" presetID="26" presetClass="emph" presetSubtype="0" repeatCount="indefinite" fill="hold" nodeType="withEffect">
                                  <p:stCondLst>
                                    <p:cond delay="0"/>
                                  </p:stCondLst>
                                  <p:iterate type="lt">
                                    <p:tmPct val="0"/>
                                  </p:iterate>
                                  <p:childTnLst>
                                    <p:animEffect transition="out" filter="fade">
                                      <p:cBhvr>
                                        <p:cTn id="78" dur="3000" tmFilter="0, 0; .2, .5; .8, .5; 1, 0"/>
                                        <p:tgtEl>
                                          <p:spTgt spid="11">
                                            <p:txEl>
                                              <p:pRg st="0" end="0"/>
                                            </p:txEl>
                                          </p:spTgt>
                                        </p:tgtEl>
                                      </p:cBhvr>
                                    </p:animEffect>
                                    <p:animScale>
                                      <p:cBhvr>
                                        <p:cTn id="79" dur="1500" autoRev="1" fill="hold"/>
                                        <p:tgtEl>
                                          <p:spTgt spid="11">
                                            <p:txEl>
                                              <p:pRg st="0" end="0"/>
                                            </p:txEl>
                                          </p:spTgt>
                                        </p:tgtEl>
                                      </p:cBhvr>
                                      <p:by x="105000" y="105000"/>
                                    </p:animScale>
                                  </p:childTnLst>
                                </p:cTn>
                              </p:par>
                              <p:par>
                                <p:cTn id="80" presetID="10" presetClass="entr" presetSubtype="0" fill="hold" nodeType="withEffect">
                                  <p:stCondLst>
                                    <p:cond delay="2250"/>
                                  </p:stCondLst>
                                  <p:iterate type="lt">
                                    <p:tmPct val="12000"/>
                                  </p:iterate>
                                  <p:childTnLst>
                                    <p:set>
                                      <p:cBhvr>
                                        <p:cTn id="81" dur="1" fill="hold">
                                          <p:stCondLst>
                                            <p:cond delay="0"/>
                                          </p:stCondLst>
                                        </p:cTn>
                                        <p:tgtEl>
                                          <p:spTgt spid="7">
                                            <p:txEl>
                                              <p:pRg st="0" end="0"/>
                                            </p:txEl>
                                          </p:spTgt>
                                        </p:tgtEl>
                                        <p:attrNameLst>
                                          <p:attrName>style.visibility</p:attrName>
                                        </p:attrNameLst>
                                      </p:cBhvr>
                                      <p:to>
                                        <p:strVal val="visible"/>
                                      </p:to>
                                    </p:set>
                                    <p:animEffect transition="in" filter="fade">
                                      <p:cBhvr>
                                        <p:cTn id="82" dur="500"/>
                                        <p:tgtEl>
                                          <p:spTgt spid="7">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xit" presetSubtype="4" fill="hold" nodeType="clickEffect">
                                  <p:stCondLst>
                                    <p:cond delay="0"/>
                                  </p:stCondLst>
                                  <p:childTnLst>
                                    <p:anim calcmode="lin" valueType="num">
                                      <p:cBhvr additive="base">
                                        <p:cTn id="86" dur="500"/>
                                        <p:tgtEl>
                                          <p:spTgt spid="13"/>
                                        </p:tgtEl>
                                        <p:attrNameLst>
                                          <p:attrName>ppt_x</p:attrName>
                                        </p:attrNameLst>
                                      </p:cBhvr>
                                      <p:tavLst>
                                        <p:tav tm="0">
                                          <p:val>
                                            <p:strVal val="ppt_x"/>
                                          </p:val>
                                        </p:tav>
                                        <p:tav tm="100000">
                                          <p:val>
                                            <p:strVal val="ppt_x"/>
                                          </p:val>
                                        </p:tav>
                                      </p:tavLst>
                                    </p:anim>
                                    <p:anim calcmode="lin" valueType="num">
                                      <p:cBhvr additive="base">
                                        <p:cTn id="87" dur="500"/>
                                        <p:tgtEl>
                                          <p:spTgt spid="13"/>
                                        </p:tgtEl>
                                        <p:attrNameLst>
                                          <p:attrName>ppt_y</p:attrName>
                                        </p:attrNameLst>
                                      </p:cBhvr>
                                      <p:tavLst>
                                        <p:tav tm="0">
                                          <p:val>
                                            <p:strVal val="ppt_y"/>
                                          </p:val>
                                        </p:tav>
                                        <p:tav tm="100000">
                                          <p:val>
                                            <p:strVal val="1+ppt_h/2"/>
                                          </p:val>
                                        </p:tav>
                                      </p:tavLst>
                                    </p:anim>
                                    <p:set>
                                      <p:cBhvr>
                                        <p:cTn id="88" dur="1" fill="hold">
                                          <p:stCondLst>
                                            <p:cond delay="499"/>
                                          </p:stCondLst>
                                        </p:cTn>
                                        <p:tgtEl>
                                          <p:spTgt spid="13"/>
                                        </p:tgtEl>
                                        <p:attrNameLst>
                                          <p:attrName>style.visibility</p:attrName>
                                        </p:attrNameLst>
                                      </p:cBhvr>
                                      <p:to>
                                        <p:strVal val="hidden"/>
                                      </p:to>
                                    </p:set>
                                  </p:childTnLst>
                                </p:cTn>
                              </p:par>
                              <p:par>
                                <p:cTn id="89" presetID="37" presetClass="exit" presetSubtype="0" fill="hold" grpId="1" nodeType="withEffect">
                                  <p:stCondLst>
                                    <p:cond delay="0"/>
                                  </p:stCondLst>
                                  <p:childTnLst>
                                    <p:animEffect transition="out" filter="fade">
                                      <p:cBhvr>
                                        <p:cTn id="90" dur="1000"/>
                                        <p:tgtEl>
                                          <p:spTgt spid="20"/>
                                        </p:tgtEl>
                                      </p:cBhvr>
                                    </p:animEffect>
                                    <p:anim calcmode="lin" valueType="num">
                                      <p:cBhvr>
                                        <p:cTn id="91" dur="1000"/>
                                        <p:tgtEl>
                                          <p:spTgt spid="20"/>
                                        </p:tgtEl>
                                        <p:attrNameLst>
                                          <p:attrName>ppt_x</p:attrName>
                                        </p:attrNameLst>
                                      </p:cBhvr>
                                      <p:tavLst>
                                        <p:tav tm="0">
                                          <p:val>
                                            <p:strVal val="ppt_x"/>
                                          </p:val>
                                        </p:tav>
                                        <p:tav tm="100000">
                                          <p:val>
                                            <p:strVal val="ppt_x"/>
                                          </p:val>
                                        </p:tav>
                                      </p:tavLst>
                                    </p:anim>
                                    <p:anim calcmode="lin" valueType="num">
                                      <p:cBhvr>
                                        <p:cTn id="92" dur="100" decel="100000"/>
                                        <p:tgtEl>
                                          <p:spTgt spid="20"/>
                                        </p:tgtEl>
                                        <p:attrNameLst>
                                          <p:attrName>ppt_y</p:attrName>
                                        </p:attrNameLst>
                                      </p:cBhvr>
                                      <p:tavLst>
                                        <p:tav tm="0">
                                          <p:val>
                                            <p:strVal val="ppt_y"/>
                                          </p:val>
                                        </p:tav>
                                        <p:tav tm="100000">
                                          <p:val>
                                            <p:strVal val="ppt_y-.03"/>
                                          </p:val>
                                        </p:tav>
                                      </p:tavLst>
                                    </p:anim>
                                    <p:anim calcmode="lin" valueType="num">
                                      <p:cBhvr>
                                        <p:cTn id="93" dur="900" accel="100000">
                                          <p:stCondLst>
                                            <p:cond delay="100"/>
                                          </p:stCondLst>
                                        </p:cTn>
                                        <p:tgtEl>
                                          <p:spTgt spid="20"/>
                                        </p:tgtEl>
                                        <p:attrNameLst>
                                          <p:attrName>ppt_y</p:attrName>
                                        </p:attrNameLst>
                                      </p:cBhvr>
                                      <p:tavLst>
                                        <p:tav tm="0">
                                          <p:val>
                                            <p:strVal val="ppt_y"/>
                                          </p:val>
                                        </p:tav>
                                        <p:tav tm="100000">
                                          <p:val>
                                            <p:strVal val="ppt_y+1"/>
                                          </p:val>
                                        </p:tav>
                                      </p:tavLst>
                                    </p:anim>
                                    <p:set>
                                      <p:cBhvr>
                                        <p:cTn id="94" dur="1" fill="hold">
                                          <p:stCondLst>
                                            <p:cond delay="999"/>
                                          </p:stCondLst>
                                        </p:cTn>
                                        <p:tgtEl>
                                          <p:spTgt spid="20"/>
                                        </p:tgtEl>
                                        <p:attrNameLst>
                                          <p:attrName>style.visibility</p:attrName>
                                        </p:attrNameLst>
                                      </p:cBhvr>
                                      <p:to>
                                        <p:strVal val="hidden"/>
                                      </p:to>
                                    </p:set>
                                  </p:childTnLst>
                                </p:cTn>
                              </p:par>
                              <p:par>
                                <p:cTn id="95" presetID="8" presetClass="emph" presetSubtype="0" fill="hold" nodeType="withEffect">
                                  <p:stCondLst>
                                    <p:cond delay="0"/>
                                  </p:stCondLst>
                                  <p:childTnLst>
                                    <p:animRot by="21600000">
                                      <p:cBhvr>
                                        <p:cTn id="96" dur="2000" fill="hold"/>
                                        <p:tgtEl>
                                          <p:spTgt spid="13"/>
                                        </p:tgtEl>
                                        <p:attrNameLst>
                                          <p:attrName>r</p:attrName>
                                        </p:attrNameLst>
                                      </p:cBhvr>
                                    </p:animRot>
                                  </p:childTnLst>
                                </p:cTn>
                              </p:par>
                              <p:par>
                                <p:cTn id="97" presetID="16" presetClass="entr" presetSubtype="21"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barn(inVertical)">
                                      <p:cBhvr>
                                        <p:cTn id="99" dur="75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100" fill="hold">
                      <p:stCondLst>
                        <p:cond delay="indefinite"/>
                      </p:stCondLst>
                      <p:childTnLst>
                        <p:par>
                          <p:cTn id="101" fill="hold">
                            <p:stCondLst>
                              <p:cond delay="0"/>
                            </p:stCondLst>
                            <p:childTnLst>
                              <p:par>
                                <p:cTn id="102" presetID="16" presetClass="exit" presetSubtype="21" fill="hold" grpId="0" nodeType="clickEffect">
                                  <p:stCondLst>
                                    <p:cond delay="0"/>
                                  </p:stCondLst>
                                  <p:iterate type="lt">
                                    <p:tmPct val="0"/>
                                  </p:iterate>
                                  <p:childTnLst>
                                    <p:animEffect transition="out" filter="barn(inVertical)">
                                      <p:cBhvr>
                                        <p:cTn id="103" dur="500"/>
                                        <p:tgtEl>
                                          <p:spTgt spid="5">
                                            <p:txEl>
                                              <p:pRg st="0" end="0"/>
                                            </p:txEl>
                                          </p:spTgt>
                                        </p:tgtEl>
                                      </p:cBhvr>
                                    </p:animEffect>
                                    <p:set>
                                      <p:cBhvr>
                                        <p:cTn id="104" dur="1" fill="hold">
                                          <p:stCondLst>
                                            <p:cond delay="499"/>
                                          </p:stCondLst>
                                        </p:cTn>
                                        <p:tgtEl>
                                          <p:spTgt spid="5">
                                            <p:txEl>
                                              <p:pRg st="0" end="0"/>
                                            </p:txEl>
                                          </p:spTgt>
                                        </p:tgtEl>
                                        <p:attrNameLst>
                                          <p:attrName>style.visibility</p:attrName>
                                        </p:attrNameLst>
                                      </p:cBhvr>
                                      <p:to>
                                        <p:strVal val="hidden"/>
                                      </p:to>
                                    </p:set>
                                  </p:childTnLst>
                                </p:cTn>
                              </p:par>
                              <p:par>
                                <p:cTn id="105" presetID="16" presetClass="exit" presetSubtype="21" fill="hold" grpId="0" nodeType="withEffect">
                                  <p:stCondLst>
                                    <p:cond delay="0"/>
                                  </p:stCondLst>
                                  <p:iterate type="lt">
                                    <p:tmPct val="0"/>
                                  </p:iterate>
                                  <p:childTnLst>
                                    <p:animEffect transition="out" filter="barn(inVertical)">
                                      <p:cBhvr>
                                        <p:cTn id="106" dur="500"/>
                                        <p:tgtEl>
                                          <p:spTgt spid="7">
                                            <p:txEl>
                                              <p:pRg st="0" end="0"/>
                                            </p:txEl>
                                          </p:spTgt>
                                        </p:tgtEl>
                                      </p:cBhvr>
                                    </p:animEffect>
                                    <p:set>
                                      <p:cBhvr>
                                        <p:cTn id="107" dur="1" fill="hold">
                                          <p:stCondLst>
                                            <p:cond delay="499"/>
                                          </p:stCondLst>
                                        </p:cTn>
                                        <p:tgtEl>
                                          <p:spTgt spid="7">
                                            <p:txEl>
                                              <p:pRg st="0" end="0"/>
                                            </p:txEl>
                                          </p:spTgt>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2"/>
                                        </p:tgtEl>
                                        <p:attrNameLst>
                                          <p:attrName>style.visibility</p:attrName>
                                        </p:attrNameLst>
                                      </p:cBhvr>
                                      <p:to>
                                        <p:strVal val="visible"/>
                                      </p:to>
                                    </p:set>
                                    <p:animEffect transition="in" filter="fade">
                                      <p:cBhvr>
                                        <p:cTn id="110" dur="500"/>
                                        <p:tgtEl>
                                          <p:spTgt spid="2"/>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500"/>
                                        <p:tgtEl>
                                          <p:spTgt spid="12"/>
                                        </p:tgtEl>
                                      </p:cBhvr>
                                    </p:animEffect>
                                  </p:childTnLst>
                                </p:cTn>
                              </p:par>
                              <p:par>
                                <p:cTn id="114" presetID="47" presetClass="entr" presetSubtype="0" fill="hold" nodeType="withEffect">
                                  <p:stCondLst>
                                    <p:cond delay="0"/>
                                  </p:stCondLst>
                                  <p:childTnLst>
                                    <p:set>
                                      <p:cBhvr>
                                        <p:cTn id="115" dur="1" fill="hold">
                                          <p:stCondLst>
                                            <p:cond delay="0"/>
                                          </p:stCondLst>
                                        </p:cTn>
                                        <p:tgtEl>
                                          <p:spTgt spid="15"/>
                                        </p:tgtEl>
                                        <p:attrNameLst>
                                          <p:attrName>style.visibility</p:attrName>
                                        </p:attrNameLst>
                                      </p:cBhvr>
                                      <p:to>
                                        <p:strVal val="visible"/>
                                      </p:to>
                                    </p:set>
                                    <p:animEffect transition="in" filter="fade">
                                      <p:cBhvr>
                                        <p:cTn id="116" dur="1000"/>
                                        <p:tgtEl>
                                          <p:spTgt spid="15"/>
                                        </p:tgtEl>
                                      </p:cBhvr>
                                    </p:animEffect>
                                    <p:anim calcmode="lin" valueType="num">
                                      <p:cBhvr>
                                        <p:cTn id="117" dur="1000" fill="hold"/>
                                        <p:tgtEl>
                                          <p:spTgt spid="15"/>
                                        </p:tgtEl>
                                        <p:attrNameLst>
                                          <p:attrName>ppt_x</p:attrName>
                                        </p:attrNameLst>
                                      </p:cBhvr>
                                      <p:tavLst>
                                        <p:tav tm="0">
                                          <p:val>
                                            <p:strVal val="#ppt_x"/>
                                          </p:val>
                                        </p:tav>
                                        <p:tav tm="100000">
                                          <p:val>
                                            <p:strVal val="#ppt_x"/>
                                          </p:val>
                                        </p:tav>
                                      </p:tavLst>
                                    </p:anim>
                                    <p:anim calcmode="lin" valueType="num">
                                      <p:cBhvr>
                                        <p:cTn id="118" dur="1000" fill="hold"/>
                                        <p:tgtEl>
                                          <p:spTgt spid="15"/>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fade">
                                      <p:cBhvr>
                                        <p:cTn id="121" dur="1000"/>
                                        <p:tgtEl>
                                          <p:spTgt spid="16"/>
                                        </p:tgtEl>
                                      </p:cBhvr>
                                    </p:animEffect>
                                    <p:anim calcmode="lin" valueType="num">
                                      <p:cBhvr>
                                        <p:cTn id="122" dur="1000" fill="hold"/>
                                        <p:tgtEl>
                                          <p:spTgt spid="16"/>
                                        </p:tgtEl>
                                        <p:attrNameLst>
                                          <p:attrName>ppt_x</p:attrName>
                                        </p:attrNameLst>
                                      </p:cBhvr>
                                      <p:tavLst>
                                        <p:tav tm="0">
                                          <p:val>
                                            <p:strVal val="#ppt_x"/>
                                          </p:val>
                                        </p:tav>
                                        <p:tav tm="100000">
                                          <p:val>
                                            <p:strVal val="#ppt_x"/>
                                          </p:val>
                                        </p:tav>
                                      </p:tavLst>
                                    </p:anim>
                                    <p:anim calcmode="lin" valueType="num">
                                      <p:cBhvr>
                                        <p:cTn id="1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iterate type="lt">
                                    <p:tmPct val="12000"/>
                                  </p:iterate>
                                  <p:childTnLst>
                                    <p:set>
                                      <p:cBhvr>
                                        <p:cTn id="127" dur="1" fill="hold">
                                          <p:stCondLst>
                                            <p:cond delay="0"/>
                                          </p:stCondLst>
                                        </p:cTn>
                                        <p:tgtEl>
                                          <p:spTgt spid="6">
                                            <p:txEl>
                                              <p:pRg st="0" end="0"/>
                                            </p:txEl>
                                          </p:spTgt>
                                        </p:tgtEl>
                                        <p:attrNameLst>
                                          <p:attrName>style.visibility</p:attrName>
                                        </p:attrNameLst>
                                      </p:cBhvr>
                                      <p:to>
                                        <p:strVal val="visible"/>
                                      </p:to>
                                    </p:set>
                                    <p:animEffect transition="in" filter="fade">
                                      <p:cBhvr>
                                        <p:cTn id="128" dur="500"/>
                                        <p:tgtEl>
                                          <p:spTgt spid="6">
                                            <p:txEl>
                                              <p:pRg st="0" end="0"/>
                                            </p:txEl>
                                          </p:spTgt>
                                        </p:tgtEl>
                                      </p:cBhvr>
                                    </p:animEffect>
                                  </p:childTnLst>
                                </p:cTn>
                              </p:par>
                              <p:par>
                                <p:cTn id="129" presetID="10" presetClass="entr" presetSubtype="0" fill="hold" nodeType="withEffect">
                                  <p:stCondLst>
                                    <p:cond delay="5250"/>
                                  </p:stCondLst>
                                  <p:iterate type="lt">
                                    <p:tmPct val="12000"/>
                                  </p:iterate>
                                  <p:childTnLst>
                                    <p:set>
                                      <p:cBhvr>
                                        <p:cTn id="130" dur="1" fill="hold">
                                          <p:stCondLst>
                                            <p:cond delay="0"/>
                                          </p:stCondLst>
                                        </p:cTn>
                                        <p:tgtEl>
                                          <p:spTgt spid="8">
                                            <p:txEl>
                                              <p:pRg st="0" end="0"/>
                                            </p:txEl>
                                          </p:spTgt>
                                        </p:tgtEl>
                                        <p:attrNameLst>
                                          <p:attrName>style.visibility</p:attrName>
                                        </p:attrNameLst>
                                      </p:cBhvr>
                                      <p:to>
                                        <p:strVal val="visible"/>
                                      </p:to>
                                    </p:set>
                                    <p:animEffect transition="in" filter="fade">
                                      <p:cBhvr>
                                        <p:cTn id="131" dur="500"/>
                                        <p:tgtEl>
                                          <p:spTgt spid="8">
                                            <p:txEl>
                                              <p:pRg st="0" end="0"/>
                                            </p:txEl>
                                          </p:spTgt>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nodeType="clickEffect">
                                  <p:stCondLst>
                                    <p:cond delay="0"/>
                                  </p:stCondLst>
                                  <p:childTnLst>
                                    <p:set>
                                      <p:cBhvr>
                                        <p:cTn id="135" dur="1" fill="hold">
                                          <p:stCondLst>
                                            <p:cond delay="0"/>
                                          </p:stCondLst>
                                        </p:cTn>
                                        <p:tgtEl>
                                          <p:spTgt spid="17"/>
                                        </p:tgtEl>
                                        <p:attrNameLst>
                                          <p:attrName>style.visibility</p:attrName>
                                        </p:attrNameLst>
                                      </p:cBhvr>
                                      <p:to>
                                        <p:strVal val="visible"/>
                                      </p:to>
                                    </p:set>
                                    <p:animEffect transition="in" filter="fade">
                                      <p:cBhvr>
                                        <p:cTn id="136" dur="500"/>
                                        <p:tgtEl>
                                          <p:spTgt spid="17"/>
                                        </p:tgtEl>
                                      </p:cBhvr>
                                    </p:animEffect>
                                  </p:childTnLst>
                                </p:cTn>
                              </p:par>
                              <p:par>
                                <p:cTn id="137" presetID="26" presetClass="emph" presetSubtype="0" repeatCount="5000" fill="hold" nodeType="withEffect">
                                  <p:stCondLst>
                                    <p:cond delay="0"/>
                                  </p:stCondLst>
                                  <p:childTnLst>
                                    <p:animEffect transition="out" filter="fade">
                                      <p:cBhvr>
                                        <p:cTn id="138" dur="3000" tmFilter="0, 0; .2, .5; .8, .5; 1, 0"/>
                                        <p:tgtEl>
                                          <p:spTgt spid="17"/>
                                        </p:tgtEl>
                                      </p:cBhvr>
                                    </p:animEffect>
                                    <p:animScale>
                                      <p:cBhvr>
                                        <p:cTn id="139" dur="1500" autoRev="1" fill="hold"/>
                                        <p:tgtEl>
                                          <p:spTgt spid="17"/>
                                        </p:tgtEl>
                                      </p:cBhvr>
                                      <p:by x="105000" y="105000"/>
                                    </p:animScale>
                                  </p:childTnLst>
                                </p:cTn>
                              </p:par>
                              <p:par>
                                <p:cTn id="140" presetID="10" presetClass="entr" presetSubtype="0" fill="hold" nodeType="withEffect">
                                  <p:stCondLst>
                                    <p:cond delay="0"/>
                                  </p:stCondLst>
                                  <p:childTnLst>
                                    <p:set>
                                      <p:cBhvr>
                                        <p:cTn id="141" dur="1" fill="hold">
                                          <p:stCondLst>
                                            <p:cond delay="0"/>
                                          </p:stCondLst>
                                        </p:cTn>
                                        <p:tgtEl>
                                          <p:spTgt spid="18">
                                            <p:txEl>
                                              <p:pRg st="0" end="0"/>
                                            </p:txEl>
                                          </p:spTgt>
                                        </p:tgtEl>
                                        <p:attrNameLst>
                                          <p:attrName>style.visibility</p:attrName>
                                        </p:attrNameLst>
                                      </p:cBhvr>
                                      <p:to>
                                        <p:strVal val="visible"/>
                                      </p:to>
                                    </p:set>
                                    <p:animEffect transition="in" filter="fade">
                                      <p:cBhvr>
                                        <p:cTn id="142" dur="500"/>
                                        <p:tgtEl>
                                          <p:spTgt spid="18">
                                            <p:txEl>
                                              <p:pRg st="0" end="0"/>
                                            </p:txEl>
                                          </p:spTgt>
                                        </p:tgtEl>
                                      </p:cBhvr>
                                    </p:animEffect>
                                  </p:childTnLst>
                                </p:cTn>
                              </p:par>
                              <p:par>
                                <p:cTn id="143" presetID="10" presetClass="entr" presetSubtype="0" fill="hold" nodeType="withEffect">
                                  <p:stCondLst>
                                    <p:cond delay="500"/>
                                  </p:stCondLst>
                                  <p:childTnLst>
                                    <p:set>
                                      <p:cBhvr>
                                        <p:cTn id="144" dur="1" fill="hold">
                                          <p:stCondLst>
                                            <p:cond delay="0"/>
                                          </p:stCondLst>
                                        </p:cTn>
                                        <p:tgtEl>
                                          <p:spTgt spid="18">
                                            <p:txEl>
                                              <p:pRg st="1" end="1"/>
                                            </p:txEl>
                                          </p:spTgt>
                                        </p:tgtEl>
                                        <p:attrNameLst>
                                          <p:attrName>style.visibility</p:attrName>
                                        </p:attrNameLst>
                                      </p:cBhvr>
                                      <p:to>
                                        <p:strVal val="visible"/>
                                      </p:to>
                                    </p:set>
                                    <p:animEffect transition="in" filter="fade">
                                      <p:cBhvr>
                                        <p:cTn id="145" dur="500"/>
                                        <p:tgtEl>
                                          <p:spTgt spid="18">
                                            <p:txEl>
                                              <p:pRg st="1" end="1"/>
                                            </p:txEl>
                                          </p:spTgt>
                                        </p:tgtEl>
                                      </p:cBhvr>
                                    </p:animEffect>
                                  </p:childTnLst>
                                </p:cTn>
                              </p:par>
                              <p:par>
                                <p:cTn id="146" presetID="10" presetClass="entr" presetSubtype="0" fill="hold" nodeType="withEffect">
                                  <p:stCondLst>
                                    <p:cond delay="1000"/>
                                  </p:stCondLst>
                                  <p:childTnLst>
                                    <p:set>
                                      <p:cBhvr>
                                        <p:cTn id="147" dur="1" fill="hold">
                                          <p:stCondLst>
                                            <p:cond delay="0"/>
                                          </p:stCondLst>
                                        </p:cTn>
                                        <p:tgtEl>
                                          <p:spTgt spid="18">
                                            <p:txEl>
                                              <p:pRg st="2" end="2"/>
                                            </p:txEl>
                                          </p:spTgt>
                                        </p:tgtEl>
                                        <p:attrNameLst>
                                          <p:attrName>style.visibility</p:attrName>
                                        </p:attrNameLst>
                                      </p:cBhvr>
                                      <p:to>
                                        <p:strVal val="visible"/>
                                      </p:to>
                                    </p:set>
                                    <p:animEffect transition="in" filter="fade">
                                      <p:cBhvr>
                                        <p:cTn id="148" dur="500"/>
                                        <p:tgtEl>
                                          <p:spTgt spid="18">
                                            <p:txEl>
                                              <p:pRg st="2" end="2"/>
                                            </p:txEl>
                                          </p:spTgt>
                                        </p:tgtEl>
                                      </p:cBhvr>
                                    </p:animEffect>
                                  </p:childTnLst>
                                </p:cTn>
                              </p:par>
                              <p:par>
                                <p:cTn id="149" presetID="10" presetClass="entr" presetSubtype="0" fill="hold" nodeType="withEffect">
                                  <p:stCondLst>
                                    <p:cond delay="1500"/>
                                  </p:stCondLst>
                                  <p:childTnLst>
                                    <p:set>
                                      <p:cBhvr>
                                        <p:cTn id="150" dur="1" fill="hold">
                                          <p:stCondLst>
                                            <p:cond delay="0"/>
                                          </p:stCondLst>
                                        </p:cTn>
                                        <p:tgtEl>
                                          <p:spTgt spid="18">
                                            <p:txEl>
                                              <p:pRg st="3" end="3"/>
                                            </p:txEl>
                                          </p:spTgt>
                                        </p:tgtEl>
                                        <p:attrNameLst>
                                          <p:attrName>style.visibility</p:attrName>
                                        </p:attrNameLst>
                                      </p:cBhvr>
                                      <p:to>
                                        <p:strVal val="visible"/>
                                      </p:to>
                                    </p:set>
                                    <p:animEffect transition="in" filter="fade">
                                      <p:cBhvr>
                                        <p:cTn id="151" dur="500"/>
                                        <p:tgtEl>
                                          <p:spTgt spid="18">
                                            <p:txEl>
                                              <p:pRg st="3" end="3"/>
                                            </p:txEl>
                                          </p:spTgt>
                                        </p:tgtEl>
                                      </p:cBhvr>
                                    </p:animEffect>
                                  </p:childTnLst>
                                </p:cTn>
                              </p:par>
                              <p:par>
                                <p:cTn id="152" presetID="10" presetClass="entr" presetSubtype="0" fill="hold" nodeType="withEffect">
                                  <p:stCondLst>
                                    <p:cond delay="2000"/>
                                  </p:stCondLst>
                                  <p:childTnLst>
                                    <p:set>
                                      <p:cBhvr>
                                        <p:cTn id="153" dur="1" fill="hold">
                                          <p:stCondLst>
                                            <p:cond delay="0"/>
                                          </p:stCondLst>
                                        </p:cTn>
                                        <p:tgtEl>
                                          <p:spTgt spid="18">
                                            <p:txEl>
                                              <p:pRg st="4" end="4"/>
                                            </p:txEl>
                                          </p:spTgt>
                                        </p:tgtEl>
                                        <p:attrNameLst>
                                          <p:attrName>style.visibility</p:attrName>
                                        </p:attrNameLst>
                                      </p:cBhvr>
                                      <p:to>
                                        <p:strVal val="visible"/>
                                      </p:to>
                                    </p:set>
                                    <p:animEffect transition="in" filter="fade">
                                      <p:cBhvr>
                                        <p:cTn id="154" dur="500"/>
                                        <p:tgtEl>
                                          <p:spTgt spid="18">
                                            <p:txEl>
                                              <p:pRg st="4" end="4"/>
                                            </p:txEl>
                                          </p:spTgt>
                                        </p:tgtEl>
                                      </p:cBhvr>
                                    </p:animEffect>
                                  </p:childTnLst>
                                </p:cTn>
                              </p:par>
                              <p:par>
                                <p:cTn id="155" presetID="10" presetClass="entr" presetSubtype="0" fill="hold" nodeType="withEffect">
                                  <p:stCondLst>
                                    <p:cond delay="2500"/>
                                  </p:stCondLst>
                                  <p:childTnLst>
                                    <p:set>
                                      <p:cBhvr>
                                        <p:cTn id="156" dur="1" fill="hold">
                                          <p:stCondLst>
                                            <p:cond delay="0"/>
                                          </p:stCondLst>
                                        </p:cTn>
                                        <p:tgtEl>
                                          <p:spTgt spid="18">
                                            <p:txEl>
                                              <p:pRg st="5" end="5"/>
                                            </p:txEl>
                                          </p:spTgt>
                                        </p:tgtEl>
                                        <p:attrNameLst>
                                          <p:attrName>style.visibility</p:attrName>
                                        </p:attrNameLst>
                                      </p:cBhvr>
                                      <p:to>
                                        <p:strVal val="visible"/>
                                      </p:to>
                                    </p:set>
                                    <p:animEffect transition="in" filter="fade">
                                      <p:cBhvr>
                                        <p:cTn id="157" dur="500"/>
                                        <p:tgtEl>
                                          <p:spTgt spid="1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build="allAtOnce"/>
      <p:bldP spid="3" grpId="0"/>
      <p:bldP spid="3" grpId="1"/>
      <p:bldP spid="4" grpId="0"/>
      <p:bldP spid="11" grpId="0" build="allAtOnce"/>
      <p:bldP spid="12" grpId="0"/>
      <p:bldP spid="19" grpId="0"/>
      <p:bldP spid="20" grpId="0"/>
      <p:bldP spid="20" grpId="1"/>
      <p:bldP spid="26" grpId="0" animBg="1"/>
      <p:bldP spid="27" grpId="0" animBg="1"/>
      <p:bldP spid="2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1C8843-1585-DDEB-3303-C99195C3555F}"/>
              </a:ext>
            </a:extLst>
          </p:cNvPr>
          <p:cNvSpPr txBox="1"/>
          <p:nvPr/>
        </p:nvSpPr>
        <p:spPr>
          <a:xfrm>
            <a:off x="5303520" y="695420"/>
            <a:ext cx="6278880" cy="5016758"/>
          </a:xfrm>
          <a:prstGeom prst="rect">
            <a:avLst/>
          </a:prstGeom>
          <a:noFill/>
        </p:spPr>
        <p:txBody>
          <a:bodyPr wrap="square" rtlCol="0">
            <a:spAutoFit/>
          </a:bodyPr>
          <a:lstStyle/>
          <a:p>
            <a:r>
              <a:rPr lang="en-US" sz="4000" dirty="0"/>
              <a:t>“Few people realize                   that Darwin’s theory of biological evolution did    </a:t>
            </a:r>
            <a:r>
              <a:rPr lang="en-US" sz="4000" b="1" dirty="0"/>
              <a:t>NOT EXPLAIN</a:t>
            </a:r>
            <a:r>
              <a:rPr lang="en-US" sz="4000" dirty="0"/>
              <a:t>, or attempt    to explain, </a:t>
            </a:r>
            <a:r>
              <a:rPr lang="en-US" sz="4000" b="1" dirty="0"/>
              <a:t>HOW THE FIRST LIFE</a:t>
            </a:r>
            <a:r>
              <a:rPr lang="en-US" sz="4000" dirty="0"/>
              <a:t>—presumably a simple one-celled organism—</a:t>
            </a:r>
            <a:r>
              <a:rPr lang="en-US" sz="4000" b="1" dirty="0"/>
              <a:t>MIGHT HAVE FIRST ARISEN</a:t>
            </a:r>
            <a:r>
              <a:rPr lang="en-US" sz="4000" dirty="0"/>
              <a:t>.”</a:t>
            </a:r>
          </a:p>
        </p:txBody>
      </p:sp>
      <p:sp>
        <p:nvSpPr>
          <p:cNvPr id="6" name="TextBox 5">
            <a:extLst>
              <a:ext uri="{FF2B5EF4-FFF2-40B4-BE49-F238E27FC236}">
                <a16:creationId xmlns:a16="http://schemas.microsoft.com/office/drawing/2014/main" id="{16F64AC6-4696-DD12-4B6B-4642382AECC5}"/>
              </a:ext>
            </a:extLst>
          </p:cNvPr>
          <p:cNvSpPr txBox="1"/>
          <p:nvPr/>
        </p:nvSpPr>
        <p:spPr>
          <a:xfrm>
            <a:off x="5570892" y="2889023"/>
            <a:ext cx="5864129" cy="3477875"/>
          </a:xfrm>
          <a:prstGeom prst="rect">
            <a:avLst/>
          </a:prstGeom>
          <a:noFill/>
        </p:spPr>
        <p:txBody>
          <a:bodyPr wrap="square" rtlCol="0">
            <a:spAutoFit/>
          </a:bodyPr>
          <a:lstStyle/>
          <a:p>
            <a:r>
              <a:rPr lang="en-US" sz="4400" dirty="0"/>
              <a:t>“Instead, Darwin’s theory sought to explain the origin of new forms of life from </a:t>
            </a:r>
            <a:r>
              <a:rPr lang="en-US" sz="4400" b="1" dirty="0">
                <a:solidFill>
                  <a:schemeClr val="bg1"/>
                </a:solidFill>
                <a:highlight>
                  <a:srgbClr val="FF0000"/>
                </a:highlight>
              </a:rPr>
              <a:t>SIMPLER</a:t>
            </a:r>
            <a:r>
              <a:rPr lang="en-US" sz="4400" b="1" dirty="0">
                <a:solidFill>
                  <a:schemeClr val="bg1"/>
                </a:solidFill>
              </a:rPr>
              <a:t> </a:t>
            </a:r>
            <a:r>
              <a:rPr lang="en-US" sz="4400" b="1" dirty="0">
                <a:solidFill>
                  <a:schemeClr val="bg1"/>
                </a:solidFill>
                <a:highlight>
                  <a:srgbClr val="FF0000"/>
                </a:highlight>
              </a:rPr>
              <a:t>PREEXISTING</a:t>
            </a:r>
            <a:r>
              <a:rPr lang="en-US" sz="4400" b="1" dirty="0">
                <a:solidFill>
                  <a:schemeClr val="bg1"/>
                </a:solidFill>
              </a:rPr>
              <a:t> </a:t>
            </a:r>
            <a:r>
              <a:rPr lang="en-US" sz="4400" b="1" dirty="0">
                <a:solidFill>
                  <a:schemeClr val="bg1"/>
                </a:solidFill>
                <a:highlight>
                  <a:srgbClr val="FF0000"/>
                </a:highlight>
              </a:rPr>
              <a:t>FORMS</a:t>
            </a:r>
            <a:r>
              <a:rPr lang="en-US" sz="4400" dirty="0"/>
              <a:t>.”</a:t>
            </a:r>
          </a:p>
        </p:txBody>
      </p:sp>
      <p:pic>
        <p:nvPicPr>
          <p:cNvPr id="4" name="Picture 3" descr="A picture containing clipart&#10;&#10;Description automatically generated">
            <a:extLst>
              <a:ext uri="{FF2B5EF4-FFF2-40B4-BE49-F238E27FC236}">
                <a16:creationId xmlns:a16="http://schemas.microsoft.com/office/drawing/2014/main" id="{9033B4C2-2B17-E20C-613E-D3A87F9C2D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2505" y="1305433"/>
            <a:ext cx="3577602" cy="4475254"/>
          </a:xfrm>
          <a:prstGeom prst="rect">
            <a:avLst/>
          </a:prstGeom>
        </p:spPr>
      </p:pic>
      <p:sp>
        <p:nvSpPr>
          <p:cNvPr id="5" name="TextBox 4">
            <a:extLst>
              <a:ext uri="{FF2B5EF4-FFF2-40B4-BE49-F238E27FC236}">
                <a16:creationId xmlns:a16="http://schemas.microsoft.com/office/drawing/2014/main" id="{68B3119F-F0AE-728D-82AB-82B2434C01B0}"/>
              </a:ext>
            </a:extLst>
          </p:cNvPr>
          <p:cNvSpPr txBox="1"/>
          <p:nvPr/>
        </p:nvSpPr>
        <p:spPr>
          <a:xfrm>
            <a:off x="3161306" y="1750513"/>
            <a:ext cx="1709961" cy="1421928"/>
          </a:xfrm>
          <a:prstGeom prst="rect">
            <a:avLst/>
          </a:prstGeom>
          <a:noFill/>
        </p:spPr>
        <p:txBody>
          <a:bodyPr wrap="square" rtlCol="0">
            <a:spAutoFit/>
          </a:bodyPr>
          <a:lstStyle/>
          <a:p>
            <a:pPr algn="ctr">
              <a:lnSpc>
                <a:spcPct val="90000"/>
              </a:lnSpc>
            </a:pPr>
            <a:r>
              <a:rPr lang="en-US" sz="4800" dirty="0"/>
              <a:t>I give up.</a:t>
            </a:r>
          </a:p>
        </p:txBody>
      </p:sp>
      <p:pic>
        <p:nvPicPr>
          <p:cNvPr id="40968" name="Picture 8" descr="http://blogs.plos.org/biologue/files/2012/12/Origin_of_Species_title_page.jpg"/>
          <p:cNvPicPr>
            <a:picLocks noChangeAspect="1" noChangeArrowheads="1"/>
          </p:cNvPicPr>
          <p:nvPr/>
        </p:nvPicPr>
        <p:blipFill>
          <a:blip r:embed="rId4" cstate="print"/>
          <a:srcRect/>
          <a:stretch>
            <a:fillRect/>
          </a:stretch>
        </p:blipFill>
        <p:spPr bwMode="auto">
          <a:xfrm>
            <a:off x="1371600" y="640080"/>
            <a:ext cx="3577602" cy="5742992"/>
          </a:xfrm>
          <a:prstGeom prst="rect">
            <a:avLst/>
          </a:prstGeom>
          <a:noFill/>
        </p:spPr>
      </p:pic>
      <p:pic>
        <p:nvPicPr>
          <p:cNvPr id="4096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t="145" b="145"/>
          <a:stretch/>
        </p:blipFill>
        <p:spPr bwMode="auto">
          <a:xfrm>
            <a:off x="2295724" y="4092728"/>
            <a:ext cx="1560113" cy="1183202"/>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a:extLst>
              <a:ext uri="{FF2B5EF4-FFF2-40B4-BE49-F238E27FC236}">
                <a16:creationId xmlns:a16="http://schemas.microsoft.com/office/drawing/2014/main" id="{A67C4028-7743-6700-6CBC-29480A8A9604}"/>
              </a:ext>
            </a:extLst>
          </p:cNvPr>
          <p:cNvSpPr txBox="1"/>
          <p:nvPr/>
        </p:nvSpPr>
        <p:spPr>
          <a:xfrm>
            <a:off x="3517199" y="1308723"/>
            <a:ext cx="1195996" cy="646331"/>
          </a:xfrm>
          <a:prstGeom prst="rect">
            <a:avLst/>
          </a:prstGeom>
          <a:noFill/>
        </p:spPr>
        <p:txBody>
          <a:bodyPr wrap="square" rtlCol="0">
            <a:spAutoFit/>
          </a:bodyPr>
          <a:lstStyle/>
          <a:p>
            <a:pPr algn="dist">
              <a:lnSpc>
                <a:spcPct val="90000"/>
              </a:lnSpc>
            </a:pPr>
            <a:r>
              <a:rPr lang="en-US" sz="4000" b="1" dirty="0">
                <a:solidFill>
                  <a:srgbClr val="92D050"/>
                </a:solidFill>
                <a:highlight>
                  <a:srgbClr val="000000"/>
                </a:highlight>
              </a:rPr>
              <a:t>LIFE</a:t>
            </a:r>
            <a:endParaRPr lang="en-US" sz="3600" b="1" dirty="0">
              <a:solidFill>
                <a:srgbClr val="92D050"/>
              </a:solidFill>
              <a:highlight>
                <a:srgbClr val="000000"/>
              </a:highlight>
            </a:endParaRPr>
          </a:p>
        </p:txBody>
      </p:sp>
      <p:sp>
        <p:nvSpPr>
          <p:cNvPr id="24" name="Rectangle 23"/>
          <p:cNvSpPr/>
          <p:nvPr/>
        </p:nvSpPr>
        <p:spPr>
          <a:xfrm>
            <a:off x="1621746" y="1362141"/>
            <a:ext cx="3025927" cy="5394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4">
            <a:extLst>
              <a:ext uri="{FF2B5EF4-FFF2-40B4-BE49-F238E27FC236}">
                <a16:creationId xmlns:a16="http://schemas.microsoft.com/office/drawing/2014/main" id="{69EF834E-802C-A349-D10F-41E1ABBE1B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1675" b="11675"/>
          <a:stretch/>
        </p:blipFill>
        <p:spPr bwMode="auto">
          <a:xfrm>
            <a:off x="9731807" y="689014"/>
            <a:ext cx="2171700" cy="166462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15B16F7-8ED7-262B-6EB6-262E78DD2DFB}"/>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5660552" flipV="1">
            <a:off x="4707192" y="-595691"/>
            <a:ext cx="3286125" cy="4128590"/>
          </a:xfrm>
          <a:prstGeom prst="rect">
            <a:avLst/>
          </a:prstGeom>
        </p:spPr>
      </p:pic>
      <p:pic>
        <p:nvPicPr>
          <p:cNvPr id="10" name="Picture 9">
            <a:extLst>
              <a:ext uri="{FF2B5EF4-FFF2-40B4-BE49-F238E27FC236}">
                <a16:creationId xmlns:a16="http://schemas.microsoft.com/office/drawing/2014/main" id="{9D6E49F2-940B-ADBF-CA50-1BD47BC192D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84545" y="3983091"/>
            <a:ext cx="3565109" cy="2406290"/>
          </a:xfrm>
          <a:prstGeom prst="rect">
            <a:avLst/>
          </a:prstGeom>
        </p:spPr>
      </p:pic>
      <p:sp>
        <p:nvSpPr>
          <p:cNvPr id="11" name="Rectangle 10">
            <a:extLst>
              <a:ext uri="{FF2B5EF4-FFF2-40B4-BE49-F238E27FC236}">
                <a16:creationId xmlns:a16="http://schemas.microsoft.com/office/drawing/2014/main" id="{47A31557-C2A9-23B9-5FFB-6C50E73D8B29}"/>
              </a:ext>
            </a:extLst>
          </p:cNvPr>
          <p:cNvSpPr/>
          <p:nvPr/>
        </p:nvSpPr>
        <p:spPr>
          <a:xfrm>
            <a:off x="1304934" y="3126854"/>
            <a:ext cx="3687741" cy="769441"/>
          </a:xfrm>
          <a:prstGeom prst="rect">
            <a:avLst/>
          </a:prstGeom>
          <a:noFill/>
        </p:spPr>
        <p:txBody>
          <a:bodyPr wrap="none" lIns="91440" tIns="45720" rIns="91440" bIns="45720">
            <a:spAutoFit/>
          </a:bodyPr>
          <a:lstStyle/>
          <a:p>
            <a:pPr algn="ctr"/>
            <a:r>
              <a:rPr lang="en-US" sz="4400" dirty="0">
                <a:solidFill>
                  <a:schemeClr val="bg1"/>
                </a:solidFill>
                <a:highlight>
                  <a:srgbClr val="FF0000"/>
                </a:highlight>
              </a:rPr>
              <a:t>Microevolution</a:t>
            </a:r>
          </a:p>
        </p:txBody>
      </p:sp>
      <p:sp>
        <p:nvSpPr>
          <p:cNvPr id="8" name="TextBox 7">
            <a:extLst>
              <a:ext uri="{FF2B5EF4-FFF2-40B4-BE49-F238E27FC236}">
                <a16:creationId xmlns:a16="http://schemas.microsoft.com/office/drawing/2014/main" id="{EFFBC6ED-8615-1736-5620-2FF850328F59}"/>
              </a:ext>
            </a:extLst>
          </p:cNvPr>
          <p:cNvSpPr txBox="1"/>
          <p:nvPr/>
        </p:nvSpPr>
        <p:spPr>
          <a:xfrm>
            <a:off x="9351054" y="2753900"/>
            <a:ext cx="2840946" cy="2677656"/>
          </a:xfrm>
          <a:prstGeom prst="rect">
            <a:avLst/>
          </a:prstGeom>
          <a:noFill/>
        </p:spPr>
        <p:txBody>
          <a:bodyPr wrap="square" rtlCol="0">
            <a:spAutoFit/>
          </a:bodyPr>
          <a:lstStyle/>
          <a:p>
            <a:pPr algn="ctr"/>
            <a:r>
              <a:rPr lang="en-US" sz="4000" dirty="0"/>
              <a:t>S. Meyers</a:t>
            </a:r>
          </a:p>
          <a:p>
            <a:pPr algn="ctr"/>
            <a:r>
              <a:rPr lang="en-US" sz="3200" dirty="0"/>
              <a:t>PhD, Philosophy      of Science (Cambridge)</a:t>
            </a:r>
          </a:p>
        </p:txBody>
      </p:sp>
      <p:sp>
        <p:nvSpPr>
          <p:cNvPr id="19" name="Rectangle 18"/>
          <p:cNvSpPr/>
          <p:nvPr/>
        </p:nvSpPr>
        <p:spPr>
          <a:xfrm>
            <a:off x="5570892" y="597455"/>
            <a:ext cx="5630508" cy="5663089"/>
          </a:xfrm>
          <a:prstGeom prst="rect">
            <a:avLst/>
          </a:prstGeom>
          <a:noFill/>
        </p:spPr>
        <p:txBody>
          <a:bodyPr wrap="square" lIns="91440" tIns="45720" rIns="91440" bIns="45720">
            <a:spAutoFit/>
          </a:bodyPr>
          <a:lstStyle/>
          <a:p>
            <a:pPr>
              <a:spcBef>
                <a:spcPts val="600"/>
              </a:spcBef>
              <a:spcAft>
                <a:spcPts val="600"/>
              </a:spcAft>
            </a:pPr>
            <a:r>
              <a:rPr lang="en-US" sz="4400" dirty="0">
                <a:ln w="0"/>
                <a:effectLst>
                  <a:outerShdw blurRad="38100" dist="38100" dir="2700000" algn="tl">
                    <a:srgbClr val="000000">
                      <a:alpha val="43137"/>
                    </a:srgbClr>
                  </a:outerShdw>
                </a:effectLst>
              </a:rPr>
              <a:t>But why give up </a:t>
            </a:r>
            <a:r>
              <a:rPr lang="en-US" sz="4400" b="1" dirty="0">
                <a:ln w="0"/>
                <a:effectLst>
                  <a:outerShdw blurRad="38100" dist="38100" dir="2700000" algn="tl">
                    <a:srgbClr val="000000">
                      <a:alpha val="43137"/>
                    </a:srgbClr>
                  </a:outerShdw>
                </a:effectLst>
              </a:rPr>
              <a:t>EVERYTHING</a:t>
            </a:r>
            <a:r>
              <a:rPr lang="en-US" sz="4400" dirty="0">
                <a:ln w="0"/>
                <a:effectLst>
                  <a:outerShdw blurRad="38100" dist="38100" dir="2700000" algn="tl">
                    <a:srgbClr val="000000">
                      <a:alpha val="43137"/>
                    </a:srgbClr>
                  </a:outerShdw>
                </a:effectLst>
              </a:rPr>
              <a:t> on account of Darwinian evolution when it </a:t>
            </a:r>
            <a:r>
              <a:rPr lang="en-US" sz="4400" b="1" dirty="0">
                <a:ln w="0"/>
                <a:effectLst>
                  <a:outerShdw blurRad="38100" dist="38100" dir="2700000" algn="tl">
                    <a:srgbClr val="000000">
                      <a:alpha val="43137"/>
                    </a:srgbClr>
                  </a:outerShdw>
                </a:effectLst>
              </a:rPr>
              <a:t>cannot answer the MOST BASIC QUESTION</a:t>
            </a:r>
            <a:r>
              <a:rPr lang="en-US" sz="4400" dirty="0">
                <a:ln w="0"/>
                <a:effectLst>
                  <a:outerShdw blurRad="38100" dist="38100" dir="2700000" algn="tl">
                    <a:srgbClr val="000000">
                      <a:alpha val="43137"/>
                    </a:srgbClr>
                  </a:outerShdw>
                </a:effectLst>
              </a:rPr>
              <a:t>: </a:t>
            </a:r>
          </a:p>
          <a:p>
            <a:pPr algn="dist">
              <a:spcBef>
                <a:spcPts val="600"/>
              </a:spcBef>
              <a:spcAft>
                <a:spcPts val="600"/>
              </a:spcAft>
            </a:pPr>
            <a:r>
              <a:rPr lang="en-US" sz="4400" b="1" dirty="0">
                <a:ln w="17780" cmpd="sng">
                  <a:solidFill>
                    <a:srgbClr val="FFFFFF"/>
                  </a:solidFill>
                  <a:prstDash val="solid"/>
                  <a:miter lim="800000"/>
                </a:ln>
                <a:solidFill>
                  <a:srgbClr val="92D050"/>
                </a:solidFill>
                <a:effectLst>
                  <a:outerShdw blurRad="38100" dist="38100" dir="2700000" algn="tl">
                    <a:srgbClr val="000000">
                      <a:alpha val="43137"/>
                    </a:srgbClr>
                  </a:outerShdw>
                </a:effectLst>
                <a:highlight>
                  <a:srgbClr val="000000"/>
                </a:highlight>
              </a:rPr>
              <a:t>THE</a:t>
            </a:r>
            <a:r>
              <a:rPr lang="en-US" sz="4400" b="1" dirty="0">
                <a:ln w="17780" cmpd="sng">
                  <a:solidFill>
                    <a:srgbClr val="FFFFFF"/>
                  </a:solidFill>
                  <a:prstDash val="solid"/>
                  <a:miter lim="800000"/>
                </a:ln>
                <a:solidFill>
                  <a:srgbClr val="92D050"/>
                </a:solidFill>
                <a:effectLst>
                  <a:outerShdw blurRad="38100" dist="38100" dir="2700000" algn="tl">
                    <a:srgbClr val="000000">
                      <a:alpha val="43137"/>
                    </a:srgbClr>
                  </a:outerShdw>
                </a:effectLst>
              </a:rPr>
              <a:t> </a:t>
            </a:r>
            <a:r>
              <a:rPr lang="en-US" sz="4400" b="1" dirty="0">
                <a:ln w="17780" cmpd="sng">
                  <a:solidFill>
                    <a:srgbClr val="FFFFFF"/>
                  </a:solidFill>
                  <a:prstDash val="solid"/>
                  <a:miter lim="800000"/>
                </a:ln>
                <a:solidFill>
                  <a:srgbClr val="92D050"/>
                </a:solidFill>
                <a:effectLst>
                  <a:outerShdw blurRad="38100" dist="38100" dir="2700000" algn="tl">
                    <a:srgbClr val="000000">
                      <a:alpha val="43137"/>
                    </a:srgbClr>
                  </a:outerShdw>
                </a:effectLst>
                <a:highlight>
                  <a:srgbClr val="000000"/>
                </a:highlight>
              </a:rPr>
              <a:t>ORIGIN</a:t>
            </a:r>
            <a:r>
              <a:rPr lang="en-US" sz="4400" b="1" dirty="0">
                <a:ln w="17780" cmpd="sng">
                  <a:solidFill>
                    <a:srgbClr val="FFFFFF"/>
                  </a:solidFill>
                  <a:prstDash val="solid"/>
                  <a:miter lim="800000"/>
                </a:ln>
                <a:solidFill>
                  <a:srgbClr val="92D050"/>
                </a:solidFill>
                <a:effectLst>
                  <a:outerShdw blurRad="38100" dist="38100" dir="2700000" algn="tl">
                    <a:srgbClr val="000000">
                      <a:alpha val="43137"/>
                    </a:srgbClr>
                  </a:outerShdw>
                </a:effectLst>
              </a:rPr>
              <a:t> </a:t>
            </a:r>
            <a:r>
              <a:rPr lang="en-US" sz="4400" b="1" dirty="0">
                <a:ln w="17780" cmpd="sng">
                  <a:solidFill>
                    <a:srgbClr val="FFFFFF"/>
                  </a:solidFill>
                  <a:prstDash val="solid"/>
                  <a:miter lim="800000"/>
                </a:ln>
                <a:solidFill>
                  <a:srgbClr val="92D050"/>
                </a:solidFill>
                <a:effectLst>
                  <a:outerShdw blurRad="38100" dist="38100" dir="2700000" algn="tl">
                    <a:srgbClr val="000000">
                      <a:alpha val="43137"/>
                    </a:srgbClr>
                  </a:outerShdw>
                </a:effectLst>
                <a:highlight>
                  <a:srgbClr val="000000"/>
                </a:highlight>
              </a:rPr>
              <a:t>OF</a:t>
            </a:r>
            <a:r>
              <a:rPr lang="en-US" sz="4400" b="1" dirty="0">
                <a:ln w="17780" cmpd="sng">
                  <a:solidFill>
                    <a:srgbClr val="FFFFFF"/>
                  </a:solidFill>
                  <a:prstDash val="solid"/>
                  <a:miter lim="800000"/>
                </a:ln>
                <a:solidFill>
                  <a:srgbClr val="92D050"/>
                </a:solidFill>
                <a:effectLst>
                  <a:outerShdw blurRad="38100" dist="38100" dir="2700000" algn="tl">
                    <a:srgbClr val="000000">
                      <a:alpha val="43137"/>
                    </a:srgbClr>
                  </a:outerShdw>
                </a:effectLst>
              </a:rPr>
              <a:t> </a:t>
            </a:r>
            <a:r>
              <a:rPr lang="en-US" sz="4400" b="1" dirty="0">
                <a:ln w="17780" cmpd="sng">
                  <a:solidFill>
                    <a:srgbClr val="FFFFFF"/>
                  </a:solidFill>
                  <a:prstDash val="solid"/>
                  <a:miter lim="800000"/>
                </a:ln>
                <a:solidFill>
                  <a:srgbClr val="92D050"/>
                </a:solidFill>
                <a:effectLst>
                  <a:outerShdw blurRad="38100" dist="38100" dir="2700000" algn="tl">
                    <a:srgbClr val="000000">
                      <a:alpha val="43137"/>
                    </a:srgbClr>
                  </a:outerShdw>
                </a:effectLst>
                <a:highlight>
                  <a:srgbClr val="000000"/>
                </a:highlight>
              </a:rPr>
              <a:t>LIFE?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75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iterate type="lt">
                                    <p:tmPct val="12000"/>
                                  </p:iterate>
                                  <p:childTnLst>
                                    <p:set>
                                      <p:cBhvr>
                                        <p:cTn id="17" dur="1" fill="hold">
                                          <p:stCondLst>
                                            <p:cond delay="0"/>
                                          </p:stCondLst>
                                        </p:cTn>
                                        <p:tgtEl>
                                          <p:spTgt spid="19">
                                            <p:txEl>
                                              <p:pRg st="1" end="1"/>
                                            </p:txEl>
                                          </p:spTgt>
                                        </p:tgtEl>
                                        <p:attrNameLst>
                                          <p:attrName>style.visibility</p:attrName>
                                        </p:attrNameLst>
                                      </p:cBhvr>
                                      <p:to>
                                        <p:strVal val="visible"/>
                                      </p:to>
                                    </p:set>
                                    <p:animEffect transition="in" filter="fade">
                                      <p:cBhvr>
                                        <p:cTn id="18" dur="500"/>
                                        <p:tgtEl>
                                          <p:spTgt spid="19">
                                            <p:txEl>
                                              <p:pRg st="1" end="1"/>
                                            </p:txEl>
                                          </p:spTgt>
                                        </p:tgtEl>
                                      </p:cBhvr>
                                    </p:animEffect>
                                  </p:childTnLst>
                                </p:cTn>
                              </p:par>
                              <p:par>
                                <p:cTn id="19" presetID="6" presetClass="emph" presetSubtype="0" fill="hold" grpId="1" nodeType="withEffect">
                                  <p:stCondLst>
                                    <p:cond delay="0"/>
                                  </p:stCondLst>
                                  <p:iterate type="lt">
                                    <p:tmPct val="0"/>
                                  </p:iterate>
                                  <p:childTnLst>
                                    <p:animScale>
                                      <p:cBhvr>
                                        <p:cTn id="20" dur="2000" fill="hold"/>
                                        <p:tgtEl>
                                          <p:spTgt spid="19">
                                            <p:txEl>
                                              <p:pRg st="0" end="0"/>
                                            </p:txEl>
                                          </p:spTgt>
                                        </p:tgtEl>
                                      </p:cBhvr>
                                      <p:by x="65000" y="65000"/>
                                    </p:animScale>
                                  </p:childTnLst>
                                </p:cTn>
                              </p:par>
                              <p:par>
                                <p:cTn id="21" presetID="6" presetClass="emph" presetSubtype="0" fill="hold" grpId="1" nodeType="withEffect">
                                  <p:stCondLst>
                                    <p:cond delay="0"/>
                                  </p:stCondLst>
                                  <p:iterate type="lt">
                                    <p:tmPct val="0"/>
                                  </p:iterate>
                                  <p:childTnLst>
                                    <p:animScale>
                                      <p:cBhvr>
                                        <p:cTn id="22" dur="2000" fill="hold"/>
                                        <p:tgtEl>
                                          <p:spTgt spid="19">
                                            <p:txEl>
                                              <p:pRg st="1" end="1"/>
                                            </p:txEl>
                                          </p:spTgt>
                                        </p:tgtEl>
                                      </p:cBhvr>
                                      <p:by x="140000" y="100000"/>
                                    </p:animScale>
                                  </p:childTnLst>
                                </p:cTn>
                              </p:par>
                              <p:par>
                                <p:cTn id="23" presetID="4" presetClass="entr" presetSubtype="16" fill="hold" nodeType="withEffect">
                                  <p:stCondLst>
                                    <p:cond delay="750"/>
                                  </p:stCondLst>
                                  <p:childTnLst>
                                    <p:set>
                                      <p:cBhvr>
                                        <p:cTn id="24" dur="1" fill="hold">
                                          <p:stCondLst>
                                            <p:cond delay="0"/>
                                          </p:stCondLst>
                                        </p:cTn>
                                        <p:tgtEl>
                                          <p:spTgt spid="40968"/>
                                        </p:tgtEl>
                                        <p:attrNameLst>
                                          <p:attrName>style.visibility</p:attrName>
                                        </p:attrNameLst>
                                      </p:cBhvr>
                                      <p:to>
                                        <p:strVal val="visible"/>
                                      </p:to>
                                    </p:set>
                                    <p:animEffect transition="in" filter="box(in)">
                                      <p:cBhvr>
                                        <p:cTn id="25" dur="1000"/>
                                        <p:tgtEl>
                                          <p:spTgt spid="40968"/>
                                        </p:tgtEl>
                                      </p:cBhvr>
                                    </p:animEffect>
                                  </p:childTnLst>
                                </p:cTn>
                              </p:par>
                              <p:par>
                                <p:cTn id="26" presetID="4" presetClass="entr" presetSubtype="16" fill="hold" grpId="0" nodeType="withEffect">
                                  <p:stCondLst>
                                    <p:cond delay="2500"/>
                                  </p:stCondLst>
                                  <p:childTnLst>
                                    <p:set>
                                      <p:cBhvr>
                                        <p:cTn id="27" dur="1" fill="hold">
                                          <p:stCondLst>
                                            <p:cond delay="0"/>
                                          </p:stCondLst>
                                        </p:cTn>
                                        <p:tgtEl>
                                          <p:spTgt spid="24"/>
                                        </p:tgtEl>
                                        <p:attrNameLst>
                                          <p:attrName>style.visibility</p:attrName>
                                        </p:attrNameLst>
                                      </p:cBhvr>
                                      <p:to>
                                        <p:strVal val="visible"/>
                                      </p:to>
                                    </p:set>
                                    <p:animEffect transition="in" filter="box(in)">
                                      <p:cBhvr>
                                        <p:cTn id="28" dur="1500"/>
                                        <p:tgtEl>
                                          <p:spTgt spid="24"/>
                                        </p:tgtEl>
                                      </p:cBhvr>
                                    </p:animEffect>
                                  </p:childTnLst>
                                </p:cTn>
                              </p:par>
                              <p:par>
                                <p:cTn id="29" presetID="42" presetClass="entr" presetSubtype="0" fill="hold" nodeType="withEffect">
                                  <p:stCondLst>
                                    <p:cond delay="3000"/>
                                  </p:stCondLst>
                                  <p:childTnLst>
                                    <p:set>
                                      <p:cBhvr>
                                        <p:cTn id="30" dur="1" fill="hold">
                                          <p:stCondLst>
                                            <p:cond delay="0"/>
                                          </p:stCondLst>
                                        </p:cTn>
                                        <p:tgtEl>
                                          <p:spTgt spid="40962"/>
                                        </p:tgtEl>
                                        <p:attrNameLst>
                                          <p:attrName>style.visibility</p:attrName>
                                        </p:attrNameLst>
                                      </p:cBhvr>
                                      <p:to>
                                        <p:strVal val="visible"/>
                                      </p:to>
                                    </p:set>
                                    <p:animEffect transition="in" filter="fade">
                                      <p:cBhvr>
                                        <p:cTn id="31" dur="1000"/>
                                        <p:tgtEl>
                                          <p:spTgt spid="40962"/>
                                        </p:tgtEl>
                                      </p:cBhvr>
                                    </p:animEffect>
                                    <p:anim calcmode="lin" valueType="num">
                                      <p:cBhvr>
                                        <p:cTn id="32" dur="1000" fill="hold"/>
                                        <p:tgtEl>
                                          <p:spTgt spid="40962"/>
                                        </p:tgtEl>
                                        <p:attrNameLst>
                                          <p:attrName>ppt_x</p:attrName>
                                        </p:attrNameLst>
                                      </p:cBhvr>
                                      <p:tavLst>
                                        <p:tav tm="0">
                                          <p:val>
                                            <p:strVal val="#ppt_x"/>
                                          </p:val>
                                        </p:tav>
                                        <p:tav tm="100000">
                                          <p:val>
                                            <p:strVal val="#ppt_x"/>
                                          </p:val>
                                        </p:tav>
                                      </p:tavLst>
                                    </p:anim>
                                    <p:anim calcmode="lin" valueType="num">
                                      <p:cBhvr>
                                        <p:cTn id="33" dur="1000" fill="hold"/>
                                        <p:tgtEl>
                                          <p:spTgt spid="40962"/>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50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750"/>
                                        <p:tgtEl>
                                          <p:spTgt spid="7"/>
                                        </p:tgtEl>
                                      </p:cBhvr>
                                    </p:animEffect>
                                  </p:childTnLst>
                                </p:cTn>
                              </p:par>
                              <p:par>
                                <p:cTn id="37" presetID="2" presetClass="exit" presetSubtype="4" fill="hold" grpId="1" nodeType="withEffect">
                                  <p:stCondLst>
                                    <p:cond delay="7250"/>
                                  </p:stCondLst>
                                  <p:childTnLst>
                                    <p:anim calcmode="lin" valueType="num">
                                      <p:cBhvr additive="base">
                                        <p:cTn id="38" dur="2500"/>
                                        <p:tgtEl>
                                          <p:spTgt spid="7"/>
                                        </p:tgtEl>
                                        <p:attrNameLst>
                                          <p:attrName>ppt_x</p:attrName>
                                        </p:attrNameLst>
                                      </p:cBhvr>
                                      <p:tavLst>
                                        <p:tav tm="0">
                                          <p:val>
                                            <p:strVal val="ppt_x"/>
                                          </p:val>
                                        </p:tav>
                                        <p:tav tm="100000">
                                          <p:val>
                                            <p:strVal val="ppt_x"/>
                                          </p:val>
                                        </p:tav>
                                      </p:tavLst>
                                    </p:anim>
                                    <p:anim calcmode="lin" valueType="num">
                                      <p:cBhvr additive="base">
                                        <p:cTn id="39" dur="2500"/>
                                        <p:tgtEl>
                                          <p:spTgt spid="7"/>
                                        </p:tgtEl>
                                        <p:attrNameLst>
                                          <p:attrName>ppt_y</p:attrName>
                                        </p:attrNameLst>
                                      </p:cBhvr>
                                      <p:tavLst>
                                        <p:tav tm="0">
                                          <p:val>
                                            <p:strVal val="ppt_y"/>
                                          </p:val>
                                        </p:tav>
                                        <p:tav tm="100000">
                                          <p:val>
                                            <p:strVal val="1+ppt_h/2"/>
                                          </p:val>
                                        </p:tav>
                                      </p:tavLst>
                                    </p:anim>
                                    <p:set>
                                      <p:cBhvr>
                                        <p:cTn id="40" dur="1" fill="hold">
                                          <p:stCondLst>
                                            <p:cond delay="2499"/>
                                          </p:stCondLst>
                                        </p:cTn>
                                        <p:tgtEl>
                                          <p:spTgt spid="7"/>
                                        </p:tgtEl>
                                        <p:attrNameLst>
                                          <p:attrName>style.visibility</p:attrName>
                                        </p:attrNameLst>
                                      </p:cBhvr>
                                      <p:to>
                                        <p:strVal val="hidden"/>
                                      </p:to>
                                    </p:set>
                                  </p:childTnLst>
                                </p:cTn>
                              </p:par>
                              <p:par>
                                <p:cTn id="41" presetID="8" presetClass="emph" presetSubtype="0" fill="hold" grpId="2" nodeType="withEffect">
                                  <p:stCondLst>
                                    <p:cond delay="7250"/>
                                  </p:stCondLst>
                                  <p:childTnLst>
                                    <p:animRot by="-43200000">
                                      <p:cBhvr>
                                        <p:cTn id="42" dur="3000" fill="hold"/>
                                        <p:tgtEl>
                                          <p:spTgt spid="7"/>
                                        </p:tgtEl>
                                        <p:attrNameLst>
                                          <p:attrName>r</p:attrName>
                                        </p:attrNameLst>
                                      </p:cBhvr>
                                    </p:animRot>
                                  </p:childTnLst>
                                </p:cTn>
                              </p:par>
                              <p:par>
                                <p:cTn id="43" presetID="2" presetClass="exit" presetSubtype="4" fill="hold" nodeType="withEffect">
                                  <p:stCondLst>
                                    <p:cond delay="8500"/>
                                  </p:stCondLst>
                                  <p:childTnLst>
                                    <p:anim calcmode="lin" valueType="num">
                                      <p:cBhvr additive="base">
                                        <p:cTn id="44" dur="2000"/>
                                        <p:tgtEl>
                                          <p:spTgt spid="40962"/>
                                        </p:tgtEl>
                                        <p:attrNameLst>
                                          <p:attrName>ppt_x</p:attrName>
                                        </p:attrNameLst>
                                      </p:cBhvr>
                                      <p:tavLst>
                                        <p:tav tm="0">
                                          <p:val>
                                            <p:strVal val="ppt_x"/>
                                          </p:val>
                                        </p:tav>
                                        <p:tav tm="100000">
                                          <p:val>
                                            <p:strVal val="ppt_x"/>
                                          </p:val>
                                        </p:tav>
                                      </p:tavLst>
                                    </p:anim>
                                    <p:anim calcmode="lin" valueType="num">
                                      <p:cBhvr additive="base">
                                        <p:cTn id="45" dur="2000"/>
                                        <p:tgtEl>
                                          <p:spTgt spid="40962"/>
                                        </p:tgtEl>
                                        <p:attrNameLst>
                                          <p:attrName>ppt_y</p:attrName>
                                        </p:attrNameLst>
                                      </p:cBhvr>
                                      <p:tavLst>
                                        <p:tav tm="0">
                                          <p:val>
                                            <p:strVal val="ppt_y"/>
                                          </p:val>
                                        </p:tav>
                                        <p:tav tm="100000">
                                          <p:val>
                                            <p:strVal val="1+ppt_h/2"/>
                                          </p:val>
                                        </p:tav>
                                      </p:tavLst>
                                    </p:anim>
                                    <p:set>
                                      <p:cBhvr>
                                        <p:cTn id="46" dur="1" fill="hold">
                                          <p:stCondLst>
                                            <p:cond delay="1999"/>
                                          </p:stCondLst>
                                        </p:cTn>
                                        <p:tgtEl>
                                          <p:spTgt spid="40962"/>
                                        </p:tgtEl>
                                        <p:attrNameLst>
                                          <p:attrName>style.visibility</p:attrName>
                                        </p:attrNameLst>
                                      </p:cBhvr>
                                      <p:to>
                                        <p:strVal val="hidden"/>
                                      </p:to>
                                    </p:set>
                                  </p:childTnLst>
                                </p:cTn>
                              </p:par>
                              <p:par>
                                <p:cTn id="47" presetID="8" presetClass="emph" presetSubtype="0" fill="hold" nodeType="withEffect">
                                  <p:stCondLst>
                                    <p:cond delay="8500"/>
                                  </p:stCondLst>
                                  <p:childTnLst>
                                    <p:animRot by="21600000">
                                      <p:cBhvr>
                                        <p:cTn id="48" dur="2000" fill="hold"/>
                                        <p:tgtEl>
                                          <p:spTgt spid="40962"/>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0"/>
                                  </p:stCondLst>
                                  <p:iterate type="lt">
                                    <p:tmPct val="0"/>
                                  </p:iterate>
                                  <p:childTnLst>
                                    <p:animEffect transition="out" filter="fade">
                                      <p:cBhvr>
                                        <p:cTn id="52" dur="500"/>
                                        <p:tgtEl>
                                          <p:spTgt spid="19">
                                            <p:txEl>
                                              <p:pRg st="0" end="0"/>
                                            </p:txEl>
                                          </p:spTgt>
                                        </p:tgtEl>
                                      </p:cBhvr>
                                    </p:animEffect>
                                    <p:set>
                                      <p:cBhvr>
                                        <p:cTn id="53" dur="1" fill="hold">
                                          <p:stCondLst>
                                            <p:cond delay="499"/>
                                          </p:stCondLst>
                                        </p:cTn>
                                        <p:tgtEl>
                                          <p:spTgt spid="19">
                                            <p:txEl>
                                              <p:pRg st="0" end="0"/>
                                            </p:txEl>
                                          </p:spTgt>
                                        </p:tgtEl>
                                        <p:attrNameLst>
                                          <p:attrName>style.visibility</p:attrName>
                                        </p:attrNameLst>
                                      </p:cBhvr>
                                      <p:to>
                                        <p:strVal val="hidden"/>
                                      </p:to>
                                    </p:set>
                                  </p:childTnLst>
                                </p:cTn>
                              </p:par>
                              <p:par>
                                <p:cTn id="54" presetID="10" presetClass="exit" presetSubtype="0" fill="hold" grpId="0" nodeType="withEffect">
                                  <p:stCondLst>
                                    <p:cond delay="0"/>
                                  </p:stCondLst>
                                  <p:iterate type="lt">
                                    <p:tmPct val="0"/>
                                  </p:iterate>
                                  <p:childTnLst>
                                    <p:animEffect transition="out" filter="fade">
                                      <p:cBhvr>
                                        <p:cTn id="55" dur="500"/>
                                        <p:tgtEl>
                                          <p:spTgt spid="19">
                                            <p:txEl>
                                              <p:pRg st="1" end="1"/>
                                            </p:txEl>
                                          </p:spTgt>
                                        </p:tgtEl>
                                      </p:cBhvr>
                                    </p:animEffect>
                                    <p:set>
                                      <p:cBhvr>
                                        <p:cTn id="56" dur="1" fill="hold">
                                          <p:stCondLst>
                                            <p:cond delay="499"/>
                                          </p:stCondLst>
                                        </p:cTn>
                                        <p:tgtEl>
                                          <p:spTgt spid="19">
                                            <p:txEl>
                                              <p:pRg st="1" end="1"/>
                                            </p:txEl>
                                          </p:spTgt>
                                        </p:tgtEl>
                                        <p:attrNameLst>
                                          <p:attrName>style.visibility</p:attrName>
                                        </p:attrNameLst>
                                      </p:cBhvr>
                                      <p:to>
                                        <p:strVal val="hidden"/>
                                      </p:to>
                                    </p:set>
                                  </p:childTnLst>
                                </p:cTn>
                              </p:par>
                              <p:par>
                                <p:cTn id="57" presetID="42" presetClass="entr" presetSubtype="0" fill="hold" nodeType="with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1000"/>
                                        <p:tgtEl>
                                          <p:spTgt spid="2"/>
                                        </p:tgtEl>
                                      </p:cBhvr>
                                    </p:animEffect>
                                    <p:anim calcmode="lin" valueType="num">
                                      <p:cBhvr>
                                        <p:cTn id="60" dur="1000" fill="hold"/>
                                        <p:tgtEl>
                                          <p:spTgt spid="2"/>
                                        </p:tgtEl>
                                        <p:attrNameLst>
                                          <p:attrName>ppt_x</p:attrName>
                                        </p:attrNameLst>
                                      </p:cBhvr>
                                      <p:tavLst>
                                        <p:tav tm="0">
                                          <p:val>
                                            <p:strVal val="#ppt_x"/>
                                          </p:val>
                                        </p:tav>
                                        <p:tav tm="100000">
                                          <p:val>
                                            <p:strVal val="#ppt_x"/>
                                          </p:val>
                                        </p:tav>
                                      </p:tavLst>
                                    </p:anim>
                                    <p:anim calcmode="lin" valueType="num">
                                      <p:cBhvr>
                                        <p:cTn id="61" dur="1000" fill="hold"/>
                                        <p:tgtEl>
                                          <p:spTgt spid="2"/>
                                        </p:tgtEl>
                                        <p:attrNameLst>
                                          <p:attrName>ppt_y</p:attrName>
                                        </p:attrNameLst>
                                      </p:cBhvr>
                                      <p:tavLst>
                                        <p:tav tm="0">
                                          <p:val>
                                            <p:strVal val="#ppt_y+.1"/>
                                          </p:val>
                                        </p:tav>
                                        <p:tav tm="100000">
                                          <p:val>
                                            <p:strVal val="#ppt_y"/>
                                          </p:val>
                                        </p:tav>
                                      </p:tavLst>
                                    </p:anim>
                                  </p:childTnLst>
                                </p:cTn>
                              </p:par>
                              <p:par>
                                <p:cTn id="62" presetID="16" presetClass="entr" presetSubtype="21" fill="hold" grpId="0" nodeType="withEffect">
                                  <p:stCondLst>
                                    <p:cond delay="750"/>
                                  </p:stCondLst>
                                  <p:childTnLst>
                                    <p:set>
                                      <p:cBhvr>
                                        <p:cTn id="63" dur="1" fill="hold">
                                          <p:stCondLst>
                                            <p:cond delay="0"/>
                                          </p:stCondLst>
                                        </p:cTn>
                                        <p:tgtEl>
                                          <p:spTgt spid="8"/>
                                        </p:tgtEl>
                                        <p:attrNameLst>
                                          <p:attrName>style.visibility</p:attrName>
                                        </p:attrNameLst>
                                      </p:cBhvr>
                                      <p:to>
                                        <p:strVal val="visible"/>
                                      </p:to>
                                    </p:set>
                                    <p:animEffect transition="in" filter="barn(inVertical)">
                                      <p:cBhvr>
                                        <p:cTn id="64" dur="125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iterate type="lt">
                                    <p:tmPct val="12000"/>
                                  </p:iterate>
                                  <p:childTnLst>
                                    <p:set>
                                      <p:cBhvr>
                                        <p:cTn id="68" dur="1" fill="hold">
                                          <p:stCondLst>
                                            <p:cond delay="0"/>
                                          </p:stCondLst>
                                        </p:cTn>
                                        <p:tgtEl>
                                          <p:spTgt spid="3">
                                            <p:txEl>
                                              <p:pRg st="0" end="0"/>
                                            </p:txEl>
                                          </p:spTgt>
                                        </p:tgtEl>
                                        <p:attrNameLst>
                                          <p:attrName>style.visibility</p:attrName>
                                        </p:attrNameLst>
                                      </p:cBhvr>
                                      <p:to>
                                        <p:strVal val="visible"/>
                                      </p:to>
                                    </p:set>
                                    <p:animEffect transition="in" filter="fade">
                                      <p:cBhvr>
                                        <p:cTn id="69" dur="500"/>
                                        <p:tgtEl>
                                          <p:spTgt spid="3">
                                            <p:txEl>
                                              <p:pRg st="0" end="0"/>
                                            </p:txEl>
                                          </p:spTgt>
                                        </p:tgtEl>
                                      </p:cBhvr>
                                    </p:animEffect>
                                  </p:childTnLst>
                                  <p:subTnLst>
                                    <p:set>
                                      <p:cBhvr override="childStyle">
                                        <p:cTn dur="1" fill="hold" display="0" masterRel="nextClick" afterEffect="1"/>
                                        <p:tgtEl>
                                          <p:spTgt spid="3">
                                            <p:txEl>
                                              <p:pRg st="0" end="0"/>
                                            </p:txEl>
                                          </p:spTgt>
                                        </p:tgtEl>
                                        <p:attrNameLst>
                                          <p:attrName>style.visibility</p:attrName>
                                        </p:attrNameLst>
                                      </p:cBhvr>
                                      <p:to>
                                        <p:strVal val="hidden"/>
                                      </p:to>
                                    </p:set>
                                  </p:subTnLst>
                                </p:cTn>
                              </p:par>
                              <p:par>
                                <p:cTn id="70" presetID="10" presetClass="exit" presetSubtype="0" fill="hold" grpId="1" nodeType="withEffect">
                                  <p:stCondLst>
                                    <p:cond delay="0"/>
                                  </p:stCondLst>
                                  <p:childTnLst>
                                    <p:animEffect transition="out" filter="fade">
                                      <p:cBhvr>
                                        <p:cTn id="71" dur="500"/>
                                        <p:tgtEl>
                                          <p:spTgt spid="8"/>
                                        </p:tgtEl>
                                      </p:cBhvr>
                                    </p:animEffect>
                                    <p:set>
                                      <p:cBhvr>
                                        <p:cTn id="72" dur="1" fill="hold">
                                          <p:stCondLst>
                                            <p:cond delay="499"/>
                                          </p:stCondLst>
                                        </p:cTn>
                                        <p:tgtEl>
                                          <p:spTgt spid="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iterate type="lt">
                                    <p:tmPct val="12000"/>
                                  </p:iterate>
                                  <p:childTnLst>
                                    <p:set>
                                      <p:cBhvr>
                                        <p:cTn id="76" dur="1" fill="hold">
                                          <p:stCondLst>
                                            <p:cond delay="0"/>
                                          </p:stCondLst>
                                        </p:cTn>
                                        <p:tgtEl>
                                          <p:spTgt spid="6"/>
                                        </p:tgtEl>
                                        <p:attrNameLst>
                                          <p:attrName>style.visibility</p:attrName>
                                        </p:attrNameLst>
                                      </p:cBhvr>
                                      <p:to>
                                        <p:strVal val="visible"/>
                                      </p:to>
                                    </p:set>
                                    <p:animEffect transition="in" filter="fade">
                                      <p:cBhvr>
                                        <p:cTn id="77" dur="500"/>
                                        <p:tgtEl>
                                          <p:spTgt spid="6"/>
                                        </p:tgtEl>
                                      </p:cBhvr>
                                    </p:animEffect>
                                  </p:childTnLst>
                                </p:cTn>
                              </p:par>
                              <p:par>
                                <p:cTn id="78" presetID="16" presetClass="entr" presetSubtype="21" fill="hold" nodeType="withEffect">
                                  <p:stCondLst>
                                    <p:cond delay="2500"/>
                                  </p:stCondLst>
                                  <p:childTnLst>
                                    <p:set>
                                      <p:cBhvr>
                                        <p:cTn id="79" dur="1" fill="hold">
                                          <p:stCondLst>
                                            <p:cond delay="0"/>
                                          </p:stCondLst>
                                        </p:cTn>
                                        <p:tgtEl>
                                          <p:spTgt spid="9"/>
                                        </p:tgtEl>
                                        <p:attrNameLst>
                                          <p:attrName>style.visibility</p:attrName>
                                        </p:attrNameLst>
                                      </p:cBhvr>
                                      <p:to>
                                        <p:strVal val="visible"/>
                                      </p:to>
                                    </p:set>
                                    <p:animEffect transition="in" filter="barn(inVertical)">
                                      <p:cBhvr>
                                        <p:cTn id="80" dur="750"/>
                                        <p:tgtEl>
                                          <p:spTgt spid="9"/>
                                        </p:tgtEl>
                                      </p:cBhvr>
                                    </p:animEffect>
                                  </p:childTnLst>
                                </p:cTn>
                              </p:par>
                              <p:par>
                                <p:cTn id="81" presetID="10" presetClass="entr" presetSubtype="0" fill="hold" nodeType="withEffect">
                                  <p:stCondLst>
                                    <p:cond delay="450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1750"/>
                                        <p:tgtEl>
                                          <p:spTgt spid="10"/>
                                        </p:tgtEl>
                                      </p:cBhvr>
                                    </p:animEffect>
                                  </p:childTnLst>
                                </p:cTn>
                              </p:par>
                              <p:par>
                                <p:cTn id="84" presetID="16" presetClass="entr" presetSubtype="21" fill="hold" grpId="0" nodeType="withEffect">
                                  <p:stCondLst>
                                    <p:cond delay="5250"/>
                                  </p:stCondLst>
                                  <p:childTnLst>
                                    <p:set>
                                      <p:cBhvr>
                                        <p:cTn id="85" dur="1" fill="hold">
                                          <p:stCondLst>
                                            <p:cond delay="0"/>
                                          </p:stCondLst>
                                        </p:cTn>
                                        <p:tgtEl>
                                          <p:spTgt spid="11"/>
                                        </p:tgtEl>
                                        <p:attrNameLst>
                                          <p:attrName>style.visibility</p:attrName>
                                        </p:attrNameLst>
                                      </p:cBhvr>
                                      <p:to>
                                        <p:strVal val="visible"/>
                                      </p:to>
                                    </p:set>
                                    <p:animEffect transition="in" filter="barn(inVertical)">
                                      <p:cBhvr>
                                        <p:cTn id="86" dur="2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7" grpId="0"/>
      <p:bldP spid="7" grpId="1"/>
      <p:bldP spid="7" grpId="2"/>
      <p:bldP spid="24" grpId="0" animBg="1"/>
      <p:bldP spid="11" grpId="0"/>
      <p:bldP spid="8" grpId="0"/>
      <p:bldP spid="8" grpId="1"/>
      <p:bldP spid="19" grpId="0" build="allAtOnce"/>
      <p:bldP spid="19" grpId="1" uiExpand="1" build="allAtOnce"/>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iller-Urey Experiment">
            <a:hlinkClick r:id="" action="ppaction://media"/>
            <a:extLst>
              <a:ext uri="{FF2B5EF4-FFF2-40B4-BE49-F238E27FC236}">
                <a16:creationId xmlns:a16="http://schemas.microsoft.com/office/drawing/2014/main" id="{D81C66E5-76FA-9021-2322-73FA74FDBDE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80BEF97C-2D44-371F-9054-0BE1280546C0}"/>
              </a:ext>
            </a:extLst>
          </p:cNvPr>
          <p:cNvPicPr>
            <a:picLocks noChangeAspect="1"/>
          </p:cNvPicPr>
          <p:nvPr/>
        </p:nvPicPr>
        <p:blipFill>
          <a:blip r:embed="rId6"/>
          <a:srcRect t="3911"/>
          <a:stretch>
            <a:fillRect/>
          </a:stretch>
        </p:blipFill>
        <p:spPr>
          <a:xfrm>
            <a:off x="1828800" y="1182932"/>
            <a:ext cx="8383170" cy="4613520"/>
          </a:xfrm>
          <a:prstGeom prst="flowChartMultidocument">
            <a:avLst/>
          </a:prstGeom>
        </p:spPr>
      </p:pic>
      <p:sp>
        <p:nvSpPr>
          <p:cNvPr id="10" name="TextBox 9">
            <a:extLst>
              <a:ext uri="{FF2B5EF4-FFF2-40B4-BE49-F238E27FC236}">
                <a16:creationId xmlns:a16="http://schemas.microsoft.com/office/drawing/2014/main" id="{157C4CC4-C57B-648C-1E78-D2FB9862C3D9}"/>
              </a:ext>
            </a:extLst>
          </p:cNvPr>
          <p:cNvSpPr txBox="1"/>
          <p:nvPr/>
        </p:nvSpPr>
        <p:spPr>
          <a:xfrm>
            <a:off x="1371600" y="542194"/>
            <a:ext cx="5638800" cy="646331"/>
          </a:xfrm>
          <a:prstGeom prst="rect">
            <a:avLst/>
          </a:prstGeom>
          <a:noFill/>
        </p:spPr>
        <p:txBody>
          <a:bodyPr wrap="square" rtlCol="0">
            <a:spAutoFit/>
          </a:bodyPr>
          <a:lstStyle/>
          <a:p>
            <a:pPr algn="ctr">
              <a:lnSpc>
                <a:spcPct val="90000"/>
              </a:lnSpc>
            </a:pPr>
            <a:r>
              <a:rPr lang="en-US" sz="4000" i="1" dirty="0">
                <a:solidFill>
                  <a:schemeClr val="bg1"/>
                </a:solidFill>
                <a:effectLst>
                  <a:outerShdw blurRad="38100" dist="38100" dir="2700000" algn="tl">
                    <a:srgbClr val="000000">
                      <a:alpha val="43137"/>
                    </a:srgbClr>
                  </a:outerShdw>
                </a:effectLst>
              </a:rPr>
              <a:t>Intelligent designer</a:t>
            </a:r>
          </a:p>
        </p:txBody>
      </p:sp>
      <p:sp>
        <p:nvSpPr>
          <p:cNvPr id="2" name="TextBox 1">
            <a:extLst>
              <a:ext uri="{FF2B5EF4-FFF2-40B4-BE49-F238E27FC236}">
                <a16:creationId xmlns:a16="http://schemas.microsoft.com/office/drawing/2014/main" id="{CA484FB3-DDE5-F61F-4581-A1FEA8D3ED05}"/>
              </a:ext>
            </a:extLst>
          </p:cNvPr>
          <p:cNvSpPr txBox="1"/>
          <p:nvPr/>
        </p:nvSpPr>
        <p:spPr>
          <a:xfrm>
            <a:off x="1370901" y="2106211"/>
            <a:ext cx="4038600" cy="3690241"/>
          </a:xfrm>
          <a:prstGeom prst="rect">
            <a:avLst/>
          </a:prstGeom>
          <a:noFill/>
        </p:spPr>
        <p:txBody>
          <a:bodyPr wrap="square" rtlCol="0">
            <a:spAutoFit/>
          </a:bodyPr>
          <a:lstStyle/>
          <a:p>
            <a:pPr>
              <a:lnSpc>
                <a:spcPct val="150000"/>
              </a:lnSpc>
            </a:pPr>
            <a:r>
              <a:rPr lang="en-US" sz="4000" dirty="0">
                <a:solidFill>
                  <a:schemeClr val="bg1"/>
                </a:solidFill>
                <a:effectLst>
                  <a:outerShdw blurRad="38100" dist="38100" dir="2700000" algn="tl">
                    <a:srgbClr val="000000">
                      <a:alpha val="43137"/>
                    </a:srgbClr>
                  </a:outerShdw>
                </a:effectLst>
              </a:rPr>
              <a:t>Methane</a:t>
            </a:r>
          </a:p>
          <a:p>
            <a:pPr>
              <a:lnSpc>
                <a:spcPct val="150000"/>
              </a:lnSpc>
            </a:pPr>
            <a:r>
              <a:rPr lang="en-US" sz="4000" dirty="0">
                <a:solidFill>
                  <a:schemeClr val="bg1"/>
                </a:solidFill>
                <a:effectLst>
                  <a:outerShdw blurRad="38100" dist="38100" dir="2700000" algn="tl">
                    <a:srgbClr val="000000">
                      <a:alpha val="43137"/>
                    </a:srgbClr>
                  </a:outerShdw>
                </a:effectLst>
              </a:rPr>
              <a:t>Ammonia</a:t>
            </a:r>
          </a:p>
          <a:p>
            <a:pPr>
              <a:lnSpc>
                <a:spcPct val="150000"/>
              </a:lnSpc>
            </a:pPr>
            <a:r>
              <a:rPr lang="en-US" sz="4000" dirty="0">
                <a:solidFill>
                  <a:schemeClr val="bg1"/>
                </a:solidFill>
                <a:effectLst>
                  <a:outerShdw blurRad="38100" dist="38100" dir="2700000" algn="tl">
                    <a:srgbClr val="000000">
                      <a:alpha val="43137"/>
                    </a:srgbClr>
                  </a:outerShdw>
                </a:effectLst>
              </a:rPr>
              <a:t>Hydrogen</a:t>
            </a:r>
          </a:p>
          <a:p>
            <a:pPr>
              <a:lnSpc>
                <a:spcPct val="150000"/>
              </a:lnSpc>
            </a:pPr>
            <a:r>
              <a:rPr lang="en-US" sz="4000" dirty="0">
                <a:solidFill>
                  <a:schemeClr val="bg1"/>
                </a:solidFill>
                <a:effectLst>
                  <a:outerShdw blurRad="38100" dist="38100" dir="2700000" algn="tl">
                    <a:srgbClr val="000000">
                      <a:alpha val="43137"/>
                    </a:srgbClr>
                  </a:outerShdw>
                </a:effectLst>
              </a:rPr>
              <a:t>Water vapor</a:t>
            </a:r>
            <a:endParaRPr lang="en-US" dirty="0">
              <a:solidFill>
                <a:schemeClr val="bg1"/>
              </a:solidFill>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21AB7302-8C48-2BC1-C65B-9104E4447A02}"/>
              </a:ext>
            </a:extLst>
          </p:cNvPr>
          <p:cNvSpPr txBox="1"/>
          <p:nvPr/>
        </p:nvSpPr>
        <p:spPr>
          <a:xfrm>
            <a:off x="365760" y="365760"/>
            <a:ext cx="11826240" cy="6247864"/>
          </a:xfrm>
          <a:prstGeom prst="rect">
            <a:avLst/>
          </a:prstGeom>
          <a:noFill/>
        </p:spPr>
        <p:txBody>
          <a:bodyPr wrap="square" rtlCol="0">
            <a:spAutoFit/>
          </a:bodyPr>
          <a:lstStyle/>
          <a:p>
            <a:r>
              <a:rPr lang="en-US" sz="4000" dirty="0">
                <a:solidFill>
                  <a:schemeClr val="bg1"/>
                </a:solidFill>
                <a:effectLst>
                  <a:outerShdw blurRad="38100" dist="38100" dir="2700000" algn="tl">
                    <a:srgbClr val="000000">
                      <a:alpha val="43137"/>
                    </a:srgbClr>
                  </a:outerShdw>
                </a:effectLst>
              </a:rPr>
              <a:t>Yes, the 1952 Miller-Urey experiment did produce amino acids in a lab-designed “primitive Earth.”</a:t>
            </a:r>
          </a:p>
          <a:p>
            <a:endParaRPr lang="en-US" sz="4000" dirty="0">
              <a:solidFill>
                <a:schemeClr val="bg1"/>
              </a:solidFill>
              <a:effectLst>
                <a:outerShdw blurRad="38100" dist="38100" dir="2700000" algn="tl">
                  <a:srgbClr val="000000">
                    <a:alpha val="43137"/>
                  </a:srgbClr>
                </a:outerShdw>
              </a:effectLst>
            </a:endParaRPr>
          </a:p>
          <a:p>
            <a:endParaRPr lang="en-US" sz="4000" dirty="0">
              <a:solidFill>
                <a:schemeClr val="bg1"/>
              </a:solidFill>
              <a:effectLst>
                <a:outerShdw blurRad="38100" dist="38100" dir="2700000" algn="tl">
                  <a:srgbClr val="000000">
                    <a:alpha val="43137"/>
                  </a:srgbClr>
                </a:outerShdw>
              </a:effectLst>
            </a:endParaRPr>
          </a:p>
          <a:p>
            <a:endParaRPr lang="en-US" sz="4000" dirty="0">
              <a:solidFill>
                <a:schemeClr val="bg1"/>
              </a:solidFill>
              <a:effectLst>
                <a:outerShdw blurRad="38100" dist="38100" dir="2700000" algn="tl">
                  <a:srgbClr val="000000">
                    <a:alpha val="43137"/>
                  </a:srgbClr>
                </a:outerShdw>
              </a:effectLst>
            </a:endParaRPr>
          </a:p>
          <a:p>
            <a:endParaRPr lang="en-US" sz="4000" dirty="0">
              <a:solidFill>
                <a:schemeClr val="bg1"/>
              </a:solidFill>
              <a:effectLst>
                <a:outerShdw blurRad="38100" dist="38100" dir="2700000" algn="tl">
                  <a:srgbClr val="000000">
                    <a:alpha val="43137"/>
                  </a:srgbClr>
                </a:outerShdw>
              </a:effectLst>
            </a:endParaRPr>
          </a:p>
          <a:p>
            <a:endParaRPr lang="en-US" sz="4000" dirty="0">
              <a:solidFill>
                <a:schemeClr val="bg1"/>
              </a:solidFill>
              <a:effectLst>
                <a:outerShdw blurRad="38100" dist="38100" dir="2700000" algn="tl">
                  <a:srgbClr val="000000">
                    <a:alpha val="43137"/>
                  </a:srgbClr>
                </a:outerShdw>
              </a:effectLst>
            </a:endParaRPr>
          </a:p>
          <a:p>
            <a:br>
              <a:rPr lang="en-US" sz="4000" dirty="0">
                <a:solidFill>
                  <a:schemeClr val="bg1"/>
                </a:solidFill>
                <a:effectLst>
                  <a:outerShdw blurRad="38100" dist="38100" dir="2700000" algn="tl">
                    <a:srgbClr val="000000">
                      <a:alpha val="43137"/>
                    </a:srgbClr>
                  </a:outerShdw>
                </a:effectLst>
              </a:rPr>
            </a:br>
            <a:r>
              <a:rPr lang="en-US" sz="4000" dirty="0">
                <a:solidFill>
                  <a:schemeClr val="bg1"/>
                </a:solidFill>
                <a:effectLst>
                  <a:outerShdw blurRad="38100" dist="38100" dir="2700000" algn="tl">
                    <a:srgbClr val="000000">
                      <a:alpha val="43137"/>
                    </a:srgbClr>
                  </a:outerShdw>
                </a:effectLst>
              </a:rPr>
              <a:t>But since then, we've seen </a:t>
            </a:r>
            <a:r>
              <a:rPr lang="en-US" sz="4000" b="1" dirty="0">
                <a:solidFill>
                  <a:schemeClr val="bg1"/>
                </a:solidFill>
                <a:effectLst>
                  <a:outerShdw blurRad="38100" dist="38100" dir="2700000" algn="tl">
                    <a:srgbClr val="000000">
                      <a:alpha val="43137"/>
                    </a:srgbClr>
                  </a:outerShdw>
                </a:effectLst>
              </a:rPr>
              <a:t>NO REAL PROGRESS</a:t>
            </a:r>
            <a:r>
              <a:rPr lang="en-US" sz="4000" dirty="0">
                <a:solidFill>
                  <a:schemeClr val="bg1"/>
                </a:solidFill>
                <a:effectLst>
                  <a:outerShdw blurRad="38100" dist="38100" dir="2700000" algn="tl">
                    <a:srgbClr val="000000">
                      <a:alpha val="43137"/>
                    </a:srgbClr>
                  </a:outerShdw>
                </a:effectLst>
              </a:rPr>
              <a:t> (Tour)</a:t>
            </a:r>
          </a:p>
          <a:p>
            <a:r>
              <a:rPr lang="en-US" sz="4000" dirty="0">
                <a:solidFill>
                  <a:schemeClr val="bg1"/>
                </a:solidFill>
                <a:effectLst>
                  <a:outerShdw blurRad="38100" dist="38100" dir="2700000" algn="tl">
                    <a:srgbClr val="000000">
                      <a:alpha val="43137"/>
                    </a:srgbClr>
                  </a:outerShdw>
                </a:effectLst>
              </a:rPr>
              <a:t>unless you count proving intelligent design by accident.</a:t>
            </a:r>
          </a:p>
        </p:txBody>
      </p:sp>
      <p:sp>
        <p:nvSpPr>
          <p:cNvPr id="3" name="TextBox 2">
            <a:extLst>
              <a:ext uri="{FF2B5EF4-FFF2-40B4-BE49-F238E27FC236}">
                <a16:creationId xmlns:a16="http://schemas.microsoft.com/office/drawing/2014/main" id="{90624F35-E13E-10ED-7285-BDFAA266F082}"/>
              </a:ext>
            </a:extLst>
          </p:cNvPr>
          <p:cNvSpPr txBox="1"/>
          <p:nvPr/>
        </p:nvSpPr>
        <p:spPr>
          <a:xfrm>
            <a:off x="7269671" y="2971800"/>
            <a:ext cx="3276600" cy="707886"/>
          </a:xfrm>
          <a:prstGeom prst="rect">
            <a:avLst/>
          </a:prstGeom>
          <a:noFill/>
        </p:spPr>
        <p:txBody>
          <a:bodyPr wrap="square" rtlCol="0">
            <a:spAutoFit/>
          </a:bodyPr>
          <a:lstStyle/>
          <a:p>
            <a:r>
              <a:rPr lang="en-US" sz="4000" dirty="0">
                <a:solidFill>
                  <a:schemeClr val="bg1"/>
                </a:solidFill>
                <a:effectLst>
                  <a:outerShdw blurRad="38100" dist="38100" dir="2700000" algn="tl">
                    <a:srgbClr val="000000">
                      <a:alpha val="43137"/>
                    </a:srgbClr>
                  </a:outerShdw>
                </a:effectLst>
              </a:rPr>
              <a:t>Amino acids</a:t>
            </a:r>
          </a:p>
        </p:txBody>
      </p:sp>
    </p:spTree>
    <p:extLst>
      <p:ext uri="{BB962C8B-B14F-4D97-AF65-F5344CB8AC3E}">
        <p14:creationId xmlns:p14="http://schemas.microsoft.com/office/powerpoint/2010/main" val="379025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750"/>
                                        <p:tgtEl>
                                          <p:spTgt spid="7"/>
                                        </p:tgtEl>
                                      </p:cBhvr>
                                    </p:animEffect>
                                  </p:childTnLst>
                                </p:cTn>
                              </p:par>
                              <p:par>
                                <p:cTn id="8" presetID="10" presetClass="entr" presetSubtype="0" fill="hold" nodeType="withEffect">
                                  <p:stCondLst>
                                    <p:cond delay="0"/>
                                  </p:stCondLst>
                                  <p:iterate type="lt">
                                    <p:tmPct val="12000"/>
                                  </p:iterate>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 presetClass="mediacall" presetSubtype="0" fill="hold" nodeType="withEffect">
                                  <p:stCondLst>
                                    <p:cond delay="1500"/>
                                  </p:stCondLst>
                                  <p:childTnLst>
                                    <p:cmd type="call" cmd="playFrom(0.0)">
                                      <p:cBhvr>
                                        <p:cTn id="12" dur="8917" fill="hold"/>
                                        <p:tgtEl>
                                          <p:spTgt spid="7"/>
                                        </p:tgtEl>
                                      </p:cBhvr>
                                    </p:cmd>
                                  </p:childTnLst>
                                </p:cTn>
                              </p:par>
                              <p:par>
                                <p:cTn id="13" presetID="16" presetClass="entr" presetSubtype="21" fill="hold" nodeType="withEffect">
                                  <p:stCondLst>
                                    <p:cond delay="200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arn(inVertical)">
                                      <p:cBhvr>
                                        <p:cTn id="15" dur="500"/>
                                        <p:tgtEl>
                                          <p:spTgt spid="2">
                                            <p:txEl>
                                              <p:pRg st="0" end="0"/>
                                            </p:txEl>
                                          </p:spTgt>
                                        </p:tgtEl>
                                      </p:cBhvr>
                                    </p:animEffect>
                                  </p:childTnLst>
                                </p:cTn>
                              </p:par>
                              <p:par>
                                <p:cTn id="16" presetID="16" presetClass="entr" presetSubtype="37" fill="hold" nodeType="withEffect">
                                  <p:stCondLst>
                                    <p:cond delay="250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arn(outVertical)">
                                      <p:cBhvr>
                                        <p:cTn id="18" dur="500"/>
                                        <p:tgtEl>
                                          <p:spTgt spid="2">
                                            <p:txEl>
                                              <p:pRg st="1" end="1"/>
                                            </p:txEl>
                                          </p:spTgt>
                                        </p:tgtEl>
                                      </p:cBhvr>
                                    </p:animEffect>
                                  </p:childTnLst>
                                </p:cTn>
                              </p:par>
                              <p:par>
                                <p:cTn id="19" presetID="16" presetClass="entr" presetSubtype="21" fill="hold" nodeType="withEffect">
                                  <p:stCondLst>
                                    <p:cond delay="300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barn(inVertical)">
                                      <p:cBhvr>
                                        <p:cTn id="21" dur="500"/>
                                        <p:tgtEl>
                                          <p:spTgt spid="2">
                                            <p:txEl>
                                              <p:pRg st="2" end="2"/>
                                            </p:txEl>
                                          </p:spTgt>
                                        </p:tgtEl>
                                      </p:cBhvr>
                                    </p:animEffect>
                                  </p:childTnLst>
                                </p:cTn>
                              </p:par>
                              <p:par>
                                <p:cTn id="22" presetID="16" presetClass="entr" presetSubtype="37" fill="hold" nodeType="withEffect">
                                  <p:stCondLst>
                                    <p:cond delay="350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barn(outVertical)">
                                      <p:cBhvr>
                                        <p:cTn id="24" dur="500"/>
                                        <p:tgtEl>
                                          <p:spTgt spid="2">
                                            <p:txEl>
                                              <p:pRg st="3" end="3"/>
                                            </p:txEl>
                                          </p:spTgt>
                                        </p:tgtEl>
                                      </p:cBhvr>
                                    </p:animEffect>
                                  </p:childTnLst>
                                </p:cTn>
                              </p:par>
                              <p:par>
                                <p:cTn id="25" presetID="10" presetClass="exit" presetSubtype="0" fill="hold" nodeType="withEffect">
                                  <p:stCondLst>
                                    <p:cond delay="5000"/>
                                  </p:stCondLst>
                                  <p:childTnLst>
                                    <p:animEffect transition="out" filter="fade">
                                      <p:cBhvr>
                                        <p:cTn id="26" dur="1000"/>
                                        <p:tgtEl>
                                          <p:spTgt spid="2">
                                            <p:txEl>
                                              <p:pRg st="0" end="0"/>
                                            </p:txEl>
                                          </p:spTgt>
                                        </p:tgtEl>
                                      </p:cBhvr>
                                    </p:animEffect>
                                    <p:set>
                                      <p:cBhvr>
                                        <p:cTn id="27" dur="1" fill="hold">
                                          <p:stCondLst>
                                            <p:cond delay="999"/>
                                          </p:stCondLst>
                                        </p:cTn>
                                        <p:tgtEl>
                                          <p:spTgt spid="2">
                                            <p:txEl>
                                              <p:pRg st="0" end="0"/>
                                            </p:txEl>
                                          </p:spTgt>
                                        </p:tgtEl>
                                        <p:attrNameLst>
                                          <p:attrName>style.visibility</p:attrName>
                                        </p:attrNameLst>
                                      </p:cBhvr>
                                      <p:to>
                                        <p:strVal val="hidden"/>
                                      </p:to>
                                    </p:set>
                                  </p:childTnLst>
                                </p:cTn>
                              </p:par>
                              <p:par>
                                <p:cTn id="28" presetID="10" presetClass="exit" presetSubtype="0" fill="hold" nodeType="withEffect">
                                  <p:stCondLst>
                                    <p:cond delay="5000"/>
                                  </p:stCondLst>
                                  <p:childTnLst>
                                    <p:animEffect transition="out" filter="fade">
                                      <p:cBhvr>
                                        <p:cTn id="29" dur="1000"/>
                                        <p:tgtEl>
                                          <p:spTgt spid="2">
                                            <p:txEl>
                                              <p:pRg st="1" end="1"/>
                                            </p:txEl>
                                          </p:spTgt>
                                        </p:tgtEl>
                                      </p:cBhvr>
                                    </p:animEffect>
                                    <p:set>
                                      <p:cBhvr>
                                        <p:cTn id="30" dur="1" fill="hold">
                                          <p:stCondLst>
                                            <p:cond delay="999"/>
                                          </p:stCondLst>
                                        </p:cTn>
                                        <p:tgtEl>
                                          <p:spTgt spid="2">
                                            <p:txEl>
                                              <p:pRg st="1" end="1"/>
                                            </p:txEl>
                                          </p:spTgt>
                                        </p:tgtEl>
                                        <p:attrNameLst>
                                          <p:attrName>style.visibility</p:attrName>
                                        </p:attrNameLst>
                                      </p:cBhvr>
                                      <p:to>
                                        <p:strVal val="hidden"/>
                                      </p:to>
                                    </p:set>
                                  </p:childTnLst>
                                </p:cTn>
                              </p:par>
                              <p:par>
                                <p:cTn id="31" presetID="10" presetClass="exit" presetSubtype="0" fill="hold" nodeType="withEffect">
                                  <p:stCondLst>
                                    <p:cond delay="5000"/>
                                  </p:stCondLst>
                                  <p:childTnLst>
                                    <p:animEffect transition="out" filter="fade">
                                      <p:cBhvr>
                                        <p:cTn id="32" dur="1000"/>
                                        <p:tgtEl>
                                          <p:spTgt spid="2">
                                            <p:txEl>
                                              <p:pRg st="2" end="2"/>
                                            </p:txEl>
                                          </p:spTgt>
                                        </p:tgtEl>
                                      </p:cBhvr>
                                    </p:animEffect>
                                    <p:set>
                                      <p:cBhvr>
                                        <p:cTn id="33" dur="1" fill="hold">
                                          <p:stCondLst>
                                            <p:cond delay="999"/>
                                          </p:stCondLst>
                                        </p:cTn>
                                        <p:tgtEl>
                                          <p:spTgt spid="2">
                                            <p:txEl>
                                              <p:pRg st="2" end="2"/>
                                            </p:txEl>
                                          </p:spTgt>
                                        </p:tgtEl>
                                        <p:attrNameLst>
                                          <p:attrName>style.visibility</p:attrName>
                                        </p:attrNameLst>
                                      </p:cBhvr>
                                      <p:to>
                                        <p:strVal val="hidden"/>
                                      </p:to>
                                    </p:set>
                                  </p:childTnLst>
                                </p:cTn>
                              </p:par>
                              <p:par>
                                <p:cTn id="34" presetID="10" presetClass="exit" presetSubtype="0" fill="hold" nodeType="withEffect">
                                  <p:stCondLst>
                                    <p:cond delay="5000"/>
                                  </p:stCondLst>
                                  <p:childTnLst>
                                    <p:animEffect transition="out" filter="fade">
                                      <p:cBhvr>
                                        <p:cTn id="35" dur="1000"/>
                                        <p:tgtEl>
                                          <p:spTgt spid="2">
                                            <p:txEl>
                                              <p:pRg st="3" end="3"/>
                                            </p:txEl>
                                          </p:spTgt>
                                        </p:tgtEl>
                                      </p:cBhvr>
                                    </p:animEffect>
                                    <p:set>
                                      <p:cBhvr>
                                        <p:cTn id="36" dur="1" fill="hold">
                                          <p:stCondLst>
                                            <p:cond delay="999"/>
                                          </p:stCondLst>
                                        </p:cTn>
                                        <p:tgtEl>
                                          <p:spTgt spid="2">
                                            <p:txEl>
                                              <p:pRg st="3" end="3"/>
                                            </p:txEl>
                                          </p:spTgt>
                                        </p:tgtEl>
                                        <p:attrNameLst>
                                          <p:attrName>style.visibility</p:attrName>
                                        </p:attrNameLst>
                                      </p:cBhvr>
                                      <p:to>
                                        <p:strVal val="hidden"/>
                                      </p:to>
                                    </p:set>
                                  </p:childTnLst>
                                </p:cTn>
                              </p:par>
                              <p:par>
                                <p:cTn id="37" presetID="10" presetClass="entr" presetSubtype="0" fill="hold" grpId="0" nodeType="withEffect">
                                  <p:stCondLst>
                                    <p:cond delay="50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childTnLst>
                                </p:cTn>
                              </p:par>
                              <p:par>
                                <p:cTn id="40" presetID="10" presetClass="exit" presetSubtype="0" fill="hold" grpId="1" nodeType="withEffect">
                                  <p:stCondLst>
                                    <p:cond delay="7250"/>
                                  </p:stCondLst>
                                  <p:childTnLst>
                                    <p:animEffect transition="out" filter="fade">
                                      <p:cBhvr>
                                        <p:cTn id="41" dur="2250"/>
                                        <p:tgtEl>
                                          <p:spTgt spid="3"/>
                                        </p:tgtEl>
                                      </p:cBhvr>
                                    </p:animEffect>
                                    <p:set>
                                      <p:cBhvr>
                                        <p:cTn id="42" dur="1" fill="hold">
                                          <p:stCondLst>
                                            <p:cond delay="2249"/>
                                          </p:stCondLst>
                                        </p:cTn>
                                        <p:tgtEl>
                                          <p:spTgt spid="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iterate type="lt">
                                    <p:tmPct val="12000"/>
                                  </p:iterate>
                                  <p:childTnLst>
                                    <p:set>
                                      <p:cBhvr>
                                        <p:cTn id="46" dur="1" fill="hold">
                                          <p:stCondLst>
                                            <p:cond delay="0"/>
                                          </p:stCondLst>
                                        </p:cTn>
                                        <p:tgtEl>
                                          <p:spTgt spid="6">
                                            <p:txEl>
                                              <p:pRg st="6" end="6"/>
                                            </p:txEl>
                                          </p:spTgt>
                                        </p:tgtEl>
                                        <p:attrNameLst>
                                          <p:attrName>style.visibility</p:attrName>
                                        </p:attrNameLst>
                                      </p:cBhvr>
                                      <p:to>
                                        <p:strVal val="visible"/>
                                      </p:to>
                                    </p:set>
                                    <p:animEffect transition="in" filter="fade">
                                      <p:cBhvr>
                                        <p:cTn id="47" dur="500"/>
                                        <p:tgtEl>
                                          <p:spTgt spid="6">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iterate type="lt">
                                    <p:tmPct val="12000"/>
                                  </p:iterate>
                                  <p:childTnLst>
                                    <p:set>
                                      <p:cBhvr>
                                        <p:cTn id="51" dur="1" fill="hold">
                                          <p:stCondLst>
                                            <p:cond delay="0"/>
                                          </p:stCondLst>
                                        </p:cTn>
                                        <p:tgtEl>
                                          <p:spTgt spid="6">
                                            <p:txEl>
                                              <p:pRg st="7" end="7"/>
                                            </p:txEl>
                                          </p:spTgt>
                                        </p:tgtEl>
                                        <p:attrNameLst>
                                          <p:attrName>style.visibility</p:attrName>
                                        </p:attrNameLst>
                                      </p:cBhvr>
                                      <p:to>
                                        <p:strVal val="visible"/>
                                      </p:to>
                                    </p:set>
                                    <p:animEffect transition="in" filter="fade">
                                      <p:cBhvr>
                                        <p:cTn id="52" dur="500"/>
                                        <p:tgtEl>
                                          <p:spTgt spid="6">
                                            <p:txEl>
                                              <p:pRg st="7" end="7"/>
                                            </p:txEl>
                                          </p:spTgt>
                                        </p:tgtEl>
                                      </p:cBhvr>
                                    </p:animEffect>
                                  </p:childTnLst>
                                </p:cTn>
                              </p:par>
                              <p:par>
                                <p:cTn id="53" presetID="10" presetClass="exit" presetSubtype="0" fill="hold" grpId="0" nodeType="withEffect">
                                  <p:stCondLst>
                                    <p:cond delay="0"/>
                                  </p:stCondLst>
                                  <p:iterate type="lt">
                                    <p:tmPct val="0"/>
                                  </p:iterate>
                                  <p:childTnLst>
                                    <p:animEffect transition="out" filter="fade">
                                      <p:cBhvr>
                                        <p:cTn id="54" dur="500"/>
                                        <p:tgtEl>
                                          <p:spTgt spid="6">
                                            <p:txEl>
                                              <p:pRg st="0" end="0"/>
                                            </p:txEl>
                                          </p:spTgt>
                                        </p:tgtEl>
                                      </p:cBhvr>
                                    </p:animEffect>
                                    <p:set>
                                      <p:cBhvr>
                                        <p:cTn id="55" dur="1" fill="hold">
                                          <p:stCondLst>
                                            <p:cond delay="499"/>
                                          </p:stCondLst>
                                        </p:cTn>
                                        <p:tgtEl>
                                          <p:spTgt spid="6">
                                            <p:txEl>
                                              <p:pRg st="0" end="0"/>
                                            </p:txEl>
                                          </p:spTgt>
                                        </p:tgtEl>
                                        <p:attrNameLst>
                                          <p:attrName>style.visibility</p:attrName>
                                        </p:attrNameLst>
                                      </p:cBhvr>
                                      <p:to>
                                        <p:strVal val="hidden"/>
                                      </p:to>
                                    </p:set>
                                  </p:childTnLst>
                                </p:cTn>
                              </p:par>
                              <p:par>
                                <p:cTn id="56" presetID="6" presetClass="emph" presetSubtype="0" fill="hold" grpId="0" nodeType="withEffect">
                                  <p:stCondLst>
                                    <p:cond delay="0"/>
                                  </p:stCondLst>
                                  <p:iterate type="lt">
                                    <p:tmPct val="0"/>
                                  </p:iterate>
                                  <p:childTnLst>
                                    <p:animScale>
                                      <p:cBhvr>
                                        <p:cTn id="57" dur="2000" fill="hold"/>
                                        <p:tgtEl>
                                          <p:spTgt spid="6">
                                            <p:txEl>
                                              <p:pRg st="6" end="6"/>
                                            </p:txEl>
                                          </p:spTgt>
                                        </p:tgtEl>
                                      </p:cBhvr>
                                      <p:by x="50000" y="50000"/>
                                    </p:animScale>
                                  </p:childTnLst>
                                </p:cTn>
                              </p:par>
                              <p:par>
                                <p:cTn id="58" presetID="9" presetClass="entr" presetSubtype="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dissolve">
                                      <p:cBhvr>
                                        <p:cTn id="60" dur="2500"/>
                                        <p:tgtEl>
                                          <p:spTgt spid="9"/>
                                        </p:tgtEl>
                                      </p:cBhvr>
                                    </p:animEffect>
                                  </p:childTnLst>
                                </p:cTn>
                              </p:par>
                              <p:par>
                                <p:cTn id="61" presetID="10" presetClass="entr" presetSubtype="0" fill="hold" nodeType="withEffect">
                                  <p:stCondLst>
                                    <p:cond delay="500"/>
                                  </p:stCondLst>
                                  <p:childTnLst>
                                    <p:set>
                                      <p:cBhvr>
                                        <p:cTn id="62" dur="1" fill="hold">
                                          <p:stCondLst>
                                            <p:cond delay="0"/>
                                          </p:stCondLst>
                                        </p:cTn>
                                        <p:tgtEl>
                                          <p:spTgt spid="10">
                                            <p:txEl>
                                              <p:pRg st="0" end="0"/>
                                            </p:txEl>
                                          </p:spTgt>
                                        </p:tgtEl>
                                        <p:attrNameLst>
                                          <p:attrName>style.visibility</p:attrName>
                                        </p:attrNameLst>
                                      </p:cBhvr>
                                      <p:to>
                                        <p:strVal val="visible"/>
                                      </p:to>
                                    </p:set>
                                    <p:animEffect transition="in" filter="fade">
                                      <p:cBhvr>
                                        <p:cTn id="63" dur="1750"/>
                                        <p:tgtEl>
                                          <p:spTgt spid="10">
                                            <p:txEl>
                                              <p:pRg st="0" end="0"/>
                                            </p:txEl>
                                          </p:spTgt>
                                        </p:tgtEl>
                                      </p:cBhvr>
                                    </p:animEffect>
                                  </p:childTnLst>
                                </p:cTn>
                              </p:par>
                              <p:par>
                                <p:cTn id="64" presetID="10" presetClass="emph" presetSubtype="0" repeatCount="10000" fill="hold" grpId="0" nodeType="withEffect">
                                  <p:stCondLst>
                                    <p:cond delay="1000"/>
                                  </p:stCondLst>
                                  <p:childTnLst>
                                    <p:anim calcmode="discrete" valueType="str">
                                      <p:cBhvr override="childStyle">
                                        <p:cTn id="65" dur="2250" fill="hold"/>
                                        <p:tgtEl>
                                          <p:spTgt spid="10">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66" repeatCount="2000" fill="hold" display="0">
                  <p:stCondLst>
                    <p:cond delay="indefinite"/>
                  </p:stCondLst>
                </p:cTn>
                <p:tgtEl>
                  <p:spTgt spid="7"/>
                </p:tgtEl>
              </p:cMediaNode>
            </p:video>
            <p:seq concurrent="1" nextAc="seek">
              <p:cTn id="67" restart="whenNotActive" fill="hold" evtFilter="cancelBubble" nodeType="interactiveSeq">
                <p:stCondLst>
                  <p:cond evt="onClick" delay="0">
                    <p:tgtEl>
                      <p:spTgt spid="7"/>
                    </p:tgtEl>
                  </p:cond>
                </p:stCondLst>
                <p:endSync evt="end" delay="0">
                  <p:rtn val="all"/>
                </p:endSync>
                <p:childTnLst>
                  <p:par>
                    <p:cTn id="68" fill="hold">
                      <p:stCondLst>
                        <p:cond delay="0"/>
                      </p:stCondLst>
                      <p:childTnLst>
                        <p:par>
                          <p:cTn id="69" fill="hold">
                            <p:stCondLst>
                              <p:cond delay="0"/>
                            </p:stCondLst>
                            <p:childTnLst>
                              <p:par>
                                <p:cTn id="70" presetID="2" presetClass="mediacall" presetSubtype="0" fill="hold" nodeType="clickEffect">
                                  <p:stCondLst>
                                    <p:cond delay="0"/>
                                  </p:stCondLst>
                                  <p:childTnLst>
                                    <p:cmd type="call" cmd="togglePause">
                                      <p:cBhvr>
                                        <p:cTn id="71" dur="1" fill="hold"/>
                                        <p:tgtEl>
                                          <p:spTgt spid="7"/>
                                        </p:tgtEl>
                                      </p:cBhvr>
                                    </p:cmd>
                                  </p:childTnLst>
                                </p:cTn>
                              </p:par>
                            </p:childTnLst>
                          </p:cTn>
                        </p:par>
                      </p:childTnLst>
                    </p:cTn>
                  </p:par>
                </p:childTnLst>
              </p:cTn>
              <p:nextCondLst>
                <p:cond evt="onClick" delay="0">
                  <p:tgtEl>
                    <p:spTgt spid="7"/>
                  </p:tgtEl>
                </p:cond>
              </p:nextCondLst>
            </p:seq>
          </p:childTnLst>
        </p:cTn>
      </p:par>
    </p:tnLst>
    <p:bldLst>
      <p:bldP spid="10" grpId="0" build="allAtOnce"/>
      <p:bldP spid="6" grpId="0" build="allAtOnce"/>
      <p:bldP spid="3" grpId="0"/>
      <p:bldP spid="3"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some grass&#10;&#10;Description automatically generated with low confidence">
            <a:extLst>
              <a:ext uri="{FF2B5EF4-FFF2-40B4-BE49-F238E27FC236}">
                <a16:creationId xmlns:a16="http://schemas.microsoft.com/office/drawing/2014/main" id="{926DD9A6-1C1B-23DD-528D-DA4A575AF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2"/>
          <p:cNvPicPr preferRelativeResize="0">
            <a:picLocks noChangeArrowheads="1"/>
          </p:cNvPicPr>
          <p:nvPr/>
        </p:nvPicPr>
        <p:blipFill>
          <a:blip r:embed="rId3" cstate="print"/>
          <a:srcRect/>
          <a:stretch>
            <a:fillRect/>
          </a:stretch>
        </p:blipFill>
        <p:spPr bwMode="auto">
          <a:xfrm>
            <a:off x="-182880" y="-301752"/>
            <a:ext cx="12486424" cy="8731654"/>
          </a:xfrm>
          <a:prstGeom prst="rect">
            <a:avLst/>
          </a:prstGeom>
          <a:noFill/>
          <a:ln w="9525">
            <a:noFill/>
            <a:miter lim="800000"/>
            <a:headEnd/>
            <a:tailEnd/>
          </a:ln>
        </p:spPr>
      </p:pic>
      <p:sp>
        <p:nvSpPr>
          <p:cNvPr id="4" name="Rectangle 3">
            <a:extLst>
              <a:ext uri="{FF2B5EF4-FFF2-40B4-BE49-F238E27FC236}">
                <a16:creationId xmlns:a16="http://schemas.microsoft.com/office/drawing/2014/main" id="{D3AE15D5-B69B-4B2C-7B02-2B0E9BB86E35}"/>
              </a:ext>
            </a:extLst>
          </p:cNvPr>
          <p:cNvSpPr/>
          <p:nvPr/>
        </p:nvSpPr>
        <p:spPr>
          <a:xfrm>
            <a:off x="6076472" y="2647009"/>
            <a:ext cx="184731" cy="1631216"/>
          </a:xfrm>
          <a:prstGeom prst="rect">
            <a:avLst/>
          </a:prstGeom>
          <a:noFill/>
        </p:spPr>
        <p:txBody>
          <a:bodyPr wrap="none" lIns="91440" tIns="45720" rIns="91440" bIns="45720" rtlCol="0" anchor="ctr">
            <a:spAutoFit/>
          </a:bodyPr>
          <a:lstStyle/>
          <a:p>
            <a:pPr algn="ctr"/>
            <a:endParaRPr lang="en-US" sz="10000" b="1" cap="none" spc="0">
              <a:ln w="9525">
                <a:solidFill>
                  <a:schemeClr val="bg1"/>
                </a:solidFill>
                <a:prstDash val="solid"/>
              </a:ln>
              <a:solidFill>
                <a:sysClr val="windowText" lastClr="000000"/>
              </a:solidFill>
              <a:effectLst>
                <a:outerShdw blurRad="12700" dist="38100" dir="2700000" algn="tl" rotWithShape="0">
                  <a:schemeClr val="bg1">
                    <a:lumMod val="50000"/>
                  </a:schemeClr>
                </a:outerShdw>
              </a:effectLst>
            </a:endParaRPr>
          </a:p>
        </p:txBody>
      </p:sp>
      <p:sp>
        <p:nvSpPr>
          <p:cNvPr id="12" name="Rectangle 11">
            <a:extLst>
              <a:ext uri="{FF2B5EF4-FFF2-40B4-BE49-F238E27FC236}">
                <a16:creationId xmlns:a16="http://schemas.microsoft.com/office/drawing/2014/main" id="{CEA0BDCF-2464-3EEF-98F8-016815956F03}"/>
              </a:ext>
            </a:extLst>
          </p:cNvPr>
          <p:cNvSpPr/>
          <p:nvPr/>
        </p:nvSpPr>
        <p:spPr>
          <a:xfrm>
            <a:off x="-19528" y="0"/>
            <a:ext cx="12330310" cy="6858000"/>
          </a:xfrm>
          <a:prstGeom prst="rect">
            <a:avLst/>
          </a:prstGeom>
          <a:solidFill>
            <a:srgbClr val="000000">
              <a:alpha val="65882"/>
            </a:srgbClr>
          </a:solidFill>
        </p:spPr>
        <p:txBody>
          <a:bodyPr wrap="square" lIns="91440" tIns="45720" rIns="91440" bIns="45720" rtlCol="0" anchor="ctr">
            <a:spAutoFit/>
          </a:bodyPr>
          <a:lstStyle/>
          <a:p>
            <a:pPr algn="ctr"/>
            <a:endParaRPr lang="en-US" sz="10000" b="1" cap="none" spc="0">
              <a:ln w="9525">
                <a:solidFill>
                  <a:schemeClr val="bg1"/>
                </a:solidFill>
                <a:prstDash val="solid"/>
              </a:ln>
              <a:effectLst>
                <a:outerShdw blurRad="12700" dist="38100" dir="2700000" algn="tl" rotWithShape="0">
                  <a:schemeClr val="bg1">
                    <a:lumMod val="50000"/>
                  </a:schemeClr>
                </a:outerShdw>
              </a:effectLst>
            </a:endParaRPr>
          </a:p>
        </p:txBody>
      </p:sp>
      <p:sp>
        <p:nvSpPr>
          <p:cNvPr id="8" name="Rectangle 7"/>
          <p:cNvSpPr/>
          <p:nvPr/>
        </p:nvSpPr>
        <p:spPr>
          <a:xfrm>
            <a:off x="329773" y="533400"/>
            <a:ext cx="11678128" cy="1569660"/>
          </a:xfrm>
          <a:prstGeom prst="rect">
            <a:avLst/>
          </a:prstGeom>
          <a:noFill/>
        </p:spPr>
        <p:txBody>
          <a:bodyPr wrap="square" lIns="91440" tIns="45720" rIns="91440" bIns="45720">
            <a:spAutoFit/>
          </a:bodyPr>
          <a:lstStyle/>
          <a:p>
            <a:r>
              <a:rPr lang="en-US" sz="480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rPr>
              <a:t>2.</a:t>
            </a:r>
            <a:r>
              <a:rPr lang="en-US" sz="4800" b="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rPr>
              <a:t>	</a:t>
            </a:r>
            <a:r>
              <a:rPr lang="en-US" sz="4800" dirty="0">
                <a:solidFill>
                  <a:schemeClr val="bg1"/>
                </a:solidFill>
              </a:rPr>
              <a:t>Dawkins’s admission ultimately reinforces 	this point, despite his initial bravado:</a:t>
            </a:r>
            <a:endParaRPr lang="es-ES_tradnl" sz="4800" b="1" i="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endParaRPr>
          </a:p>
        </p:txBody>
      </p:sp>
      <p:sp>
        <p:nvSpPr>
          <p:cNvPr id="5" name="TextBox 4"/>
          <p:cNvSpPr txBox="1"/>
          <p:nvPr/>
        </p:nvSpPr>
        <p:spPr>
          <a:xfrm>
            <a:off x="1371600" y="2386776"/>
            <a:ext cx="10210800" cy="4471224"/>
          </a:xfrm>
          <a:prstGeom prst="rect">
            <a:avLst/>
          </a:prstGeom>
          <a:noFill/>
        </p:spPr>
        <p:txBody>
          <a:bodyPr wrap="square" rtlCol="0">
            <a:spAutoFit/>
          </a:bodyPr>
          <a:lstStyle/>
          <a:p>
            <a:pPr eaLnBrk="0" hangingPunct="0">
              <a:lnSpc>
                <a:spcPct val="90000"/>
              </a:lnSpc>
              <a:spcBef>
                <a:spcPts val="600"/>
              </a:spcBef>
              <a:spcAft>
                <a:spcPts val="300"/>
              </a:spcAft>
            </a:pPr>
            <a:r>
              <a:rPr lang="en-US" sz="5400" dirty="0">
                <a:solidFill>
                  <a:schemeClr val="bg1"/>
                </a:solidFill>
              </a:rPr>
              <a:t>“The evidence for evolution            is so absolutely and totally overwhelming that nobody who looks at it could possibly doubt that if they are sane and not </a:t>
            </a:r>
            <a:r>
              <a:rPr lang="en-US" sz="7200" b="1" dirty="0">
                <a:solidFill>
                  <a:schemeClr val="bg1"/>
                </a:solidFill>
              </a:rPr>
              <a:t>STUPID</a:t>
            </a:r>
            <a:r>
              <a:rPr lang="en-US" sz="5400" dirty="0">
                <a:solidFill>
                  <a:schemeClr val="bg1"/>
                </a:solidFill>
              </a:rPr>
              <a:t>.”  </a:t>
            </a:r>
          </a:p>
          <a:p>
            <a:pPr eaLnBrk="0" hangingPunct="0">
              <a:lnSpc>
                <a:spcPct val="90000"/>
              </a:lnSpc>
            </a:pPr>
            <a:endParaRPr lang="en-US" dirty="0">
              <a:solidFill>
                <a:schemeClr val="bg1"/>
              </a:solidFill>
            </a:endParaRPr>
          </a:p>
          <a:p>
            <a:pPr eaLnBrk="0" hangingPunct="0">
              <a:lnSpc>
                <a:spcPct val="95000"/>
              </a:lnSpc>
            </a:pPr>
            <a:endParaRPr lang="en-US" sz="7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4940"/>
                            </p:stCondLst>
                            <p:childTnLst>
                              <p:par>
                                <p:cTn id="12" presetID="10" presetClass="entr" presetSubtype="0" fill="hold" nodeType="afterEffect">
                                  <p:stCondLst>
                                    <p:cond delay="500"/>
                                  </p:stCondLst>
                                  <p:iterate type="lt">
                                    <p:tmPct val="13000"/>
                                  </p:iterate>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wood surface&#10;&#10;Description automatically generated with low confidence">
            <a:extLst>
              <a:ext uri="{FF2B5EF4-FFF2-40B4-BE49-F238E27FC236}">
                <a16:creationId xmlns:a16="http://schemas.microsoft.com/office/drawing/2014/main" id="{08954055-67B9-8B7A-A284-6D1826DF10D4}"/>
              </a:ext>
            </a:extLst>
          </p:cNvPr>
          <p:cNvPicPr>
            <a:picLocks noChangeAspect="1"/>
          </p:cNvPicPr>
          <p:nvPr/>
        </p:nvPicPr>
        <p:blipFill rotWithShape="1">
          <a:blip r:embed="rId3">
            <a:extLst>
              <a:ext uri="{28A0092B-C50C-407E-A947-70E740481C1C}">
                <a14:useLocalDpi xmlns:a14="http://schemas.microsoft.com/office/drawing/2010/main" val="0"/>
              </a:ext>
            </a:extLst>
          </a:blip>
          <a:srcRect t="467" b="1707"/>
          <a:stretch/>
        </p:blipFill>
        <p:spPr>
          <a:xfrm>
            <a:off x="20" y="10"/>
            <a:ext cx="12191980" cy="6857990"/>
          </a:xfrm>
          <a:prstGeom prst="rect">
            <a:avLst/>
          </a:prstGeom>
        </p:spPr>
      </p:pic>
      <p:sp>
        <p:nvSpPr>
          <p:cNvPr id="6" name="Rectangle 5">
            <a:extLst>
              <a:ext uri="{FF2B5EF4-FFF2-40B4-BE49-F238E27FC236}">
                <a16:creationId xmlns:a16="http://schemas.microsoft.com/office/drawing/2014/main" id="{8BA59577-4278-D451-B2DC-1C3C16B3A92A}"/>
              </a:ext>
            </a:extLst>
          </p:cNvPr>
          <p:cNvSpPr/>
          <p:nvPr/>
        </p:nvSpPr>
        <p:spPr>
          <a:xfrm>
            <a:off x="0" y="0"/>
            <a:ext cx="12039600" cy="6781800"/>
          </a:xfrm>
          <a:prstGeom prst="rect">
            <a:avLst/>
          </a:prstGeom>
          <a:solidFill>
            <a:srgbClr val="000000">
              <a:alpha val="27059"/>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89FB3E5-23D7-C13F-8F23-A2FA26DAC224}"/>
              </a:ext>
            </a:extLst>
          </p:cNvPr>
          <p:cNvPicPr>
            <a:picLocks noChangeAspect="1"/>
          </p:cNvPicPr>
          <p:nvPr/>
        </p:nvPicPr>
        <p:blipFill>
          <a:blip r:embed="rId4" cstate="print">
            <a:alphaModFix amt="70000"/>
            <a:extLst>
              <a:ext uri="{28A0092B-C50C-407E-A947-70E740481C1C}">
                <a14:useLocalDpi xmlns:a14="http://schemas.microsoft.com/office/drawing/2010/main" val="0"/>
              </a:ext>
            </a:extLst>
          </a:blip>
          <a:stretch>
            <a:fillRect/>
          </a:stretch>
        </p:blipFill>
        <p:spPr>
          <a:xfrm>
            <a:off x="4450349" y="2133600"/>
            <a:ext cx="3338439" cy="4330949"/>
          </a:xfrm>
          <a:custGeom>
            <a:avLst/>
            <a:gdLst>
              <a:gd name="connsiteX0" fmla="*/ 0 w 3338439"/>
              <a:gd name="connsiteY0" fmla="*/ 0 h 4330949"/>
              <a:gd name="connsiteX1" fmla="*/ 634303 w 3338439"/>
              <a:gd name="connsiteY1" fmla="*/ 0 h 4330949"/>
              <a:gd name="connsiteX2" fmla="*/ 1335376 w 3338439"/>
              <a:gd name="connsiteY2" fmla="*/ 0 h 4330949"/>
              <a:gd name="connsiteX3" fmla="*/ 1902910 w 3338439"/>
              <a:gd name="connsiteY3" fmla="*/ 0 h 4330949"/>
              <a:gd name="connsiteX4" fmla="*/ 2537214 w 3338439"/>
              <a:gd name="connsiteY4" fmla="*/ 0 h 4330949"/>
              <a:gd name="connsiteX5" fmla="*/ 3338439 w 3338439"/>
              <a:gd name="connsiteY5" fmla="*/ 0 h 4330949"/>
              <a:gd name="connsiteX6" fmla="*/ 3338439 w 3338439"/>
              <a:gd name="connsiteY6" fmla="*/ 659904 h 4330949"/>
              <a:gd name="connsiteX7" fmla="*/ 3338439 w 3338439"/>
              <a:gd name="connsiteY7" fmla="*/ 1389272 h 4330949"/>
              <a:gd name="connsiteX8" fmla="*/ 3338439 w 3338439"/>
              <a:gd name="connsiteY8" fmla="*/ 1979713 h 4330949"/>
              <a:gd name="connsiteX9" fmla="*/ 3338439 w 3338439"/>
              <a:gd name="connsiteY9" fmla="*/ 2639617 h 4330949"/>
              <a:gd name="connsiteX10" fmla="*/ 3338439 w 3338439"/>
              <a:gd name="connsiteY10" fmla="*/ 3473180 h 4330949"/>
              <a:gd name="connsiteX11" fmla="*/ 0 w 3338439"/>
              <a:gd name="connsiteY11" fmla="*/ 4044625 h 4330949"/>
              <a:gd name="connsiteX12" fmla="*/ 0 w 3338439"/>
              <a:gd name="connsiteY12" fmla="*/ 3370521 h 4330949"/>
              <a:gd name="connsiteX13" fmla="*/ 0 w 3338439"/>
              <a:gd name="connsiteY13" fmla="*/ 2777309 h 4330949"/>
              <a:gd name="connsiteX14" fmla="*/ 0 w 3338439"/>
              <a:gd name="connsiteY14" fmla="*/ 2062759 h 4330949"/>
              <a:gd name="connsiteX15" fmla="*/ 0 w 3338439"/>
              <a:gd name="connsiteY15" fmla="*/ 1307762 h 4330949"/>
              <a:gd name="connsiteX16" fmla="*/ 0 w 3338439"/>
              <a:gd name="connsiteY16" fmla="*/ 633658 h 4330949"/>
              <a:gd name="connsiteX17" fmla="*/ 0 w 3338439"/>
              <a:gd name="connsiteY17" fmla="*/ 0 h 433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439" h="4330949" fill="none" extrusionOk="0">
                <a:moveTo>
                  <a:pt x="0" y="0"/>
                </a:moveTo>
                <a:cubicBezTo>
                  <a:pt x="263000" y="-558"/>
                  <a:pt x="319021" y="4232"/>
                  <a:pt x="634303" y="0"/>
                </a:cubicBezTo>
                <a:cubicBezTo>
                  <a:pt x="949585" y="-4232"/>
                  <a:pt x="1146578" y="-33247"/>
                  <a:pt x="1335376" y="0"/>
                </a:cubicBezTo>
                <a:cubicBezTo>
                  <a:pt x="1524174" y="33247"/>
                  <a:pt x="1627596" y="21141"/>
                  <a:pt x="1902910" y="0"/>
                </a:cubicBezTo>
                <a:cubicBezTo>
                  <a:pt x="2178224" y="-21141"/>
                  <a:pt x="2305201" y="-30114"/>
                  <a:pt x="2537214" y="0"/>
                </a:cubicBezTo>
                <a:cubicBezTo>
                  <a:pt x="2769227" y="30114"/>
                  <a:pt x="3085700" y="-7277"/>
                  <a:pt x="3338439" y="0"/>
                </a:cubicBezTo>
                <a:cubicBezTo>
                  <a:pt x="3344768" y="154229"/>
                  <a:pt x="3362586" y="516755"/>
                  <a:pt x="3338439" y="659904"/>
                </a:cubicBezTo>
                <a:cubicBezTo>
                  <a:pt x="3314292" y="803053"/>
                  <a:pt x="3302893" y="1148006"/>
                  <a:pt x="3338439" y="1389272"/>
                </a:cubicBezTo>
                <a:cubicBezTo>
                  <a:pt x="3373985" y="1630538"/>
                  <a:pt x="3355000" y="1757534"/>
                  <a:pt x="3338439" y="1979713"/>
                </a:cubicBezTo>
                <a:cubicBezTo>
                  <a:pt x="3321878" y="2201892"/>
                  <a:pt x="3348171" y="2414393"/>
                  <a:pt x="3338439" y="2639617"/>
                </a:cubicBezTo>
                <a:cubicBezTo>
                  <a:pt x="3328707" y="2864841"/>
                  <a:pt x="3364010" y="3200184"/>
                  <a:pt x="3338439" y="3473180"/>
                </a:cubicBezTo>
                <a:cubicBezTo>
                  <a:pt x="1637798" y="3423268"/>
                  <a:pt x="1723900" y="4586170"/>
                  <a:pt x="0" y="4044625"/>
                </a:cubicBezTo>
                <a:cubicBezTo>
                  <a:pt x="-26608" y="3891781"/>
                  <a:pt x="-10299" y="3671286"/>
                  <a:pt x="0" y="3370521"/>
                </a:cubicBezTo>
                <a:cubicBezTo>
                  <a:pt x="10299" y="3069756"/>
                  <a:pt x="16138" y="3042242"/>
                  <a:pt x="0" y="2777309"/>
                </a:cubicBezTo>
                <a:cubicBezTo>
                  <a:pt x="-16138" y="2512376"/>
                  <a:pt x="14442" y="2276342"/>
                  <a:pt x="0" y="2062759"/>
                </a:cubicBezTo>
                <a:cubicBezTo>
                  <a:pt x="-14442" y="1849176"/>
                  <a:pt x="21840" y="1611805"/>
                  <a:pt x="0" y="1307762"/>
                </a:cubicBezTo>
                <a:cubicBezTo>
                  <a:pt x="-21840" y="1003719"/>
                  <a:pt x="13183" y="941138"/>
                  <a:pt x="0" y="633658"/>
                </a:cubicBezTo>
                <a:cubicBezTo>
                  <a:pt x="-13183" y="326178"/>
                  <a:pt x="-10590" y="134662"/>
                  <a:pt x="0" y="0"/>
                </a:cubicBezTo>
                <a:close/>
              </a:path>
              <a:path w="3338439" h="4330949" stroke="0" extrusionOk="0">
                <a:moveTo>
                  <a:pt x="0" y="0"/>
                </a:moveTo>
                <a:cubicBezTo>
                  <a:pt x="205273" y="2951"/>
                  <a:pt x="338771" y="11487"/>
                  <a:pt x="667688" y="0"/>
                </a:cubicBezTo>
                <a:cubicBezTo>
                  <a:pt x="996605" y="-11487"/>
                  <a:pt x="1104474" y="23088"/>
                  <a:pt x="1335376" y="0"/>
                </a:cubicBezTo>
                <a:cubicBezTo>
                  <a:pt x="1566278" y="-23088"/>
                  <a:pt x="1824737" y="20536"/>
                  <a:pt x="2003063" y="0"/>
                </a:cubicBezTo>
                <a:cubicBezTo>
                  <a:pt x="2181389" y="-20536"/>
                  <a:pt x="2412372" y="-973"/>
                  <a:pt x="2670751" y="0"/>
                </a:cubicBezTo>
                <a:cubicBezTo>
                  <a:pt x="2929130" y="973"/>
                  <a:pt x="3112052" y="-146"/>
                  <a:pt x="3338439" y="0"/>
                </a:cubicBezTo>
                <a:cubicBezTo>
                  <a:pt x="3327713" y="300946"/>
                  <a:pt x="3339440" y="391876"/>
                  <a:pt x="3338439" y="694636"/>
                </a:cubicBezTo>
                <a:cubicBezTo>
                  <a:pt x="3337438" y="997396"/>
                  <a:pt x="3307571" y="1121385"/>
                  <a:pt x="3338439" y="1458736"/>
                </a:cubicBezTo>
                <a:cubicBezTo>
                  <a:pt x="3369307" y="1796087"/>
                  <a:pt x="3363805" y="1836426"/>
                  <a:pt x="3338439" y="2188103"/>
                </a:cubicBezTo>
                <a:cubicBezTo>
                  <a:pt x="3313073" y="2539780"/>
                  <a:pt x="3295384" y="3020405"/>
                  <a:pt x="3338439" y="3473180"/>
                </a:cubicBezTo>
                <a:cubicBezTo>
                  <a:pt x="1938235" y="3491497"/>
                  <a:pt x="1558034" y="5066063"/>
                  <a:pt x="0" y="4044625"/>
                </a:cubicBezTo>
                <a:cubicBezTo>
                  <a:pt x="12430" y="3893103"/>
                  <a:pt x="20230" y="3571745"/>
                  <a:pt x="0" y="3370521"/>
                </a:cubicBezTo>
                <a:cubicBezTo>
                  <a:pt x="-20230" y="3169297"/>
                  <a:pt x="27401" y="2917506"/>
                  <a:pt x="0" y="2736863"/>
                </a:cubicBezTo>
                <a:cubicBezTo>
                  <a:pt x="-27401" y="2556220"/>
                  <a:pt x="-10411" y="2303503"/>
                  <a:pt x="0" y="2143651"/>
                </a:cubicBezTo>
                <a:cubicBezTo>
                  <a:pt x="10411" y="1983799"/>
                  <a:pt x="-8218" y="1735853"/>
                  <a:pt x="0" y="1388655"/>
                </a:cubicBezTo>
                <a:cubicBezTo>
                  <a:pt x="8218" y="1041457"/>
                  <a:pt x="-35003" y="970486"/>
                  <a:pt x="0" y="674104"/>
                </a:cubicBezTo>
                <a:cubicBezTo>
                  <a:pt x="35003" y="377722"/>
                  <a:pt x="-7240" y="194940"/>
                  <a:pt x="0" y="0"/>
                </a:cubicBezTo>
                <a:close/>
              </a:path>
            </a:pathLst>
          </a:custGeom>
          <a:ln>
            <a:solidFill>
              <a:schemeClr val="tx1"/>
            </a:solidFill>
            <a:extLst>
              <a:ext uri="{C807C97D-BFC1-408E-A445-0C87EB9F89A2}">
                <ask:lineSketchStyleProps xmlns:ask="http://schemas.microsoft.com/office/drawing/2018/sketchyshapes" sd="2667451512">
                  <a:prstGeom prst="flowChartDocument">
                    <a:avLst/>
                  </a:prstGeom>
                  <ask:type>
                    <ask:lineSketchFreehand/>
                  </ask:type>
                </ask:lineSketchStyleProps>
              </a:ext>
            </a:extLst>
          </a:ln>
        </p:spPr>
      </p:pic>
      <p:sp>
        <p:nvSpPr>
          <p:cNvPr id="7" name="Rectangle 6">
            <a:extLst>
              <a:ext uri="{FF2B5EF4-FFF2-40B4-BE49-F238E27FC236}">
                <a16:creationId xmlns:a16="http://schemas.microsoft.com/office/drawing/2014/main" id="{27A59F46-26D9-3D5F-0F14-379E8231DAFB}"/>
              </a:ext>
            </a:extLst>
          </p:cNvPr>
          <p:cNvSpPr/>
          <p:nvPr/>
        </p:nvSpPr>
        <p:spPr>
          <a:xfrm>
            <a:off x="6330497" y="4323964"/>
            <a:ext cx="1507272" cy="707886"/>
          </a:xfrm>
          <a:prstGeom prst="rect">
            <a:avLst/>
          </a:prstGeom>
          <a:noFill/>
          <a:ln>
            <a:noFill/>
          </a:ln>
        </p:spPr>
        <p:txBody>
          <a:bodyPr wrap="none" lIns="91440" tIns="45720" rIns="91440" bIns="45720">
            <a:spAutoFit/>
          </a:bodyPr>
          <a:lstStyle/>
          <a:p>
            <a:pPr algn="ctr"/>
            <a:r>
              <a:rPr lang="en-US" sz="4000" b="1" cap="none" spc="0" dirty="0">
                <a:ln w="9525">
                  <a:solidFill>
                    <a:sysClr val="windowText" lastClr="000000"/>
                  </a:solidFill>
                  <a:prstDash val="solid"/>
                </a:ln>
                <a:solidFill>
                  <a:srgbClr val="FF0000"/>
                </a:solidFill>
                <a:effectLst>
                  <a:outerShdw blurRad="12700" dist="38100" dir="2700000" algn="tl" rotWithShape="0">
                    <a:schemeClr val="bg1">
                      <a:lumMod val="50000"/>
                    </a:schemeClr>
                  </a:outerShdw>
                </a:effectLst>
                <a:latin typeface="Amasis MT Pro Black" panose="02040A04050005020304" pitchFamily="18" charset="0"/>
              </a:rPr>
              <a:t>Faith</a:t>
            </a:r>
          </a:p>
        </p:txBody>
      </p:sp>
      <p:sp>
        <p:nvSpPr>
          <p:cNvPr id="2" name="TextBox 1">
            <a:extLst>
              <a:ext uri="{FF2B5EF4-FFF2-40B4-BE49-F238E27FC236}">
                <a16:creationId xmlns:a16="http://schemas.microsoft.com/office/drawing/2014/main" id="{F5C5533A-FF73-7612-CEE0-8375FAD4A6F0}"/>
              </a:ext>
            </a:extLst>
          </p:cNvPr>
          <p:cNvSpPr txBox="1"/>
          <p:nvPr/>
        </p:nvSpPr>
        <p:spPr>
          <a:xfrm>
            <a:off x="375827" y="260072"/>
            <a:ext cx="11628120" cy="861774"/>
          </a:xfrm>
          <a:prstGeom prst="rect">
            <a:avLst/>
          </a:prstGeom>
          <a:noFill/>
        </p:spPr>
        <p:txBody>
          <a:bodyPr wrap="square" rtlCol="0">
            <a:spAutoFit/>
          </a:bodyPr>
          <a:lstStyle/>
          <a:p>
            <a:pPr>
              <a:tabLst>
                <a:tab pos="684213" algn="l"/>
              </a:tabLst>
            </a:pPr>
            <a:r>
              <a:rPr lang="en-US" sz="5000" b="1" dirty="0">
                <a:solidFill>
                  <a:schemeClr val="bg1"/>
                </a:solidFill>
                <a:effectLst>
                  <a:outerShdw blurRad="38100" dist="38100" dir="2700000" algn="tl">
                    <a:srgbClr val="000000">
                      <a:alpha val="43137"/>
                    </a:srgbClr>
                  </a:outerShdw>
                </a:effectLst>
              </a:rPr>
              <a:t>. . . CONTEMPT FOR RELIGION (i.e., FAITH).</a:t>
            </a:r>
          </a:p>
        </p:txBody>
      </p:sp>
      <p:sp>
        <p:nvSpPr>
          <p:cNvPr id="11" name="Rectangle 10">
            <a:extLst>
              <a:ext uri="{FF2B5EF4-FFF2-40B4-BE49-F238E27FC236}">
                <a16:creationId xmlns:a16="http://schemas.microsoft.com/office/drawing/2014/main" id="{2864A749-D8A4-C566-0657-CEBB6316D214}"/>
              </a:ext>
            </a:extLst>
          </p:cNvPr>
          <p:cNvSpPr/>
          <p:nvPr/>
        </p:nvSpPr>
        <p:spPr>
          <a:xfrm>
            <a:off x="3962400" y="2423160"/>
            <a:ext cx="4191000" cy="923330"/>
          </a:xfrm>
          <a:prstGeom prst="rect">
            <a:avLst/>
          </a:prstGeom>
          <a:noFill/>
        </p:spPr>
        <p:txBody>
          <a:bodyPr wrap="square" lIns="91440" tIns="45720" rIns="91440" bIns="45720">
            <a:spAutoFit/>
          </a:bodyPr>
          <a:lstStyle/>
          <a:p>
            <a:pPr algn="dist"/>
            <a:r>
              <a:rPr lang="en-US" sz="5400" b="1" cap="none" spc="0" dirty="0">
                <a:ln w="10160">
                  <a:solidFill>
                    <a:schemeClr val="tx1"/>
                  </a:solidFill>
                  <a:prstDash val="solid"/>
                </a:ln>
                <a:solidFill>
                  <a:srgbClr val="00FF00"/>
                </a:solidFill>
                <a:effectLst>
                  <a:outerShdw blurRad="38100" dist="22860" dir="5400000" algn="tl" rotWithShape="0">
                    <a:srgbClr val="000000">
                      <a:alpha val="30000"/>
                    </a:srgbClr>
                  </a:outerShdw>
                </a:effectLst>
                <a:latin typeface="Amasis MT Pro Black" panose="02040A04050005020304" pitchFamily="18" charset="0"/>
              </a:rPr>
              <a:t>SCIENCE</a:t>
            </a:r>
          </a:p>
        </p:txBody>
      </p:sp>
      <p:sp>
        <p:nvSpPr>
          <p:cNvPr id="10" name="Right Brace 9">
            <a:extLst>
              <a:ext uri="{FF2B5EF4-FFF2-40B4-BE49-F238E27FC236}">
                <a16:creationId xmlns:a16="http://schemas.microsoft.com/office/drawing/2014/main" id="{4A2EC848-061D-850D-C2C2-0F8356ADD1F2}"/>
              </a:ext>
            </a:extLst>
          </p:cNvPr>
          <p:cNvSpPr/>
          <p:nvPr/>
        </p:nvSpPr>
        <p:spPr>
          <a:xfrm>
            <a:off x="4983480" y="2253143"/>
            <a:ext cx="984703" cy="4038600"/>
          </a:xfrm>
          <a:prstGeom prst="rightBrace">
            <a:avLst>
              <a:gd name="adj1" fmla="val 8333"/>
              <a:gd name="adj2" fmla="val 44025"/>
            </a:avLst>
          </a:prstGeom>
          <a:ln w="5715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 name="TextBox 11">
            <a:extLst>
              <a:ext uri="{FF2B5EF4-FFF2-40B4-BE49-F238E27FC236}">
                <a16:creationId xmlns:a16="http://schemas.microsoft.com/office/drawing/2014/main" id="{4EDA417B-1104-298D-CEE9-52883D9B212D}"/>
              </a:ext>
            </a:extLst>
          </p:cNvPr>
          <p:cNvSpPr txBox="1"/>
          <p:nvPr/>
        </p:nvSpPr>
        <p:spPr>
          <a:xfrm>
            <a:off x="6019800" y="1890489"/>
            <a:ext cx="6149609" cy="3582519"/>
          </a:xfrm>
          <a:prstGeom prst="rect">
            <a:avLst/>
          </a:prstGeom>
          <a:noFill/>
        </p:spPr>
        <p:txBody>
          <a:bodyPr wrap="square" rtlCol="0">
            <a:spAutoFit/>
          </a:bodyPr>
          <a:lstStyle/>
          <a:p>
            <a:pPr marL="571500" indent="-571500">
              <a:lnSpc>
                <a:spcPct val="90000"/>
              </a:lnSpc>
              <a:buFont typeface="Arial" panose="020B0604020202020204" pitchFamily="34" charset="0"/>
              <a:buChar char="•"/>
            </a:pPr>
            <a:endParaRPr lang="en-US" sz="4200" dirty="0">
              <a:ln>
                <a:solidFill>
                  <a:schemeClr val="tx1"/>
                </a:solidFill>
              </a:ln>
              <a:solidFill>
                <a:srgbClr val="00FF00"/>
              </a:solidFill>
              <a:effectLst>
                <a:outerShdw blurRad="38100" dist="38100" dir="2700000" algn="tl">
                  <a:srgbClr val="000000">
                    <a:alpha val="43137"/>
                  </a:srgbClr>
                </a:outerShdw>
              </a:effectLst>
              <a:latin typeface="Amasis MT Pro Black" panose="02040A04050005020304" pitchFamily="18" charset="0"/>
            </a:endParaRPr>
          </a:p>
          <a:p>
            <a:pPr marL="571500" indent="-571500">
              <a:lnSpc>
                <a:spcPct val="90000"/>
              </a:lnSpc>
              <a:buFont typeface="Arial" panose="020B0604020202020204" pitchFamily="34" charset="0"/>
              <a:buChar char="•"/>
            </a:pPr>
            <a:r>
              <a:rPr lang="en-US" sz="4200" dirty="0">
                <a:ln>
                  <a:solidFill>
                    <a:schemeClr val="tx1"/>
                  </a:solidFill>
                </a:ln>
                <a:solidFill>
                  <a:srgbClr val="00FF00"/>
                </a:solidFill>
                <a:effectLst>
                  <a:outerShdw blurRad="38100" dist="38100" dir="2700000" algn="tl">
                    <a:srgbClr val="000000">
                      <a:alpha val="43137"/>
                    </a:srgbClr>
                  </a:outerShdw>
                </a:effectLst>
                <a:latin typeface="Amasis MT Pro Black" panose="02040A04050005020304" pitchFamily="18" charset="0"/>
              </a:rPr>
              <a:t>TRIVIALIZES</a:t>
            </a:r>
          </a:p>
          <a:p>
            <a:pPr marL="571500" indent="-571500">
              <a:lnSpc>
                <a:spcPct val="90000"/>
              </a:lnSpc>
              <a:buFont typeface="Arial" panose="020B0604020202020204" pitchFamily="34" charset="0"/>
              <a:buChar char="•"/>
            </a:pPr>
            <a:endParaRPr lang="en-US" sz="4200" dirty="0">
              <a:ln>
                <a:solidFill>
                  <a:schemeClr val="tx1"/>
                </a:solidFill>
              </a:ln>
              <a:solidFill>
                <a:srgbClr val="00FF00"/>
              </a:solidFill>
              <a:effectLst>
                <a:outerShdw blurRad="38100" dist="38100" dir="2700000" algn="tl">
                  <a:srgbClr val="000000">
                    <a:alpha val="43137"/>
                  </a:srgbClr>
                </a:outerShdw>
              </a:effectLst>
              <a:latin typeface="Amasis MT Pro Black" panose="02040A04050005020304" pitchFamily="18" charset="0"/>
            </a:endParaRPr>
          </a:p>
          <a:p>
            <a:pPr marL="571500" indent="-571500">
              <a:lnSpc>
                <a:spcPct val="90000"/>
              </a:lnSpc>
              <a:buFont typeface="Arial" panose="020B0604020202020204" pitchFamily="34" charset="0"/>
              <a:buChar char="•"/>
            </a:pPr>
            <a:endParaRPr lang="en-US" sz="4200" dirty="0">
              <a:ln>
                <a:solidFill>
                  <a:schemeClr val="tx1"/>
                </a:solidFill>
              </a:ln>
              <a:solidFill>
                <a:srgbClr val="00FF00"/>
              </a:solidFill>
              <a:effectLst>
                <a:outerShdw blurRad="38100" dist="38100" dir="2700000" algn="tl">
                  <a:srgbClr val="000000">
                    <a:alpha val="43137"/>
                  </a:srgbClr>
                </a:outerShdw>
              </a:effectLst>
              <a:latin typeface="Amasis MT Pro Black" panose="02040A04050005020304" pitchFamily="18" charset="0"/>
            </a:endParaRPr>
          </a:p>
          <a:p>
            <a:pPr marL="571500" indent="-571500">
              <a:lnSpc>
                <a:spcPct val="90000"/>
              </a:lnSpc>
              <a:buFont typeface="Arial" panose="020B0604020202020204" pitchFamily="34" charset="0"/>
              <a:buChar char="•"/>
            </a:pPr>
            <a:r>
              <a:rPr lang="en-US" sz="4200" dirty="0">
                <a:ln>
                  <a:solidFill>
                    <a:schemeClr val="tx1"/>
                  </a:solidFill>
                </a:ln>
                <a:solidFill>
                  <a:srgbClr val="00FF00"/>
                </a:solidFill>
                <a:effectLst>
                  <a:outerShdw blurRad="38100" dist="38100" dir="2700000" algn="tl">
                    <a:srgbClr val="000000">
                      <a:alpha val="43137"/>
                    </a:srgbClr>
                  </a:outerShdw>
                </a:effectLst>
                <a:latin typeface="Amasis MT Pro Black" panose="02040A04050005020304" pitchFamily="18" charset="0"/>
              </a:rPr>
              <a:t>TOTALLY DISRESPECTS</a:t>
            </a:r>
          </a:p>
        </p:txBody>
      </p:sp>
      <p:sp>
        <p:nvSpPr>
          <p:cNvPr id="8" name="TextBox 7">
            <a:extLst>
              <a:ext uri="{FF2B5EF4-FFF2-40B4-BE49-F238E27FC236}">
                <a16:creationId xmlns:a16="http://schemas.microsoft.com/office/drawing/2014/main" id="{33DB54DB-2E39-1D99-C17E-CEEFED94802E}"/>
              </a:ext>
            </a:extLst>
          </p:cNvPr>
          <p:cNvSpPr txBox="1"/>
          <p:nvPr/>
        </p:nvSpPr>
        <p:spPr>
          <a:xfrm>
            <a:off x="5334000" y="3126790"/>
            <a:ext cx="6421937" cy="769441"/>
          </a:xfrm>
          <a:prstGeom prst="rect">
            <a:avLst/>
          </a:prstGeom>
          <a:noFill/>
        </p:spPr>
        <p:txBody>
          <a:bodyPr wrap="square" rtlCol="0">
            <a:spAutoFit/>
          </a:bodyPr>
          <a:lstStyle/>
          <a:p>
            <a:pPr algn="ctr"/>
            <a:r>
              <a:rPr lang="en-US" sz="4400" i="1" dirty="0">
                <a:solidFill>
                  <a:schemeClr val="bg1"/>
                </a:solidFill>
                <a:effectLst>
                  <a:outerShdw blurRad="38100" dist="38100" dir="2700000" algn="tl">
                    <a:srgbClr val="000000">
                      <a:alpha val="43137"/>
                    </a:srgbClr>
                  </a:outerShdw>
                </a:effectLst>
              </a:rPr>
              <a:t>Faith, go to the corner. </a:t>
            </a:r>
          </a:p>
        </p:txBody>
      </p:sp>
      <p:sp>
        <p:nvSpPr>
          <p:cNvPr id="9" name="TextBox 8">
            <a:extLst>
              <a:ext uri="{FF2B5EF4-FFF2-40B4-BE49-F238E27FC236}">
                <a16:creationId xmlns:a16="http://schemas.microsoft.com/office/drawing/2014/main" id="{2DD6A953-665C-90A9-3941-7F4B582D44A1}"/>
              </a:ext>
            </a:extLst>
          </p:cNvPr>
          <p:cNvSpPr txBox="1"/>
          <p:nvPr/>
        </p:nvSpPr>
        <p:spPr>
          <a:xfrm>
            <a:off x="3584448" y="5423231"/>
            <a:ext cx="8874065" cy="769441"/>
          </a:xfrm>
          <a:prstGeom prst="rect">
            <a:avLst/>
          </a:prstGeom>
          <a:noFill/>
        </p:spPr>
        <p:txBody>
          <a:bodyPr wrap="square" rtlCol="0">
            <a:spAutoFit/>
          </a:bodyPr>
          <a:lstStyle/>
          <a:p>
            <a:pPr algn="ctr"/>
            <a:r>
              <a:rPr lang="en-US" sz="4400" i="1" dirty="0">
                <a:solidFill>
                  <a:schemeClr val="bg1"/>
                </a:solidFill>
                <a:effectLst>
                  <a:outerShdw blurRad="38100" dist="38100" dir="2700000" algn="tl">
                    <a:srgbClr val="000000">
                      <a:alpha val="43137"/>
                    </a:srgbClr>
                  </a:outerShdw>
                </a:effectLst>
              </a:rPr>
              <a:t>   Religion, DISAPPEAR </a:t>
            </a:r>
          </a:p>
        </p:txBody>
      </p:sp>
    </p:spTree>
    <p:extLst>
      <p:ext uri="{BB962C8B-B14F-4D97-AF65-F5344CB8AC3E}">
        <p14:creationId xmlns:p14="http://schemas.microsoft.com/office/powerpoint/2010/main" val="3268096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500"/>
                                        <p:tgtEl>
                                          <p:spTgt spid="4"/>
                                        </p:tgtEl>
                                      </p:cBhvr>
                                    </p:animEffect>
                                  </p:childTnLst>
                                </p:cTn>
                              </p:par>
                              <p:par>
                                <p:cTn id="11" presetID="10" presetClass="entr" presetSubtype="0" fill="hold" nodeType="withEffect">
                                  <p:stCondLst>
                                    <p:cond delay="1750"/>
                                  </p:stCondLst>
                                  <p:iterate type="lt">
                                    <p:tmPct val="10000"/>
                                  </p:iterate>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par>
                                <p:cTn id="14" presetID="42" presetClass="entr" presetSubtype="0" fill="hold" grpId="0" nodeType="withEffect">
                                  <p:stCondLst>
                                    <p:cond delay="27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500"/>
                                        <p:tgtEl>
                                          <p:spTgt spid="7"/>
                                        </p:tgtEl>
                                      </p:cBhvr>
                                    </p:animEffect>
                                    <p:anim calcmode="lin" valueType="num">
                                      <p:cBhvr>
                                        <p:cTn id="17" dur="1500" fill="hold"/>
                                        <p:tgtEl>
                                          <p:spTgt spid="7"/>
                                        </p:tgtEl>
                                        <p:attrNameLst>
                                          <p:attrName>ppt_x</p:attrName>
                                        </p:attrNameLst>
                                      </p:cBhvr>
                                      <p:tavLst>
                                        <p:tav tm="0">
                                          <p:val>
                                            <p:strVal val="#ppt_x"/>
                                          </p:val>
                                        </p:tav>
                                        <p:tav tm="100000">
                                          <p:val>
                                            <p:strVal val="#ppt_x"/>
                                          </p:val>
                                        </p:tav>
                                      </p:tavLst>
                                    </p:anim>
                                    <p:anim calcmode="lin" valueType="num">
                                      <p:cBhvr>
                                        <p:cTn id="18" dur="1500" fill="hold"/>
                                        <p:tgtEl>
                                          <p:spTgt spid="7"/>
                                        </p:tgtEl>
                                        <p:attrNameLst>
                                          <p:attrName>ppt_y</p:attrName>
                                        </p:attrNameLst>
                                      </p:cBhvr>
                                      <p:tavLst>
                                        <p:tav tm="0">
                                          <p:val>
                                            <p:strVal val="#ppt_y+.1"/>
                                          </p:val>
                                        </p:tav>
                                        <p:tav tm="100000">
                                          <p:val>
                                            <p:strVal val="#ppt_y"/>
                                          </p:val>
                                        </p:tav>
                                      </p:tavLst>
                                    </p:anim>
                                  </p:childTnLst>
                                </p:cTn>
                              </p:par>
                              <p:par>
                                <p:cTn id="19" presetID="6" presetClass="emph" presetSubtype="0" fill="hold" grpId="1" nodeType="withEffect">
                                  <p:stCondLst>
                                    <p:cond delay="3750"/>
                                  </p:stCondLst>
                                  <p:childTnLst>
                                    <p:animScale>
                                      <p:cBhvr>
                                        <p:cTn id="20" dur="2000" fill="hold"/>
                                        <p:tgtEl>
                                          <p:spTgt spid="7"/>
                                        </p:tgtEl>
                                      </p:cBhvr>
                                      <p:by x="50000" y="50000"/>
                                    </p:animScale>
                                  </p:childTnLst>
                                </p:cTn>
                              </p:par>
                              <p:par>
                                <p:cTn id="21" presetID="6" presetClass="emph" presetSubtype="0" fill="hold" grpId="0" nodeType="withEffect">
                                  <p:stCondLst>
                                    <p:cond delay="3000"/>
                                  </p:stCondLst>
                                  <p:iterate type="lt">
                                    <p:tmPct val="0"/>
                                  </p:iterate>
                                  <p:childTnLst>
                                    <p:animScale>
                                      <p:cBhvr>
                                        <p:cTn id="22" dur="2000" fill="hold"/>
                                        <p:tgtEl>
                                          <p:spTgt spid="11">
                                            <p:txEl>
                                              <p:pRg st="0" end="0"/>
                                            </p:txEl>
                                          </p:spTgt>
                                        </p:tgtEl>
                                      </p:cBhvr>
                                      <p:by x="150000" y="150000"/>
                                    </p:animScale>
                                  </p:childTnLst>
                                </p:cTn>
                              </p:par>
                              <p:par>
                                <p:cTn id="23" presetID="8" presetClass="emph" presetSubtype="0" fill="hold" grpId="3" nodeType="withEffect">
                                  <p:stCondLst>
                                    <p:cond delay="3000"/>
                                  </p:stCondLst>
                                  <p:childTnLst>
                                    <p:animRot by="2100000">
                                      <p:cBhvr>
                                        <p:cTn id="24" dur="2000" fill="hold"/>
                                        <p:tgtEl>
                                          <p:spTgt spid="7"/>
                                        </p:tgtEl>
                                        <p:attrNameLst>
                                          <p:attrName>r</p:attrName>
                                        </p:attrNameLst>
                                      </p:cBhvr>
                                    </p:animRot>
                                  </p:childTnLst>
                                </p:cTn>
                              </p:par>
                              <p:par>
                                <p:cTn id="25" presetID="32" presetClass="emph" presetSubtype="0" repeatCount="indefinite" fill="hold" grpId="4" nodeType="withEffect">
                                  <p:stCondLst>
                                    <p:cond delay="3000"/>
                                  </p:stCondLst>
                                  <p:childTnLst>
                                    <p:animRot by="120000">
                                      <p:cBhvr>
                                        <p:cTn id="26" dur="125" fill="hold">
                                          <p:stCondLst>
                                            <p:cond delay="0"/>
                                          </p:stCondLst>
                                        </p:cTn>
                                        <p:tgtEl>
                                          <p:spTgt spid="7"/>
                                        </p:tgtEl>
                                        <p:attrNameLst>
                                          <p:attrName>r</p:attrName>
                                        </p:attrNameLst>
                                      </p:cBhvr>
                                    </p:animRot>
                                    <p:animRot by="-240000">
                                      <p:cBhvr>
                                        <p:cTn id="27" dur="250" fill="hold">
                                          <p:stCondLst>
                                            <p:cond delay="250"/>
                                          </p:stCondLst>
                                        </p:cTn>
                                        <p:tgtEl>
                                          <p:spTgt spid="7"/>
                                        </p:tgtEl>
                                        <p:attrNameLst>
                                          <p:attrName>r</p:attrName>
                                        </p:attrNameLst>
                                      </p:cBhvr>
                                    </p:animRot>
                                    <p:animRot by="240000">
                                      <p:cBhvr>
                                        <p:cTn id="28" dur="250" fill="hold">
                                          <p:stCondLst>
                                            <p:cond delay="500"/>
                                          </p:stCondLst>
                                        </p:cTn>
                                        <p:tgtEl>
                                          <p:spTgt spid="7"/>
                                        </p:tgtEl>
                                        <p:attrNameLst>
                                          <p:attrName>r</p:attrName>
                                        </p:attrNameLst>
                                      </p:cBhvr>
                                    </p:animRot>
                                    <p:animRot by="-240000">
                                      <p:cBhvr>
                                        <p:cTn id="29" dur="250" fill="hold">
                                          <p:stCondLst>
                                            <p:cond delay="750"/>
                                          </p:stCondLst>
                                        </p:cTn>
                                        <p:tgtEl>
                                          <p:spTgt spid="7"/>
                                        </p:tgtEl>
                                        <p:attrNameLst>
                                          <p:attrName>r</p:attrName>
                                        </p:attrNameLst>
                                      </p:cBhvr>
                                    </p:animRot>
                                    <p:animRot by="120000">
                                      <p:cBhvr>
                                        <p:cTn id="30" dur="250" fill="hold">
                                          <p:stCondLst>
                                            <p:cond delay="1000"/>
                                          </p:stCondLst>
                                        </p:cTn>
                                        <p:tgtEl>
                                          <p:spTgt spid="7"/>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35" presetClass="path" presetSubtype="0" accel="50000" decel="50000" fill="hold" nodeType="clickEffect">
                                  <p:stCondLst>
                                    <p:cond delay="0"/>
                                  </p:stCondLst>
                                  <p:childTnLst>
                                    <p:animMotion origin="layout" path="M -2.91667E-6 -1.85185E-6 L -0.25 -1.85185E-6 " pathEditMode="relative" rAng="0" ptsTypes="AA">
                                      <p:cBhvr>
                                        <p:cTn id="34" dur="1440" fill="hold"/>
                                        <p:tgtEl>
                                          <p:spTgt spid="4"/>
                                        </p:tgtEl>
                                        <p:attrNameLst>
                                          <p:attrName>ppt_x</p:attrName>
                                          <p:attrName>ppt_y</p:attrName>
                                        </p:attrNameLst>
                                      </p:cBhvr>
                                      <p:rCtr x="-12500" y="0"/>
                                    </p:animMotion>
                                  </p:childTnLst>
                                </p:cTn>
                              </p:par>
                              <p:par>
                                <p:cTn id="35" presetID="35" presetClass="path" presetSubtype="0" accel="50000" decel="50000" fill="hold" grpId="1" nodeType="withEffect">
                                  <p:stCondLst>
                                    <p:cond delay="0"/>
                                  </p:stCondLst>
                                  <p:iterate type="lt">
                                    <p:tmPct val="0"/>
                                  </p:iterate>
                                  <p:childTnLst>
                                    <p:animMotion origin="layout" path="M 1.66667E-6 2.59259E-6 L -0.25 2.59259E-6 " pathEditMode="relative" rAng="0" ptsTypes="AA">
                                      <p:cBhvr>
                                        <p:cTn id="36" dur="1440" fill="hold"/>
                                        <p:tgtEl>
                                          <p:spTgt spid="11">
                                            <p:txEl>
                                              <p:pRg st="0" end="0"/>
                                            </p:txEl>
                                          </p:spTgt>
                                        </p:tgtEl>
                                        <p:attrNameLst>
                                          <p:attrName>ppt_x</p:attrName>
                                          <p:attrName>ppt_y</p:attrName>
                                        </p:attrNameLst>
                                      </p:cBhvr>
                                      <p:rCtr x="-12500" y="0"/>
                                    </p:animMotion>
                                  </p:childTnLst>
                                </p:cTn>
                              </p:par>
                              <p:par>
                                <p:cTn id="37" presetID="35" presetClass="path" presetSubtype="0" accel="50000" decel="50000" fill="hold" grpId="2" nodeType="withEffect">
                                  <p:stCondLst>
                                    <p:cond delay="0"/>
                                  </p:stCondLst>
                                  <p:childTnLst>
                                    <p:animMotion origin="layout" path="M 0 0 L -0.25 0 E" pathEditMode="relative" ptsTypes="">
                                      <p:cBhvr>
                                        <p:cTn id="38" dur="1440" fill="hold"/>
                                        <p:tgtEl>
                                          <p:spTgt spid="7"/>
                                        </p:tgtEl>
                                        <p:attrNameLst>
                                          <p:attrName>ppt_x</p:attrName>
                                          <p:attrName>ppt_y</p:attrName>
                                        </p:attrNameLst>
                                      </p:cBhvr>
                                    </p:animMotion>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32" presetClass="emph" presetSubtype="0" repeatCount="5000" fill="hold" grpId="2" nodeType="withEffect">
                                  <p:stCondLst>
                                    <p:cond delay="500"/>
                                  </p:stCondLst>
                                  <p:iterate type="lt">
                                    <p:tmPct val="0"/>
                                  </p:iterate>
                                  <p:childTnLst>
                                    <p:animRot by="120000">
                                      <p:cBhvr>
                                        <p:cTn id="43" dur="250" fill="hold">
                                          <p:stCondLst>
                                            <p:cond delay="0"/>
                                          </p:stCondLst>
                                        </p:cTn>
                                        <p:tgtEl>
                                          <p:spTgt spid="11">
                                            <p:txEl>
                                              <p:pRg st="0" end="0"/>
                                            </p:txEl>
                                          </p:spTgt>
                                        </p:tgtEl>
                                        <p:attrNameLst>
                                          <p:attrName>r</p:attrName>
                                        </p:attrNameLst>
                                      </p:cBhvr>
                                    </p:animRot>
                                    <p:animRot by="-240000">
                                      <p:cBhvr>
                                        <p:cTn id="44" dur="500" fill="hold">
                                          <p:stCondLst>
                                            <p:cond delay="500"/>
                                          </p:stCondLst>
                                        </p:cTn>
                                        <p:tgtEl>
                                          <p:spTgt spid="11">
                                            <p:txEl>
                                              <p:pRg st="0" end="0"/>
                                            </p:txEl>
                                          </p:spTgt>
                                        </p:tgtEl>
                                        <p:attrNameLst>
                                          <p:attrName>r</p:attrName>
                                        </p:attrNameLst>
                                      </p:cBhvr>
                                    </p:animRot>
                                    <p:animRot by="240000">
                                      <p:cBhvr>
                                        <p:cTn id="45" dur="500" fill="hold">
                                          <p:stCondLst>
                                            <p:cond delay="1000"/>
                                          </p:stCondLst>
                                        </p:cTn>
                                        <p:tgtEl>
                                          <p:spTgt spid="11">
                                            <p:txEl>
                                              <p:pRg st="0" end="0"/>
                                            </p:txEl>
                                          </p:spTgt>
                                        </p:tgtEl>
                                        <p:attrNameLst>
                                          <p:attrName>r</p:attrName>
                                        </p:attrNameLst>
                                      </p:cBhvr>
                                    </p:animRot>
                                    <p:animRot by="-240000">
                                      <p:cBhvr>
                                        <p:cTn id="46" dur="500" fill="hold">
                                          <p:stCondLst>
                                            <p:cond delay="1500"/>
                                          </p:stCondLst>
                                        </p:cTn>
                                        <p:tgtEl>
                                          <p:spTgt spid="11">
                                            <p:txEl>
                                              <p:pRg st="0" end="0"/>
                                            </p:txEl>
                                          </p:spTgt>
                                        </p:tgtEl>
                                        <p:attrNameLst>
                                          <p:attrName>r</p:attrName>
                                        </p:attrNameLst>
                                      </p:cBhvr>
                                    </p:animRot>
                                    <p:animRot by="120000">
                                      <p:cBhvr>
                                        <p:cTn id="47" dur="500" fill="hold">
                                          <p:stCondLst>
                                            <p:cond delay="2000"/>
                                          </p:stCondLst>
                                        </p:cTn>
                                        <p:tgtEl>
                                          <p:spTgt spid="11">
                                            <p:txEl>
                                              <p:pRg st="0" end="0"/>
                                            </p:txEl>
                                          </p:spTgt>
                                        </p:tgtEl>
                                        <p:attrNameLst>
                                          <p:attrName>r</p:attrName>
                                        </p:attrNameLst>
                                      </p:cBhvr>
                                    </p:animRot>
                                  </p:childTnLst>
                                </p:cTn>
                              </p:par>
                              <p:par>
                                <p:cTn id="48" presetID="10" presetClass="entr" presetSubtype="0" fill="hold" nodeType="withEffect">
                                  <p:stCondLst>
                                    <p:cond delay="1250"/>
                                  </p:stCondLst>
                                  <p:iterate type="lt">
                                    <p:tmPct val="10000"/>
                                  </p:iterate>
                                  <p:childTnLst>
                                    <p:set>
                                      <p:cBhvr>
                                        <p:cTn id="49" dur="1" fill="hold">
                                          <p:stCondLst>
                                            <p:cond delay="0"/>
                                          </p:stCondLst>
                                        </p:cTn>
                                        <p:tgtEl>
                                          <p:spTgt spid="12">
                                            <p:txEl>
                                              <p:pRg st="1" end="1"/>
                                            </p:txEl>
                                          </p:spTgt>
                                        </p:tgtEl>
                                        <p:attrNameLst>
                                          <p:attrName>style.visibility</p:attrName>
                                        </p:attrNameLst>
                                      </p:cBhvr>
                                      <p:to>
                                        <p:strVal val="visible"/>
                                      </p:to>
                                    </p:set>
                                    <p:animEffect transition="in" filter="fade">
                                      <p:cBhvr>
                                        <p:cTn id="50" dur="500"/>
                                        <p:tgtEl>
                                          <p:spTgt spid="12">
                                            <p:txEl>
                                              <p:pRg st="1" end="1"/>
                                            </p:txEl>
                                          </p:spTgt>
                                        </p:tgtEl>
                                      </p:cBhvr>
                                    </p:animEffect>
                                  </p:childTnLst>
                                </p:cTn>
                              </p:par>
                              <p:par>
                                <p:cTn id="51" presetID="10" presetClass="entr" presetSubtype="0" fill="hold" grpId="0" nodeType="withEffect">
                                  <p:stCondLst>
                                    <p:cond delay="225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225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iterate type="lt">
                                    <p:tmPct val="10000"/>
                                  </p:iterate>
                                  <p:childTnLst>
                                    <p:set>
                                      <p:cBhvr>
                                        <p:cTn id="57" dur="1" fill="hold">
                                          <p:stCondLst>
                                            <p:cond delay="0"/>
                                          </p:stCondLst>
                                        </p:cTn>
                                        <p:tgtEl>
                                          <p:spTgt spid="12">
                                            <p:txEl>
                                              <p:pRg st="4" end="4"/>
                                            </p:txEl>
                                          </p:spTgt>
                                        </p:tgtEl>
                                        <p:attrNameLst>
                                          <p:attrName>style.visibility</p:attrName>
                                        </p:attrNameLst>
                                      </p:cBhvr>
                                      <p:to>
                                        <p:strVal val="visible"/>
                                      </p:to>
                                    </p:set>
                                    <p:animEffect transition="in" filter="fade">
                                      <p:cBhvr>
                                        <p:cTn id="58" dur="500"/>
                                        <p:tgtEl>
                                          <p:spTgt spid="12">
                                            <p:txEl>
                                              <p:pRg st="4" end="4"/>
                                            </p:txEl>
                                          </p:spTgt>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2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7" grpId="3"/>
      <p:bldP spid="7" grpId="4"/>
      <p:bldP spid="11" grpId="0" build="allAtOnce"/>
      <p:bldP spid="11" grpId="1" build="allAtOnce"/>
      <p:bldP spid="11" grpId="2" build="allAtOnce"/>
      <p:bldP spid="10" grpId="0" animBg="1"/>
      <p:bldP spid="8"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awkins I Don't Know">
            <a:hlinkClick r:id="" action="ppaction://media"/>
            <a:extLst>
              <a:ext uri="{FF2B5EF4-FFF2-40B4-BE49-F238E27FC236}">
                <a16:creationId xmlns:a16="http://schemas.microsoft.com/office/drawing/2014/main" id="{F6A2BC19-941C-D6DF-E096-0F9F0B4C540C}"/>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t="4255"/>
          <a:stretch>
            <a:fillRect/>
          </a:stretch>
        </p:blipFill>
        <p:spPr>
          <a:xfrm>
            <a:off x="-381000" y="-16779"/>
            <a:ext cx="12801600" cy="6894479"/>
          </a:xfrm>
          <a:prstGeom prst="rect">
            <a:avLst/>
          </a:prstGeom>
        </p:spPr>
      </p:pic>
      <p:sp>
        <p:nvSpPr>
          <p:cNvPr id="2" name="Title 1">
            <a:extLst>
              <a:ext uri="{FF2B5EF4-FFF2-40B4-BE49-F238E27FC236}">
                <a16:creationId xmlns:a16="http://schemas.microsoft.com/office/drawing/2014/main" id="{DBF5FD9C-828A-086B-278F-6EFD04CBE1F9}"/>
              </a:ext>
            </a:extLst>
          </p:cNvPr>
          <p:cNvSpPr>
            <a:spLocks noGrp="1"/>
          </p:cNvSpPr>
          <p:nvPr>
            <p:ph type="title"/>
          </p:nvPr>
        </p:nvSpPr>
        <p:spPr>
          <a:xfrm>
            <a:off x="609600" y="762000"/>
            <a:ext cx="10972800" cy="1143000"/>
          </a:xfrm>
        </p:spPr>
        <p:txBody>
          <a:bodyPr>
            <a:normAutofit fontScale="90000"/>
          </a:bodyPr>
          <a:lstStyle/>
          <a:p>
            <a:r>
              <a:rPr lang="en-US" sz="5400" b="1" dirty="0">
                <a:solidFill>
                  <a:schemeClr val="bg1"/>
                </a:solidFill>
              </a:rPr>
              <a:t>Interview </a:t>
            </a:r>
            <a:br>
              <a:rPr lang="en-US" sz="5400" b="1" dirty="0">
                <a:solidFill>
                  <a:schemeClr val="bg1"/>
                </a:solidFill>
              </a:rPr>
            </a:br>
            <a:r>
              <a:rPr lang="en-US" sz="5400" b="1" dirty="0">
                <a:solidFill>
                  <a:schemeClr val="bg1"/>
                </a:solidFill>
              </a:rPr>
              <a:t>(2008) </a:t>
            </a:r>
          </a:p>
        </p:txBody>
      </p:sp>
      <p:sp>
        <p:nvSpPr>
          <p:cNvPr id="5" name="TextBox 4">
            <a:extLst>
              <a:ext uri="{FF2B5EF4-FFF2-40B4-BE49-F238E27FC236}">
                <a16:creationId xmlns:a16="http://schemas.microsoft.com/office/drawing/2014/main" id="{91ED5A25-DBBA-2034-0E88-58F2E995A6F3}"/>
              </a:ext>
            </a:extLst>
          </p:cNvPr>
          <p:cNvSpPr txBox="1"/>
          <p:nvPr/>
        </p:nvSpPr>
        <p:spPr>
          <a:xfrm>
            <a:off x="9525000" y="3962400"/>
            <a:ext cx="4419600" cy="707886"/>
          </a:xfrm>
          <a:prstGeom prst="rect">
            <a:avLst/>
          </a:prstGeom>
          <a:noFill/>
        </p:spPr>
        <p:txBody>
          <a:bodyPr wrap="square" rtlCol="0">
            <a:spAutoFit/>
          </a:bodyPr>
          <a:lstStyle/>
          <a:p>
            <a:r>
              <a:rPr lang="en-US" sz="4000" dirty="0">
                <a:solidFill>
                  <a:schemeClr val="bg1"/>
                </a:solidFill>
              </a:rPr>
              <a:t>Ben Stein</a:t>
            </a:r>
          </a:p>
        </p:txBody>
      </p:sp>
      <p:sp>
        <p:nvSpPr>
          <p:cNvPr id="3" name="Rectangle 2">
            <a:extLst>
              <a:ext uri="{FF2B5EF4-FFF2-40B4-BE49-F238E27FC236}">
                <a16:creationId xmlns:a16="http://schemas.microsoft.com/office/drawing/2014/main" id="{A6A5F18B-1F8E-22E1-1778-39B47E29EDD9}"/>
              </a:ext>
            </a:extLst>
          </p:cNvPr>
          <p:cNvSpPr/>
          <p:nvPr/>
        </p:nvSpPr>
        <p:spPr>
          <a:xfrm>
            <a:off x="304800" y="2222114"/>
            <a:ext cx="5960607" cy="923330"/>
          </a:xfrm>
          <a:prstGeom prst="rect">
            <a:avLst/>
          </a:prstGeom>
          <a:noFill/>
        </p:spPr>
        <p:txBody>
          <a:bodyPr wrap="none" lIns="91440" tIns="45720" rIns="91440" bIns="45720">
            <a:spAutoFit/>
          </a:bodyPr>
          <a:lstStyle/>
          <a:p>
            <a:pPr algn="ctr"/>
            <a:r>
              <a:rPr lang="en-US" sz="5400" b="1" cap="none" spc="0" dirty="0">
                <a:ln w="0"/>
                <a:solidFill>
                  <a:schemeClr val="bg1"/>
                </a:solidFill>
                <a:effectLst>
                  <a:outerShdw blurRad="38100" dist="19050" dir="2700000" algn="tl" rotWithShape="0">
                    <a:schemeClr val="dk1">
                      <a:alpha val="40000"/>
                    </a:schemeClr>
                  </a:outerShdw>
                </a:effectLst>
              </a:rPr>
              <a:t>“WE DON’T KNOW.”</a:t>
            </a:r>
          </a:p>
        </p:txBody>
      </p:sp>
    </p:spTree>
    <p:extLst>
      <p:ext uri="{BB962C8B-B14F-4D97-AF65-F5344CB8AC3E}">
        <p14:creationId xmlns:p14="http://schemas.microsoft.com/office/powerpoint/2010/main" val="381062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par>
                                <p:cTn id="8" presetID="10" presetClass="entr" presetSubtype="0"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0613" fill="hold"/>
                                        <p:tgtEl>
                                          <p:spTgt spid="4"/>
                                        </p:tgtEl>
                                      </p:cBhvr>
                                    </p:cmd>
                                  </p:childTnLst>
                                </p:cTn>
                              </p:par>
                              <p:par>
                                <p:cTn id="15" presetID="16" presetClass="entr" presetSubtype="21" fill="hold" grpId="0" nodeType="withEffect">
                                  <p:stCondLst>
                                    <p:cond delay="2475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10" presetClass="exit" presetSubtype="0" fill="hold" grpId="1" nodeType="withEffect">
                                  <p:stCondLst>
                                    <p:cond delay="27250"/>
                                  </p:stCondLst>
                                  <p:childTnLst>
                                    <p:animEffect transition="out" filter="fade">
                                      <p:cBhvr>
                                        <p:cTn id="19" dur="1500"/>
                                        <p:tgtEl>
                                          <p:spTgt spid="3"/>
                                        </p:tgtEl>
                                      </p:cBhvr>
                                    </p:animEffect>
                                    <p:set>
                                      <p:cBhvr>
                                        <p:cTn id="20" dur="1" fill="hold">
                                          <p:stCondLst>
                                            <p:cond delay="1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childTnLst>
        </p:cTn>
      </p:par>
    </p:tnLst>
    <p:bldLst>
      <p:bldP spid="2" grpId="0"/>
      <p:bldP spid="5" grpId="0"/>
      <p:bldP spid="3" grpId="0"/>
      <p:bldP spid="3"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6FBBDCE6-2E8E-F799-CFEC-13BA44C97DC7}"/>
              </a:ext>
            </a:extLst>
          </p:cNvPr>
          <p:cNvPicPr preferRelativeResize="0">
            <a:picLocks noChangeArrowheads="1"/>
          </p:cNvPicPr>
          <p:nvPr/>
        </p:nvPicPr>
        <p:blipFill>
          <a:blip r:embed="rId2" cstate="print"/>
          <a:srcRect/>
          <a:stretch>
            <a:fillRect/>
          </a:stretch>
        </p:blipFill>
        <p:spPr bwMode="auto">
          <a:xfrm>
            <a:off x="-969818" y="-315016"/>
            <a:ext cx="13161818" cy="9417452"/>
          </a:xfrm>
          <a:prstGeom prst="rect">
            <a:avLst/>
          </a:prstGeom>
          <a:noFill/>
          <a:ln w="9525">
            <a:noFill/>
            <a:miter lim="800000"/>
            <a:headEnd/>
            <a:tailEnd/>
          </a:ln>
        </p:spPr>
      </p:pic>
      <p:sp>
        <p:nvSpPr>
          <p:cNvPr id="4" name="Rectangle 3">
            <a:extLst>
              <a:ext uri="{FF2B5EF4-FFF2-40B4-BE49-F238E27FC236}">
                <a16:creationId xmlns:a16="http://schemas.microsoft.com/office/drawing/2014/main" id="{D3AE15D5-B69B-4B2C-7B02-2B0E9BB86E35}"/>
              </a:ext>
            </a:extLst>
          </p:cNvPr>
          <p:cNvSpPr/>
          <p:nvPr/>
        </p:nvSpPr>
        <p:spPr>
          <a:xfrm>
            <a:off x="6076472" y="2647009"/>
            <a:ext cx="184731" cy="1631216"/>
          </a:xfrm>
          <a:prstGeom prst="rect">
            <a:avLst/>
          </a:prstGeom>
          <a:noFill/>
        </p:spPr>
        <p:txBody>
          <a:bodyPr wrap="none" lIns="91440" tIns="45720" rIns="91440" bIns="45720" rtlCol="0" anchor="ctr">
            <a:spAutoFit/>
          </a:bodyPr>
          <a:lstStyle/>
          <a:p>
            <a:pPr algn="ctr"/>
            <a:endParaRPr lang="en-US" sz="10000" b="1" cap="none" spc="0">
              <a:ln w="9525">
                <a:solidFill>
                  <a:schemeClr val="bg1"/>
                </a:solidFill>
                <a:prstDash val="solid"/>
              </a:ln>
              <a:solidFill>
                <a:sysClr val="windowText" lastClr="000000"/>
              </a:solidFill>
              <a:effectLst>
                <a:outerShdw blurRad="12700" dist="38100" dir="2700000" algn="tl" rotWithShape="0">
                  <a:schemeClr val="bg1">
                    <a:lumMod val="50000"/>
                  </a:schemeClr>
                </a:outerShdw>
              </a:effectLst>
            </a:endParaRPr>
          </a:p>
        </p:txBody>
      </p:sp>
      <p:pic>
        <p:nvPicPr>
          <p:cNvPr id="17" name="Picture 16">
            <a:extLst>
              <a:ext uri="{FF2B5EF4-FFF2-40B4-BE49-F238E27FC236}">
                <a16:creationId xmlns:a16="http://schemas.microsoft.com/office/drawing/2014/main" id="{55394C81-CBE9-3B6B-D38F-6766E8FC40BF}"/>
              </a:ext>
            </a:extLst>
          </p:cNvPr>
          <p:cNvPicPr>
            <a:picLocks noChangeAspect="1"/>
          </p:cNvPicPr>
          <p:nvPr/>
        </p:nvPicPr>
        <p:blipFill>
          <a:blip r:embed="rId3">
            <a:extLst>
              <a:ext uri="{BEBA8EAE-BF5A-486C-A8C5-ECC9F3942E4B}">
                <a14:imgProps xmlns:a14="http://schemas.microsoft.com/office/drawing/2010/main">
                  <a14:imgLayer r:embed="rId4">
                    <a14:imgEffect>
                      <a14:artisticMarker/>
                    </a14:imgEffect>
                  </a14:imgLayer>
                </a14:imgProps>
              </a:ext>
            </a:extLst>
          </a:blip>
          <a:stretch>
            <a:fillRect/>
          </a:stretch>
        </p:blipFill>
        <p:spPr>
          <a:xfrm>
            <a:off x="-242455" y="-214745"/>
            <a:ext cx="12434455" cy="7072745"/>
          </a:xfrm>
          <a:prstGeom prst="rect">
            <a:avLst/>
          </a:prstGeom>
        </p:spPr>
      </p:pic>
      <p:sp>
        <p:nvSpPr>
          <p:cNvPr id="12" name="Rectangle 11">
            <a:extLst>
              <a:ext uri="{FF2B5EF4-FFF2-40B4-BE49-F238E27FC236}">
                <a16:creationId xmlns:a16="http://schemas.microsoft.com/office/drawing/2014/main" id="{CEA0BDCF-2464-3EEF-98F8-016815956F03}"/>
              </a:ext>
            </a:extLst>
          </p:cNvPr>
          <p:cNvSpPr/>
          <p:nvPr/>
        </p:nvSpPr>
        <p:spPr>
          <a:xfrm>
            <a:off x="-242455" y="-62347"/>
            <a:ext cx="12614564" cy="7020617"/>
          </a:xfrm>
          <a:prstGeom prst="rect">
            <a:avLst/>
          </a:prstGeom>
          <a:solidFill>
            <a:srgbClr val="000000">
              <a:alpha val="65882"/>
            </a:srgbClr>
          </a:solidFill>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Rectangle 5">
            <a:extLst>
              <a:ext uri="{FF2B5EF4-FFF2-40B4-BE49-F238E27FC236}">
                <a16:creationId xmlns:a16="http://schemas.microsoft.com/office/drawing/2014/main" id="{72248D08-91CE-692C-E5C3-4AE8C2AE953E}"/>
              </a:ext>
            </a:extLst>
          </p:cNvPr>
          <p:cNvSpPr/>
          <p:nvPr/>
        </p:nvSpPr>
        <p:spPr>
          <a:xfrm>
            <a:off x="647700" y="1082055"/>
            <a:ext cx="10896600" cy="4565352"/>
          </a:xfrm>
          <a:prstGeom prst="rect">
            <a:avLst/>
          </a:prstGeom>
        </p:spPr>
        <p:txBody>
          <a:bodyPr wrap="square">
            <a:spAutoFit/>
          </a:bodyPr>
          <a:lstStyle/>
          <a:p>
            <a:pPr eaLnBrk="0" hangingPunct="0">
              <a:spcBef>
                <a:spcPts val="400"/>
              </a:spcBef>
              <a:spcAft>
                <a:spcPts val="400"/>
              </a:spcAft>
            </a:pPr>
            <a:r>
              <a:rPr lang="en-US" sz="4400" dirty="0">
                <a:solidFill>
                  <a:schemeClr val="bg1"/>
                </a:solidFill>
                <a:effectLst>
                  <a:outerShdw blurRad="38100" dist="38100" dir="2700000" algn="tl">
                    <a:srgbClr val="000000">
                      <a:alpha val="43137"/>
                    </a:srgbClr>
                  </a:outerShdw>
                </a:effectLst>
              </a:rPr>
              <a:t>Interviewer: </a:t>
            </a:r>
            <a:r>
              <a:rPr lang="en-US" sz="4400" i="1" dirty="0">
                <a:solidFill>
                  <a:schemeClr val="bg1"/>
                </a:solidFill>
              </a:rPr>
              <a:t>How did [life] get created?</a:t>
            </a:r>
          </a:p>
          <a:p>
            <a:pPr eaLnBrk="0" hangingPunct="0">
              <a:spcBef>
                <a:spcPts val="400"/>
              </a:spcBef>
              <a:spcAft>
                <a:spcPts val="400"/>
              </a:spcAft>
            </a:pPr>
            <a:r>
              <a:rPr lang="en-US" sz="4400" dirty="0">
                <a:solidFill>
                  <a:schemeClr val="bg1"/>
                </a:solidFill>
                <a:effectLst>
                  <a:outerShdw blurRad="38100" dist="38100" dir="2700000" algn="tl">
                    <a:srgbClr val="000000">
                      <a:alpha val="43137"/>
                    </a:srgbClr>
                  </a:outerShdw>
                </a:effectLst>
              </a:rPr>
              <a:t>. . . </a:t>
            </a:r>
          </a:p>
          <a:p>
            <a:pPr eaLnBrk="0" hangingPunct="0">
              <a:spcBef>
                <a:spcPts val="400"/>
              </a:spcBef>
              <a:spcAft>
                <a:spcPts val="400"/>
              </a:spcAft>
            </a:pPr>
            <a:r>
              <a:rPr lang="en-US" sz="4400" dirty="0">
                <a:solidFill>
                  <a:schemeClr val="bg1"/>
                </a:solidFill>
                <a:effectLst>
                  <a:outerShdw blurRad="38100" dist="38100" dir="2700000" algn="tl">
                    <a:srgbClr val="000000">
                      <a:alpha val="43137"/>
                    </a:srgbClr>
                  </a:outerShdw>
                </a:effectLst>
              </a:rPr>
              <a:t>Dawkins: We don’t know.</a:t>
            </a:r>
          </a:p>
          <a:p>
            <a:pPr eaLnBrk="0" hangingPunct="0">
              <a:spcBef>
                <a:spcPts val="400"/>
              </a:spcBef>
              <a:spcAft>
                <a:spcPts val="400"/>
              </a:spcAft>
            </a:pPr>
            <a:r>
              <a:rPr lang="en-US" sz="4400" dirty="0">
                <a:solidFill>
                  <a:schemeClr val="bg1"/>
                </a:solidFill>
                <a:effectLst>
                  <a:outerShdw blurRad="38100" dist="38100" dir="2700000" algn="tl">
                    <a:srgbClr val="000000">
                      <a:alpha val="43137"/>
                    </a:srgbClr>
                  </a:outerShdw>
                </a:effectLst>
              </a:rPr>
              <a:t>Interviewer: So you’ve no idea how it started?</a:t>
            </a:r>
          </a:p>
          <a:p>
            <a:pPr eaLnBrk="0" hangingPunct="0">
              <a:spcBef>
                <a:spcPts val="400"/>
              </a:spcBef>
              <a:spcAft>
                <a:spcPts val="400"/>
              </a:spcAft>
            </a:pPr>
            <a:r>
              <a:rPr lang="en-US" sz="4400" dirty="0">
                <a:solidFill>
                  <a:schemeClr val="bg1"/>
                </a:solidFill>
                <a:effectLst>
                  <a:outerShdw blurRad="38100" dist="38100" dir="2700000" algn="tl">
                    <a:srgbClr val="000000">
                      <a:alpha val="43137"/>
                    </a:srgbClr>
                  </a:outerShdw>
                </a:effectLst>
              </a:rPr>
              <a:t>Dawkins: No, no, nor has anybody.                                      Nor has anyone else.</a:t>
            </a:r>
          </a:p>
        </p:txBody>
      </p:sp>
    </p:spTree>
    <p:extLst>
      <p:ext uri="{BB962C8B-B14F-4D97-AF65-F5344CB8AC3E}">
        <p14:creationId xmlns:p14="http://schemas.microsoft.com/office/powerpoint/2010/main" val="366183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4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2880"/>
                            </p:stCondLst>
                            <p:childTnLst>
                              <p:par>
                                <p:cTn id="9" presetID="10" presetClass="entr" presetSubtype="0" fill="hold" nodeType="afterEffect">
                                  <p:stCondLst>
                                    <p:cond delay="0"/>
                                  </p:stCondLst>
                                  <p:iterate type="lt">
                                    <p:tmPct val="14000"/>
                                  </p:iterate>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2000"/>
                                        <p:tgtEl>
                                          <p:spTgt spid="17"/>
                                        </p:tgtEl>
                                      </p:cBhvr>
                                    </p:animEffect>
                                  </p:childTnLst>
                                </p:cTn>
                              </p:par>
                              <p:par>
                                <p:cTn id="15" presetID="26" presetClass="emph" presetSubtype="0" repeatCount="indefinite" fill="hold" nodeType="withEffect">
                                  <p:stCondLst>
                                    <p:cond delay="0"/>
                                  </p:stCondLst>
                                  <p:childTnLst>
                                    <p:animEffect transition="out" filter="fade">
                                      <p:cBhvr>
                                        <p:cTn id="16" dur="4750" tmFilter="0, 0; .2, .5; .8, .5; 1, 0"/>
                                        <p:tgtEl>
                                          <p:spTgt spid="17"/>
                                        </p:tgtEl>
                                      </p:cBhvr>
                                    </p:animEffect>
                                    <p:animScale>
                                      <p:cBhvr>
                                        <p:cTn id="17" dur="2375" autoRev="1" fill="hold"/>
                                        <p:tgtEl>
                                          <p:spTgt spid="17"/>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iterate type="lt">
                                    <p:tmPct val="14000"/>
                                  </p:iterate>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iterate type="lt">
                                    <p:tmPct val="14000"/>
                                  </p:iterate>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iterate type="lt">
                                    <p:tmPct val="14000"/>
                                  </p:iterate>
                                  <p:childTnLst>
                                    <p:set>
                                      <p:cBhvr>
                                        <p:cTn id="31" dur="1" fill="hold">
                                          <p:stCondLst>
                                            <p:cond delay="0"/>
                                          </p:stCondLst>
                                        </p:cTn>
                                        <p:tgtEl>
                                          <p:spTgt spid="6">
                                            <p:txEl>
                                              <p:pRg st="4" end="4"/>
                                            </p:txEl>
                                          </p:spTgt>
                                        </p:tgtEl>
                                        <p:attrNameLst>
                                          <p:attrName>style.visibility</p:attrName>
                                        </p:attrNameLst>
                                      </p:cBhvr>
                                      <p:to>
                                        <p:strVal val="visible"/>
                                      </p:to>
                                    </p:set>
                                    <p:animEffect transition="in" filter="fade">
                                      <p:cBhvr>
                                        <p:cTn id="3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in a suit holding his chin&#10;&#10;AI-generated content may be incorrect.">
            <a:extLst>
              <a:ext uri="{FF2B5EF4-FFF2-40B4-BE49-F238E27FC236}">
                <a16:creationId xmlns:a16="http://schemas.microsoft.com/office/drawing/2014/main" id="{71A99B72-C4FB-ED6E-F124-9548E9D54AFC}"/>
              </a:ext>
            </a:extLst>
          </p:cNvPr>
          <p:cNvPicPr>
            <a:picLocks noChangeAspect="1"/>
          </p:cNvPicPr>
          <p:nvPr/>
        </p:nvPicPr>
        <p:blipFill>
          <a:blip r:embed="rId2">
            <a:extLst>
              <a:ext uri="{28A0092B-C50C-407E-A947-70E740481C1C}">
                <a14:useLocalDpi xmlns:a14="http://schemas.microsoft.com/office/drawing/2010/main" val="0"/>
              </a:ext>
            </a:extLst>
          </a:blip>
          <a:srcRect t="9091" r="23298"/>
          <a:stretch>
            <a:fillRect/>
          </a:stretch>
        </p:blipFill>
        <p:spPr>
          <a:xfrm>
            <a:off x="5867400" y="10"/>
            <a:ext cx="8668512" cy="6857990"/>
          </a:xfrm>
          <a:prstGeom prst="rect">
            <a:avLst/>
          </a:prstGeom>
        </p:spPr>
      </p:pic>
      <p:sp>
        <p:nvSpPr>
          <p:cNvPr id="9" name="Rectangle 8">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569EA05-E879-FC34-5EB6-194FE2541211}"/>
              </a:ext>
            </a:extLst>
          </p:cNvPr>
          <p:cNvSpPr>
            <a:spLocks noGrp="1"/>
          </p:cNvSpPr>
          <p:nvPr>
            <p:ph type="title"/>
          </p:nvPr>
        </p:nvSpPr>
        <p:spPr>
          <a:xfrm>
            <a:off x="384048" y="-381679"/>
            <a:ext cx="5999019" cy="3204134"/>
          </a:xfrm>
        </p:spPr>
        <p:txBody>
          <a:bodyPr vert="horz" lIns="91440" tIns="45720" rIns="91440" bIns="45720" rtlCol="0" anchor="b">
            <a:normAutofit/>
          </a:bodyPr>
          <a:lstStyle/>
          <a:p>
            <a:pPr algn="l">
              <a:lnSpc>
                <a:spcPct val="90000"/>
              </a:lnSpc>
            </a:pPr>
            <a:r>
              <a:rPr lang="en-US" dirty="0">
                <a:solidFill>
                  <a:schemeClr val="bg1"/>
                </a:solidFill>
              </a:rPr>
              <a:t>Sixteen years later (2024), Dawkins was asked this question:</a:t>
            </a:r>
          </a:p>
        </p:txBody>
      </p:sp>
      <p:sp>
        <p:nvSpPr>
          <p:cNvPr id="4" name="Rectangle 3">
            <a:extLst>
              <a:ext uri="{FF2B5EF4-FFF2-40B4-BE49-F238E27FC236}">
                <a16:creationId xmlns:a16="http://schemas.microsoft.com/office/drawing/2014/main" id="{11856B7C-2CBC-3C6F-9AB6-517623A97627}"/>
              </a:ext>
            </a:extLst>
          </p:cNvPr>
          <p:cNvSpPr/>
          <p:nvPr/>
        </p:nvSpPr>
        <p:spPr>
          <a:xfrm>
            <a:off x="381000" y="3140502"/>
            <a:ext cx="6793165" cy="1790088"/>
          </a:xfrm>
          <a:prstGeom prst="rect">
            <a:avLst/>
          </a:prstGeom>
        </p:spPr>
        <p:txBody>
          <a:bodyPr vert="horz" lIns="91440" tIns="45720" rIns="91440" bIns="45720" rtlCol="0">
            <a:noAutofit/>
          </a:bodyPr>
          <a:lstStyle/>
          <a:p>
            <a:pPr>
              <a:lnSpc>
                <a:spcPct val="90000"/>
              </a:lnSpc>
              <a:spcBef>
                <a:spcPts val="1000"/>
              </a:spcBef>
            </a:pPr>
            <a:r>
              <a:rPr lang="en-US" sz="5400" dirty="0">
                <a:ln w="0"/>
                <a:solidFill>
                  <a:schemeClr val="bg1"/>
                </a:solidFill>
                <a:effectLst>
                  <a:outerShdw blurRad="38100" dist="19050" dir="2700000" algn="tl" rotWithShape="0">
                    <a:schemeClr val="dk1">
                      <a:alpha val="40000"/>
                    </a:schemeClr>
                  </a:outerShdw>
                </a:effectLst>
              </a:rPr>
              <a:t>Are there still </a:t>
            </a:r>
            <a:r>
              <a:rPr lang="en-US" sz="5400" b="1" dirty="0">
                <a:ln w="0"/>
                <a:solidFill>
                  <a:schemeClr val="bg1"/>
                </a:solidFill>
                <a:effectLst>
                  <a:outerShdw blurRad="38100" dist="19050" dir="2700000" algn="tl" rotWithShape="0">
                    <a:schemeClr val="dk1">
                      <a:alpha val="40000"/>
                    </a:schemeClr>
                  </a:outerShdw>
                </a:effectLst>
                <a:highlight>
                  <a:srgbClr val="080808"/>
                </a:highlight>
              </a:rPr>
              <a:t>UNANSWERED</a:t>
            </a:r>
            <a:r>
              <a:rPr lang="en-US" sz="5400" b="1" dirty="0">
                <a:ln w="0"/>
                <a:solidFill>
                  <a:schemeClr val="bg1"/>
                </a:solidFill>
                <a:effectLst>
                  <a:outerShdw blurRad="38100" dist="19050" dir="2700000" algn="tl" rotWithShape="0">
                    <a:schemeClr val="dk1">
                      <a:alpha val="40000"/>
                    </a:schemeClr>
                  </a:outerShdw>
                </a:effectLst>
              </a:rPr>
              <a:t> </a:t>
            </a:r>
            <a:r>
              <a:rPr lang="en-US" sz="5400" b="1" dirty="0">
                <a:ln w="0"/>
                <a:solidFill>
                  <a:schemeClr val="bg1"/>
                </a:solidFill>
                <a:effectLst>
                  <a:outerShdw blurRad="38100" dist="19050" dir="2700000" algn="tl" rotWithShape="0">
                    <a:schemeClr val="dk1">
                      <a:alpha val="40000"/>
                    </a:schemeClr>
                  </a:outerShdw>
                </a:effectLst>
                <a:highlight>
                  <a:srgbClr val="080808"/>
                </a:highlight>
              </a:rPr>
              <a:t>QUESTIONS</a:t>
            </a:r>
            <a:r>
              <a:rPr lang="en-US" sz="5400" b="1" dirty="0">
                <a:ln w="0"/>
                <a:solidFill>
                  <a:schemeClr val="bg1"/>
                </a:solidFill>
                <a:effectLst>
                  <a:outerShdw blurRad="38100" dist="19050" dir="2700000" algn="tl" rotWithShape="0">
                    <a:schemeClr val="dk1">
                      <a:alpha val="40000"/>
                    </a:schemeClr>
                  </a:outerShdw>
                </a:effectLst>
              </a:rPr>
              <a:t>                     </a:t>
            </a:r>
            <a:r>
              <a:rPr lang="en-US" sz="5400" dirty="0">
                <a:ln w="0"/>
                <a:solidFill>
                  <a:schemeClr val="bg1"/>
                </a:solidFill>
                <a:effectLst>
                  <a:outerShdw blurRad="38100" dist="19050" dir="2700000" algn="tl" rotWithShape="0">
                    <a:schemeClr val="dk1">
                      <a:alpha val="40000"/>
                    </a:schemeClr>
                  </a:outerShdw>
                </a:effectLst>
              </a:rPr>
              <a:t>in science?</a:t>
            </a:r>
          </a:p>
        </p:txBody>
      </p:sp>
      <p:sp>
        <p:nvSpPr>
          <p:cNvPr id="10" name="Rectangle 9">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 name="Rectangle 11">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35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3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3000"/>
                                  </p:iterate>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awkins 8.2524.Are There Still Unawnsered Questions">
            <a:hlinkClick r:id="" action="ppaction://media"/>
            <a:extLst>
              <a:ext uri="{FF2B5EF4-FFF2-40B4-BE49-F238E27FC236}">
                <a16:creationId xmlns:a16="http://schemas.microsoft.com/office/drawing/2014/main" id="{3B6645B3-8954-099A-5306-C27EE2C16AFD}"/>
              </a:ext>
            </a:extLst>
          </p:cNvPr>
          <p:cNvPicPr preferRelativeResize="0">
            <a:picLocks/>
          </p:cNvPicPr>
          <p:nvPr>
            <a:videoFile r:link="rId2"/>
            <p:extLst>
              <p:ext uri="{DAA4B4D4-6D71-4841-9C94-3DE7FCFB9230}">
                <p14:media xmlns:p14="http://schemas.microsoft.com/office/powerpoint/2010/main" r:embed="rId1"/>
              </p:ext>
            </p:extLst>
          </p:nvPr>
        </p:nvPicPr>
        <p:blipFill>
          <a:blip r:embed="rId7"/>
          <a:stretch>
            <a:fillRect/>
          </a:stretch>
        </p:blipFill>
        <p:spPr>
          <a:xfrm>
            <a:off x="0" y="-109728"/>
            <a:ext cx="12192000" cy="6967728"/>
          </a:xfrm>
          <a:prstGeom prst="rect">
            <a:avLst/>
          </a:prstGeom>
        </p:spPr>
      </p:pic>
      <p:sp>
        <p:nvSpPr>
          <p:cNvPr id="5" name="Rectangle 4">
            <a:extLst>
              <a:ext uri="{FF2B5EF4-FFF2-40B4-BE49-F238E27FC236}">
                <a16:creationId xmlns:a16="http://schemas.microsoft.com/office/drawing/2014/main" id="{A3B8C349-88D7-026D-B87E-31F2455BAFF8}"/>
              </a:ext>
            </a:extLst>
          </p:cNvPr>
          <p:cNvSpPr/>
          <p:nvPr/>
        </p:nvSpPr>
        <p:spPr>
          <a:xfrm>
            <a:off x="-3505200" y="-381000"/>
            <a:ext cx="16687800" cy="9144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Scam">
            <a:hlinkClick r:id="" action="ppaction://media"/>
            <a:extLst>
              <a:ext uri="{FF2B5EF4-FFF2-40B4-BE49-F238E27FC236}">
                <a16:creationId xmlns:a16="http://schemas.microsoft.com/office/drawing/2014/main" id="{7667442B-FFCF-4FE2-D3CD-75F6E66121C4}"/>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2857500" y="0"/>
            <a:ext cx="6858000" cy="6858000"/>
          </a:xfrm>
          <a:prstGeom prst="rect">
            <a:avLst/>
          </a:prstGeom>
        </p:spPr>
      </p:pic>
      <p:sp>
        <p:nvSpPr>
          <p:cNvPr id="2" name="TextBox 1">
            <a:extLst>
              <a:ext uri="{FF2B5EF4-FFF2-40B4-BE49-F238E27FC236}">
                <a16:creationId xmlns:a16="http://schemas.microsoft.com/office/drawing/2014/main" id="{3B284F26-3105-8197-F44C-1569086564C3}"/>
              </a:ext>
            </a:extLst>
          </p:cNvPr>
          <p:cNvSpPr txBox="1"/>
          <p:nvPr/>
        </p:nvSpPr>
        <p:spPr>
          <a:xfrm>
            <a:off x="762000" y="1143000"/>
            <a:ext cx="11049000" cy="5091074"/>
          </a:xfrm>
          <a:prstGeom prst="rect">
            <a:avLst/>
          </a:prstGeom>
          <a:noFill/>
        </p:spPr>
        <p:txBody>
          <a:bodyPr wrap="square" rtlCol="0">
            <a:spAutoFit/>
          </a:bodyPr>
          <a:lstStyle/>
          <a:p>
            <a:pPr>
              <a:lnSpc>
                <a:spcPct val="130000"/>
              </a:lnSpc>
            </a:pPr>
            <a:r>
              <a:rPr lang="en-US" sz="5400" b="1" dirty="0">
                <a:ln>
                  <a:solidFill>
                    <a:sysClr val="windowText" lastClr="000000"/>
                  </a:solidFill>
                </a:ln>
                <a:solidFill>
                  <a:schemeClr val="bg1"/>
                </a:solidFill>
                <a:effectLst>
                  <a:outerShdw blurRad="38100" dist="38100" dir="2700000" algn="tl">
                    <a:srgbClr val="000000">
                      <a:alpha val="43137"/>
                    </a:srgbClr>
                  </a:outerShdw>
                </a:effectLst>
              </a:rPr>
              <a:t>No wonder Lee Cronin, a chemist at the University of Glasgow, called origin-of-life research a </a:t>
            </a:r>
          </a:p>
          <a:p>
            <a:pPr>
              <a:lnSpc>
                <a:spcPct val="130000"/>
              </a:lnSpc>
            </a:pPr>
            <a:r>
              <a:rPr lang="en-US" sz="8800" b="1" dirty="0">
                <a:ln>
                  <a:solidFill>
                    <a:sysClr val="windowText" lastClr="000000"/>
                  </a:solidFill>
                </a:ln>
                <a:solidFill>
                  <a:schemeClr val="bg1"/>
                </a:solidFill>
                <a:effectLst>
                  <a:outerShdw blurRad="38100" dist="38100" dir="2700000" algn="tl">
                    <a:srgbClr val="000000">
                      <a:alpha val="43137"/>
                    </a:srgbClr>
                  </a:outerShdw>
                </a:effectLst>
              </a:rPr>
              <a:t>			 </a:t>
            </a:r>
            <a:r>
              <a:rPr lang="en-US" sz="8800" b="1" dirty="0">
                <a:ln w="28575">
                  <a:solidFill>
                    <a:sysClr val="windowText" lastClr="000000"/>
                  </a:solidFill>
                </a:ln>
                <a:solidFill>
                  <a:schemeClr val="bg1"/>
                </a:solidFill>
                <a:effectLst>
                  <a:outerShdw blurRad="38100" dist="38100" dir="2700000" algn="tl">
                    <a:srgbClr val="000000">
                      <a:alpha val="43137"/>
                    </a:srgbClr>
                  </a:outerShdw>
                </a:effectLst>
                <a:latin typeface="Bodoni MT Black" panose="02070A03080606020203" pitchFamily="18" charset="0"/>
              </a:rPr>
              <a:t>“</a:t>
            </a:r>
            <a:r>
              <a:rPr lang="en-US" sz="9600" b="1" dirty="0">
                <a:ln w="28575">
                  <a:solidFill>
                    <a:sysClr val="windowText" lastClr="000000"/>
                  </a:solidFill>
                </a:ln>
                <a:solidFill>
                  <a:schemeClr val="bg1"/>
                </a:solidFill>
                <a:effectLst>
                  <a:outerShdw blurRad="38100" dist="38100" dir="2700000" algn="tl">
                    <a:srgbClr val="000000">
                      <a:alpha val="43137"/>
                    </a:srgbClr>
                  </a:outerShdw>
                </a:effectLst>
                <a:latin typeface="Bodoni MT Black" panose="02070A03080606020203" pitchFamily="18" charset="0"/>
              </a:rPr>
              <a:t>SCAM</a:t>
            </a:r>
            <a:r>
              <a:rPr lang="en-US" sz="8800" b="1" dirty="0">
                <a:ln w="28575">
                  <a:solidFill>
                    <a:sysClr val="windowText" lastClr="000000"/>
                  </a:solidFill>
                </a:ln>
                <a:solidFill>
                  <a:schemeClr val="bg1"/>
                </a:solidFill>
                <a:effectLst>
                  <a:outerShdw blurRad="38100" dist="38100" dir="2700000" algn="tl">
                    <a:srgbClr val="000000">
                      <a:alpha val="43137"/>
                    </a:srgbClr>
                  </a:outerShdw>
                </a:effectLst>
                <a:latin typeface="Bodoni MT Black" panose="02070A03080606020203" pitchFamily="18" charset="0"/>
              </a:rPr>
              <a:t>”</a:t>
            </a:r>
            <a:r>
              <a:rPr lang="en-US" sz="5400" b="1" dirty="0">
                <a:ln w="28575">
                  <a:solidFill>
                    <a:sysClr val="windowText" lastClr="000000"/>
                  </a:solidFill>
                </a:ln>
                <a:solidFill>
                  <a:schemeClr val="bg1"/>
                </a:solidFill>
                <a:effectLst>
                  <a:outerShdw blurRad="38100" dist="38100" dir="2700000" algn="tl">
                    <a:srgbClr val="000000">
                      <a:alpha val="43137"/>
                    </a:srgbClr>
                  </a:outerShdw>
                </a:effectLst>
                <a:latin typeface="Bodoni MT Black" panose="02070A03080606020203" pitchFamily="18" charset="0"/>
              </a:rPr>
              <a:t>  </a:t>
            </a:r>
          </a:p>
        </p:txBody>
      </p:sp>
    </p:spTree>
    <p:extLst>
      <p:ext uri="{BB962C8B-B14F-4D97-AF65-F5344CB8AC3E}">
        <p14:creationId xmlns:p14="http://schemas.microsoft.com/office/powerpoint/2010/main" val="353007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3"/>
                                        </p:tgtEl>
                                        <p:attrNameLst>
                                          <p:attrName>style.visibility</p:attrName>
                                        </p:attrNameLst>
                                      </p:cBhvr>
                                      <p:to>
                                        <p:strVal val="hidden"/>
                                      </p:to>
                                    </p:set>
                                    <p:cmd type="call" cmd="stop">
                                      <p:cBhvr>
                                        <p:cTn id="7" dur="1">
                                          <p:stCondLst>
                                            <p:cond delay="0"/>
                                          </p:stCondLst>
                                        </p:cTn>
                                        <p:tgtEl>
                                          <p:spTgt spid="3"/>
                                        </p:tgtEl>
                                      </p:cBhvr>
                                    </p:cmd>
                                  </p:childTnLst>
                                </p:cTn>
                              </p:par>
                              <p:par>
                                <p:cTn id="8" presetID="1" presetClass="mediacall" presetSubtype="0" fill="hold" nodeType="withEffect">
                                  <p:stCondLst>
                                    <p:cond delay="0"/>
                                  </p:stCondLst>
                                  <p:childTnLst>
                                    <p:cmd type="call" cmd="playFrom(0.0)">
                                      <p:cBhvr>
                                        <p:cTn id="9" dur="11477" fill="hold"/>
                                        <p:tgtEl>
                                          <p:spTgt spid="4"/>
                                        </p:tgtEl>
                                      </p:cBhvr>
                                    </p:cmd>
                                  </p:childTnLst>
                                </p:cTn>
                              </p:par>
                              <p:par>
                                <p:cTn id="10" presetID="10" presetClass="entr" presetSubtype="0" fill="hold" grpId="0" nodeType="withEffect">
                                  <p:stCondLst>
                                    <p:cond delay="12500"/>
                                  </p:stCondLst>
                                  <p:iterate type="lt">
                                    <p:tmPct val="12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12500"/>
                                  </p:stCondLst>
                                  <p:iterate type="lt">
                                    <p:tmPct val="12000"/>
                                  </p:iterate>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par>
                                <p:cTn id="16" presetID="10" presetClass="entr" presetSubtype="0" fill="hold" grpId="0" nodeType="withEffect">
                                  <p:stCondLst>
                                    <p:cond delay="12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250"/>
                                        <p:tgtEl>
                                          <p:spTgt spid="5"/>
                                        </p:tgtEl>
                                      </p:cBhvr>
                                    </p:animEffect>
                                  </p:childTnLst>
                                </p:cTn>
                              </p:par>
                              <p:par>
                                <p:cTn id="19" presetID="10" presetClass="entr" presetSubtype="0" fill="hold" nodeType="withEffect">
                                  <p:stCondLst>
                                    <p:cond delay="18500"/>
                                  </p:stCondLst>
                                  <p:iterate type="lt">
                                    <p:tmPct val="12000"/>
                                  </p:iterate>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500"/>
                                        <p:tgtEl>
                                          <p:spTgt spid="2">
                                            <p:txEl>
                                              <p:pRg st="1" end="1"/>
                                            </p:txEl>
                                          </p:spTgt>
                                        </p:tgtEl>
                                      </p:cBhvr>
                                    </p:animEffect>
                                  </p:childTnLst>
                                </p:cTn>
                              </p:par>
                              <p:par>
                                <p:cTn id="22" presetID="6" presetClass="emph" presetSubtype="0" repeatCount="10000" fill="hold" nodeType="withEffect">
                                  <p:stCondLst>
                                    <p:cond delay="18750"/>
                                  </p:stCondLst>
                                  <p:iterate type="lt">
                                    <p:tmPct val="0"/>
                                  </p:iterate>
                                  <p:childTnLst>
                                    <p:animScale>
                                      <p:cBhvr>
                                        <p:cTn id="23" dur="1500" fill="hold"/>
                                        <p:tgtEl>
                                          <p:spTgt spid="2">
                                            <p:txEl>
                                              <p:pRg st="1" end="1"/>
                                            </p:txEl>
                                          </p:spTgt>
                                        </p:tgtEl>
                                      </p:cBhvr>
                                      <p:by x="100000" y="200000"/>
                                    </p:animScale>
                                  </p:childTnLst>
                                </p:cTn>
                              </p:par>
                              <p:par>
                                <p:cTn id="24" presetID="10" presetClass="entr" presetSubtype="0" fill="hold" nodeType="withEffect">
                                  <p:stCondLst>
                                    <p:cond delay="1850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500"/>
                                        <p:tgtEl>
                                          <p:spTgt spid="3"/>
                                        </p:tgtEl>
                                      </p:cBhvr>
                                    </p:animEffect>
                                  </p:childTnLst>
                                </p:cTn>
                              </p:par>
                              <p:par>
                                <p:cTn id="27" presetID="9" presetClass="exit" presetSubtype="0" fill="hold" nodeType="withEffect">
                                  <p:stCondLst>
                                    <p:cond delay="18500"/>
                                  </p:stCondLst>
                                  <p:iterate type="lt">
                                    <p:tmPct val="0"/>
                                  </p:iterate>
                                  <p:childTnLst>
                                    <p:animEffect transition="out" filter="dissolve">
                                      <p:cBhvr>
                                        <p:cTn id="28" dur="1000"/>
                                        <p:tgtEl>
                                          <p:spTgt spid="2">
                                            <p:txEl>
                                              <p:pRg st="0" end="0"/>
                                            </p:txEl>
                                          </p:spTgt>
                                        </p:tgtEl>
                                      </p:cBhvr>
                                    </p:animEffect>
                                    <p:set>
                                      <p:cBhvr>
                                        <p:cTn id="29" dur="1" fill="hold">
                                          <p:stCondLst>
                                            <p:cond delay="999"/>
                                          </p:stCondLst>
                                        </p:cTn>
                                        <p:tgtEl>
                                          <p:spTgt spid="2">
                                            <p:txEl>
                                              <p:pRg st="0" end="0"/>
                                            </p:txEl>
                                          </p:spTgt>
                                        </p:tgtEl>
                                        <p:attrNameLst>
                                          <p:attrName>style.visibility</p:attrName>
                                        </p:attrNameLst>
                                      </p:cBhvr>
                                      <p:to>
                                        <p:strVal val="hidden"/>
                                      </p:to>
                                    </p:set>
                                  </p:childTnLst>
                                </p:cTn>
                              </p:par>
                              <p:par>
                                <p:cTn id="30" presetID="1" presetClass="mediacall" presetSubtype="0" fill="hold" nodeType="withEffect">
                                  <p:stCondLst>
                                    <p:cond delay="18750"/>
                                  </p:stCondLst>
                                  <p:childTnLst>
                                    <p:cmd type="call" cmd="playFrom(0.0)">
                                      <p:cBhvr>
                                        <p:cTn id="31" dur="725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2" fill="hold" display="0">
                  <p:stCondLst>
                    <p:cond delay="indefinite"/>
                  </p:stCondLst>
                </p:cTn>
                <p:tgtEl>
                  <p:spTgt spid="4"/>
                </p:tgtEl>
              </p:cMediaNode>
            </p:video>
            <p:seq concurrent="1" nextAc="seek">
              <p:cTn id="33" restart="whenNotActive" fill="hold" evtFilter="cancelBubble" nodeType="interactiveSeq">
                <p:stCondLst>
                  <p:cond evt="onClick" delay="0">
                    <p:tgtEl>
                      <p:spTgt spid="4"/>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4"/>
                                        </p:tgtEl>
                                      </p:cBhvr>
                                    </p:cmd>
                                  </p:childTnLst>
                                </p:cTn>
                              </p:par>
                            </p:childTnLst>
                          </p:cTn>
                        </p:par>
                      </p:childTnLst>
                    </p:cTn>
                  </p:par>
                </p:childTnLst>
              </p:cTn>
              <p:nextCondLst>
                <p:cond evt="onClick" delay="0">
                  <p:tgtEl>
                    <p:spTgt spid="4"/>
                  </p:tgtEl>
                </p:cond>
              </p:nextCondLst>
            </p:seq>
            <p:video>
              <p:cMediaNode vol="80000">
                <p:cTn id="38" fill="hold" display="0">
                  <p:stCondLst>
                    <p:cond delay="indefinite"/>
                  </p:stCondLst>
                </p:cTn>
                <p:tgtEl>
                  <p:spTgt spid="3"/>
                </p:tgtEl>
              </p:cMediaNode>
            </p:video>
            <p:seq concurrent="1" nextAc="seek">
              <p:cTn id="39" restart="whenNotActive" fill="hold" evtFilter="cancelBubble" nodeType="interactiveSeq">
                <p:stCondLst>
                  <p:cond evt="onClick" delay="0">
                    <p:tgtEl>
                      <p:spTgt spid="3"/>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3"/>
                                        </p:tgtEl>
                                      </p:cBhvr>
                                    </p:cmd>
                                  </p:childTnLst>
                                </p:cTn>
                              </p:par>
                            </p:childTnLst>
                          </p:cTn>
                        </p:par>
                      </p:childTnLst>
                    </p:cTn>
                  </p:par>
                </p:childTnLst>
              </p:cTn>
              <p:nextCondLst>
                <p:cond evt="onClick" delay="0">
                  <p:tgtEl>
                    <p:spTgt spid="3"/>
                  </p:tgtEl>
                </p:cond>
              </p:nextCondLst>
            </p:seq>
          </p:childTnLst>
        </p:cTn>
      </p:par>
    </p:tnLst>
    <p:bldLst>
      <p:bldP spid="5" grpId="0" animBg="1"/>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E85D1C8-783C-22D5-21CA-5BCB86286B2D}"/>
              </a:ext>
            </a:extLst>
          </p:cNvPr>
          <p:cNvPicPr preferRelativeResize="0">
            <a:picLocks noChangeArrowheads="1"/>
          </p:cNvPicPr>
          <p:nvPr/>
        </p:nvPicPr>
        <p:blipFill>
          <a:blip r:embed="rId2" cstate="print"/>
          <a:srcRect/>
          <a:stretch>
            <a:fillRect/>
          </a:stretch>
        </p:blipFill>
        <p:spPr bwMode="auto">
          <a:xfrm>
            <a:off x="-969818" y="-315016"/>
            <a:ext cx="13161818" cy="9417452"/>
          </a:xfrm>
          <a:prstGeom prst="rect">
            <a:avLst/>
          </a:prstGeom>
          <a:noFill/>
          <a:ln w="9525">
            <a:noFill/>
            <a:miter lim="800000"/>
            <a:headEnd/>
            <a:tailEnd/>
          </a:ln>
        </p:spPr>
      </p:pic>
      <p:pic>
        <p:nvPicPr>
          <p:cNvPr id="7" name="Picture 2" descr="http://ts3.mm.bing.net/th?id=H.4619221093777586&amp;pid=15.1">
            <a:extLst>
              <a:ext uri="{FF2B5EF4-FFF2-40B4-BE49-F238E27FC236}">
                <a16:creationId xmlns:a16="http://schemas.microsoft.com/office/drawing/2014/main" id="{12C0D76F-BC4F-BFED-1A19-714BFA2FCE46}"/>
              </a:ext>
            </a:extLst>
          </p:cNvPr>
          <p:cNvPicPr preferRelativeResize="0">
            <a:picLocks noChangeArrowheads="1"/>
          </p:cNvPicPr>
          <p:nvPr/>
        </p:nvPicPr>
        <p:blipFill>
          <a:blip r:embed="rId3" cstate="print"/>
          <a:srcRect/>
          <a:stretch>
            <a:fillRect/>
          </a:stretch>
        </p:blipFill>
        <p:spPr bwMode="auto">
          <a:xfrm>
            <a:off x="-242455" y="-159327"/>
            <a:ext cx="12245479" cy="7017327"/>
          </a:xfrm>
          <a:prstGeom prst="rect">
            <a:avLst/>
          </a:prstGeom>
          <a:noFill/>
        </p:spPr>
      </p:pic>
      <p:sp>
        <p:nvSpPr>
          <p:cNvPr id="5" name="Rectangle 4">
            <a:extLst>
              <a:ext uri="{FF2B5EF4-FFF2-40B4-BE49-F238E27FC236}">
                <a16:creationId xmlns:a16="http://schemas.microsoft.com/office/drawing/2014/main" id="{FF5F98BA-CA89-4ACF-AB67-16C8ABB58A4A}"/>
              </a:ext>
            </a:extLst>
          </p:cNvPr>
          <p:cNvSpPr/>
          <p:nvPr/>
        </p:nvSpPr>
        <p:spPr>
          <a:xfrm>
            <a:off x="-879763" y="-164920"/>
            <a:ext cx="13071763" cy="7512452"/>
          </a:xfrm>
          <a:prstGeom prst="rect">
            <a:avLst/>
          </a:prstGeom>
          <a:solidFill>
            <a:srgbClr val="000000">
              <a:alpha val="65882"/>
            </a:srgbClr>
          </a:solidFill>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TextBox 5">
            <a:extLst>
              <a:ext uri="{FF2B5EF4-FFF2-40B4-BE49-F238E27FC236}">
                <a16:creationId xmlns:a16="http://schemas.microsoft.com/office/drawing/2014/main" id="{C0B053DB-DB04-A3FC-893A-999F4D705EFB}"/>
              </a:ext>
            </a:extLst>
          </p:cNvPr>
          <p:cNvSpPr txBox="1"/>
          <p:nvPr/>
        </p:nvSpPr>
        <p:spPr>
          <a:xfrm>
            <a:off x="685800" y="2854948"/>
            <a:ext cx="10252363" cy="3416320"/>
          </a:xfrm>
          <a:prstGeom prst="rect">
            <a:avLst/>
          </a:prstGeom>
          <a:noFill/>
          <a:ln>
            <a:noFill/>
          </a:ln>
        </p:spPr>
        <p:txBody>
          <a:bodyPr wrap="square" rtlCol="0">
            <a:spAutoFit/>
          </a:bodyPr>
          <a:lstStyle/>
          <a:p>
            <a:pPr eaLnBrk="0" hangingPunct="0">
              <a:lnSpc>
                <a:spcPct val="90000"/>
              </a:lnSpc>
            </a:pPr>
            <a:r>
              <a:rPr lang="en-US" sz="4800" dirty="0">
                <a:solidFill>
                  <a:schemeClr val="bg1"/>
                </a:solidFill>
              </a:rPr>
              <a:t>“It could be that at some earlier time </a:t>
            </a:r>
            <a:r>
              <a:rPr lang="en-US" sz="4400" dirty="0">
                <a:solidFill>
                  <a:schemeClr val="bg1"/>
                </a:solidFill>
              </a:rPr>
              <a:t>. . . </a:t>
            </a:r>
            <a:r>
              <a:rPr lang="en-US" sz="4800" dirty="0">
                <a:solidFill>
                  <a:schemeClr val="bg1"/>
                </a:solidFill>
              </a:rPr>
              <a:t>in the universe, a civilization, evolved </a:t>
            </a:r>
            <a:r>
              <a:rPr lang="en-US" sz="4400" dirty="0">
                <a:solidFill>
                  <a:schemeClr val="bg1"/>
                </a:solidFill>
              </a:rPr>
              <a:t>. . . </a:t>
            </a:r>
            <a:r>
              <a:rPr lang="en-US" sz="4800" dirty="0">
                <a:solidFill>
                  <a:schemeClr val="bg1"/>
                </a:solidFill>
              </a:rPr>
              <a:t>to a very high level of technology, </a:t>
            </a:r>
            <a:r>
              <a:rPr lang="en-US" sz="4400" dirty="0">
                <a:solidFill>
                  <a:schemeClr val="bg1"/>
                </a:solidFill>
              </a:rPr>
              <a:t>. . . </a:t>
            </a:r>
            <a:r>
              <a:rPr lang="en-US" sz="4800" dirty="0">
                <a:solidFill>
                  <a:schemeClr val="bg1"/>
                </a:solidFill>
              </a:rPr>
              <a:t>designed the form of life [which] they seeded unto perhaps this planet.”</a:t>
            </a:r>
          </a:p>
        </p:txBody>
      </p:sp>
      <p:sp>
        <p:nvSpPr>
          <p:cNvPr id="2" name="Rectangle 1">
            <a:extLst>
              <a:ext uri="{FF2B5EF4-FFF2-40B4-BE49-F238E27FC236}">
                <a16:creationId xmlns:a16="http://schemas.microsoft.com/office/drawing/2014/main" id="{D163CA13-FAB6-1A54-D5E2-E629E1549759}"/>
              </a:ext>
            </a:extLst>
          </p:cNvPr>
          <p:cNvSpPr/>
          <p:nvPr/>
        </p:nvSpPr>
        <p:spPr>
          <a:xfrm>
            <a:off x="801537" y="381324"/>
            <a:ext cx="9619108" cy="1754326"/>
          </a:xfrm>
          <a:prstGeom prst="rect">
            <a:avLst/>
          </a:prstGeom>
          <a:noFill/>
        </p:spPr>
        <p:txBody>
          <a:bodyPr wrap="none" lIns="91440" tIns="45720" rIns="91440" bIns="45720">
            <a:spAutoFit/>
          </a:bodyPr>
          <a:lstStyle/>
          <a:p>
            <a:pPr algn="ctr"/>
            <a:r>
              <a:rPr lang="en-US" sz="5400" b="0" i="1" cap="none" spc="0" dirty="0">
                <a:ln w="0"/>
                <a:solidFill>
                  <a:schemeClr val="bg1"/>
                </a:solidFill>
              </a:rPr>
              <a:t>I don’t believe in a Creator-God</a:t>
            </a:r>
          </a:p>
          <a:p>
            <a:pPr algn="ctr"/>
            <a:r>
              <a:rPr lang="en-US" sz="5400" b="0" i="1" cap="none" spc="0" dirty="0">
                <a:ln w="0"/>
                <a:solidFill>
                  <a:schemeClr val="bg1"/>
                </a:solidFill>
              </a:rPr>
              <a:t>but I do believe in a creator-alien.</a:t>
            </a:r>
          </a:p>
        </p:txBody>
      </p:sp>
      <p:sp>
        <p:nvSpPr>
          <p:cNvPr id="3" name="Rectangle 2">
            <a:extLst>
              <a:ext uri="{FF2B5EF4-FFF2-40B4-BE49-F238E27FC236}">
                <a16:creationId xmlns:a16="http://schemas.microsoft.com/office/drawing/2014/main" id="{128B0957-205D-BC36-143A-FF663375BCB4}"/>
              </a:ext>
            </a:extLst>
          </p:cNvPr>
          <p:cNvSpPr/>
          <p:nvPr/>
        </p:nvSpPr>
        <p:spPr>
          <a:xfrm>
            <a:off x="680207" y="425410"/>
            <a:ext cx="10704663" cy="1569660"/>
          </a:xfrm>
          <a:prstGeom prst="rect">
            <a:avLst/>
          </a:prstGeom>
          <a:noFill/>
        </p:spPr>
        <p:txBody>
          <a:bodyPr wrap="square" lIns="91440" tIns="45720" rIns="91440" bIns="45720">
            <a:spAutoFit/>
          </a:bodyPr>
          <a:lstStyle/>
          <a:p>
            <a:r>
              <a:rPr lang="en-US" sz="4800" dirty="0">
                <a:solidFill>
                  <a:schemeClr val="bg1"/>
                </a:solidFill>
              </a:rPr>
              <a:t>Well, Dawkins himself once advocated       a view that sounded like a scam . . .</a:t>
            </a:r>
            <a:endParaRPr lang="en-US" sz="48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121406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4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6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xit" presetSubtype="0" fill="hold" grpId="1" nodeType="withEffect">
                                  <p:stCondLst>
                                    <p:cond delay="1500"/>
                                  </p:stCondLst>
                                  <p:iterate type="lt">
                                    <p:tmPct val="0"/>
                                  </p:iterate>
                                  <p:childTnLst>
                                    <p:animEffect transition="out" filter="fade">
                                      <p:cBhvr>
                                        <p:cTn id="14" dur="3250"/>
                                        <p:tgtEl>
                                          <p:spTgt spid="3"/>
                                        </p:tgtEl>
                                      </p:cBhvr>
                                    </p:animEffect>
                                    <p:set>
                                      <p:cBhvr>
                                        <p:cTn id="15" dur="1" fill="hold">
                                          <p:stCondLst>
                                            <p:cond delay="3249"/>
                                          </p:stCondLst>
                                        </p:cTn>
                                        <p:tgtEl>
                                          <p:spTgt spid="3"/>
                                        </p:tgtEl>
                                        <p:attrNameLst>
                                          <p:attrName>style.visibility</p:attrName>
                                        </p:attrNameLst>
                                      </p:cBhvr>
                                      <p:to>
                                        <p:strVal val="hidden"/>
                                      </p:to>
                                    </p:set>
                                  </p:childTnLst>
                                </p:cTn>
                              </p:par>
                              <p:par>
                                <p:cTn id="16" presetID="10" presetClass="entr" presetSubtype="0" fill="hold" nodeType="withEffect">
                                  <p:stCondLst>
                                    <p:cond delay="25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8000"/>
                                        <p:tgtEl>
                                          <p:spTgt spid="7"/>
                                        </p:tgtEl>
                                      </p:cBhvr>
                                    </p:animEffect>
                                  </p:childTnLst>
                                </p:cTn>
                              </p:par>
                              <p:par>
                                <p:cTn id="19" presetID="10" presetClass="entr" presetSubtype="0" fill="hold" nodeType="withEffect">
                                  <p:stCondLst>
                                    <p:cond delay="800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fade">
                                      <p:cBhvr>
                                        <p:cTn id="21" dur="4000"/>
                                        <p:tgtEl>
                                          <p:spTgt spid="2">
                                            <p:txEl>
                                              <p:pRg st="0" end="0"/>
                                            </p:txEl>
                                          </p:spTgt>
                                        </p:tgtEl>
                                      </p:cBhvr>
                                    </p:animEffect>
                                  </p:childTnLst>
                                </p:cTn>
                              </p:par>
                              <p:par>
                                <p:cTn id="22" presetID="10" presetClass="entr" presetSubtype="0" fill="hold" nodeType="withEffect">
                                  <p:stCondLst>
                                    <p:cond delay="1100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fade">
                                      <p:cBhvr>
                                        <p:cTn id="24" dur="4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3"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7AA4315-4529-E629-171C-DE17D429F112}"/>
              </a:ext>
            </a:extLst>
          </p:cNvPr>
          <p:cNvSpPr/>
          <p:nvPr/>
        </p:nvSpPr>
        <p:spPr>
          <a:xfrm>
            <a:off x="3352800" y="-685800"/>
            <a:ext cx="10744200" cy="8610600"/>
          </a:xfrm>
          <a:prstGeom prst="rect">
            <a:avLst/>
          </a:prstGeom>
          <a:solidFill>
            <a:schemeClr val="bg1">
              <a:alpha val="8705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Graphical user interface, text, application, chat or text message&#10;&#10;Description automatically generated">
            <a:extLst>
              <a:ext uri="{FF2B5EF4-FFF2-40B4-BE49-F238E27FC236}">
                <a16:creationId xmlns:a16="http://schemas.microsoft.com/office/drawing/2014/main" id="{5AF40F7D-D3F9-38F4-7D4C-4DF7B8792326}"/>
              </a:ext>
            </a:extLst>
          </p:cNvPr>
          <p:cNvPicPr>
            <a:picLocks noChangeAspect="1"/>
          </p:cNvPicPr>
          <p:nvPr/>
        </p:nvPicPr>
        <p:blipFill rotWithShape="1">
          <a:blip r:embed="rId3">
            <a:extLst>
              <a:ext uri="{28A0092B-C50C-407E-A947-70E740481C1C}">
                <a14:useLocalDpi xmlns:a14="http://schemas.microsoft.com/office/drawing/2010/main" val="0"/>
              </a:ext>
            </a:extLst>
          </a:blip>
          <a:srcRect t="139" r="1" b="1"/>
          <a:stretch/>
        </p:blipFill>
        <p:spPr>
          <a:xfrm>
            <a:off x="-5597" y="10"/>
            <a:ext cx="4635583" cy="6857990"/>
          </a:xfrm>
          <a:prstGeom prst="rect">
            <a:avLst/>
          </a:prstGeom>
        </p:spPr>
      </p:pic>
      <p:pic>
        <p:nvPicPr>
          <p:cNvPr id="1028" name="Picture 4" descr="Popular Toy Crane-Buy Cheap Toy Crane lots from China Toy Crane ...">
            <a:extLst>
              <a:ext uri="{FF2B5EF4-FFF2-40B4-BE49-F238E27FC236}">
                <a16:creationId xmlns:a16="http://schemas.microsoft.com/office/drawing/2014/main" id="{919E176C-9CD6-4067-4364-7ED6C1DD18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599" y="2878061"/>
            <a:ext cx="5064039" cy="398938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755C562-1684-F483-D0E7-BC766B518905}"/>
              </a:ext>
            </a:extLst>
          </p:cNvPr>
          <p:cNvSpPr txBox="1"/>
          <p:nvPr/>
        </p:nvSpPr>
        <p:spPr>
          <a:xfrm>
            <a:off x="6815347" y="4220231"/>
            <a:ext cx="2285999" cy="1200329"/>
          </a:xfrm>
          <a:prstGeom prst="rect">
            <a:avLst/>
          </a:prstGeom>
          <a:noFill/>
          <a:ln w="28575">
            <a:noFill/>
          </a:ln>
        </p:spPr>
        <p:txBody>
          <a:bodyPr wrap="square" rtlCol="0">
            <a:spAutoFit/>
          </a:bodyPr>
          <a:lstStyle/>
          <a:p>
            <a:pPr algn="ctr">
              <a:lnSpc>
                <a:spcPct val="90000"/>
              </a:lnSpc>
            </a:pPr>
            <a:r>
              <a:rPr lang="en-US" sz="4000" i="1" dirty="0">
                <a:solidFill>
                  <a:srgbClr val="00B050"/>
                </a:solidFill>
                <a:highlight>
                  <a:srgbClr val="080808"/>
                </a:highlight>
              </a:rPr>
              <a:t>The</a:t>
            </a:r>
            <a:r>
              <a:rPr lang="en-US" sz="4000" i="1" dirty="0">
                <a:solidFill>
                  <a:srgbClr val="00B050"/>
                </a:solidFill>
              </a:rPr>
              <a:t> </a:t>
            </a:r>
            <a:r>
              <a:rPr lang="en-US" sz="4000" i="1" dirty="0">
                <a:solidFill>
                  <a:srgbClr val="00B050"/>
                </a:solidFill>
                <a:highlight>
                  <a:srgbClr val="080808"/>
                </a:highlight>
              </a:rPr>
              <a:t>origin</a:t>
            </a:r>
            <a:r>
              <a:rPr lang="en-US" sz="4000" i="1" dirty="0">
                <a:solidFill>
                  <a:srgbClr val="00B050"/>
                </a:solidFill>
              </a:rPr>
              <a:t> </a:t>
            </a:r>
            <a:r>
              <a:rPr lang="en-US" sz="4000" i="1" dirty="0">
                <a:solidFill>
                  <a:srgbClr val="00B050"/>
                </a:solidFill>
                <a:highlight>
                  <a:srgbClr val="080808"/>
                </a:highlight>
              </a:rPr>
              <a:t>of</a:t>
            </a:r>
            <a:r>
              <a:rPr lang="en-US" sz="4000" i="1" dirty="0">
                <a:solidFill>
                  <a:srgbClr val="00B050"/>
                </a:solidFill>
              </a:rPr>
              <a:t> </a:t>
            </a:r>
            <a:r>
              <a:rPr lang="en-US" sz="4000" i="1" dirty="0">
                <a:solidFill>
                  <a:srgbClr val="00B050"/>
                </a:solidFill>
                <a:highlight>
                  <a:srgbClr val="080808"/>
                </a:highlight>
              </a:rPr>
              <a:t>species</a:t>
            </a:r>
          </a:p>
        </p:txBody>
      </p:sp>
      <p:sp>
        <p:nvSpPr>
          <p:cNvPr id="7" name="TextBox 6">
            <a:extLst>
              <a:ext uri="{FF2B5EF4-FFF2-40B4-BE49-F238E27FC236}">
                <a16:creationId xmlns:a16="http://schemas.microsoft.com/office/drawing/2014/main" id="{B5B337C0-C2B7-97F6-A09A-DD9993FA8187}"/>
              </a:ext>
            </a:extLst>
          </p:cNvPr>
          <p:cNvSpPr txBox="1"/>
          <p:nvPr/>
        </p:nvSpPr>
        <p:spPr>
          <a:xfrm>
            <a:off x="6553201" y="5543840"/>
            <a:ext cx="2810292" cy="1200329"/>
          </a:xfrm>
          <a:prstGeom prst="rect">
            <a:avLst/>
          </a:prstGeom>
          <a:noFill/>
          <a:ln w="28575">
            <a:noFill/>
          </a:ln>
        </p:spPr>
        <p:txBody>
          <a:bodyPr wrap="square" rtlCol="0">
            <a:spAutoFit/>
          </a:bodyPr>
          <a:lstStyle/>
          <a:p>
            <a:pPr algn="ctr">
              <a:lnSpc>
                <a:spcPct val="90000"/>
              </a:lnSpc>
            </a:pPr>
            <a:r>
              <a:rPr lang="en-US" sz="4000" b="1" dirty="0">
                <a:highlight>
                  <a:srgbClr val="00FF00"/>
                </a:highlight>
              </a:rPr>
              <a:t>THE ORI-GIN OF LIFE</a:t>
            </a:r>
          </a:p>
        </p:txBody>
      </p:sp>
      <p:sp>
        <p:nvSpPr>
          <p:cNvPr id="9" name="Rectangle 8">
            <a:extLst>
              <a:ext uri="{FF2B5EF4-FFF2-40B4-BE49-F238E27FC236}">
                <a16:creationId xmlns:a16="http://schemas.microsoft.com/office/drawing/2014/main" id="{E224391D-D275-C881-E1D6-CE630B3CDDA8}"/>
              </a:ext>
            </a:extLst>
          </p:cNvPr>
          <p:cNvSpPr/>
          <p:nvPr/>
        </p:nvSpPr>
        <p:spPr>
          <a:xfrm>
            <a:off x="1506522" y="3516095"/>
            <a:ext cx="1204176" cy="646331"/>
          </a:xfrm>
          <a:prstGeom prst="rect">
            <a:avLst/>
          </a:prstGeom>
          <a:noFill/>
        </p:spPr>
        <p:txBody>
          <a:bodyPr wrap="none" lIns="91440" tIns="45720" rIns="91440" bIns="45720">
            <a:spAutoFit/>
          </a:bodyPr>
          <a:lstStyle/>
          <a:p>
            <a:pPr algn="ctr"/>
            <a:r>
              <a:rPr lang="en-US" sz="3600" b="0" cap="none" spc="0">
                <a:ln w="0"/>
                <a:solidFill>
                  <a:schemeClr val="bg1"/>
                </a:solidFill>
                <a:effectLst>
                  <a:outerShdw blurRad="38100" dist="19050" dir="2700000" algn="tl" rotWithShape="0">
                    <a:schemeClr val="dk1">
                      <a:alpha val="40000"/>
                    </a:schemeClr>
                  </a:outerShdw>
                </a:effectLst>
              </a:rPr>
              <a:t>2006</a:t>
            </a:r>
          </a:p>
        </p:txBody>
      </p:sp>
      <p:pic>
        <p:nvPicPr>
          <p:cNvPr id="12" name="Picture 11">
            <a:extLst>
              <a:ext uri="{FF2B5EF4-FFF2-40B4-BE49-F238E27FC236}">
                <a16:creationId xmlns:a16="http://schemas.microsoft.com/office/drawing/2014/main" id="{ABB2E4C3-024A-7CD8-48DC-7590C3A85DDD}"/>
              </a:ext>
            </a:extLst>
          </p:cNvPr>
          <p:cNvPicPr>
            <a:picLocks noChangeAspect="1"/>
          </p:cNvPicPr>
          <p:nvPr/>
        </p:nvPicPr>
        <p:blipFill>
          <a:blip r:embed="rId5">
            <a:alphaModFix amt="85000"/>
          </a:blip>
          <a:stretch>
            <a:fillRect/>
          </a:stretch>
        </p:blipFill>
        <p:spPr>
          <a:xfrm>
            <a:off x="10005595" y="5545238"/>
            <a:ext cx="1214563" cy="924683"/>
          </a:xfrm>
          <a:prstGeom prst="rect">
            <a:avLst/>
          </a:prstGeom>
        </p:spPr>
      </p:pic>
      <p:sp>
        <p:nvSpPr>
          <p:cNvPr id="4" name="TextBox 3">
            <a:extLst>
              <a:ext uri="{FF2B5EF4-FFF2-40B4-BE49-F238E27FC236}">
                <a16:creationId xmlns:a16="http://schemas.microsoft.com/office/drawing/2014/main" id="{75EA4C02-C50D-AA44-C1A2-8129E814C345}"/>
              </a:ext>
            </a:extLst>
          </p:cNvPr>
          <p:cNvSpPr txBox="1"/>
          <p:nvPr/>
        </p:nvSpPr>
        <p:spPr>
          <a:xfrm>
            <a:off x="5029200" y="-3515386"/>
            <a:ext cx="6722225" cy="6574631"/>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US" sz="4800" cap="all" dirty="0">
                <a:effectLst>
                  <a:outerShdw blurRad="38100" dist="38100" dir="2700000" algn="tl">
                    <a:srgbClr val="000000">
                      <a:alpha val="43137"/>
                    </a:srgbClr>
                  </a:outerShdw>
                </a:effectLst>
                <a:latin typeface="+mj-lt"/>
                <a:ea typeface="+mj-ea"/>
                <a:cs typeface="+mj-cs"/>
              </a:rPr>
              <a:t>“The origin of life … lies </a:t>
            </a:r>
            <a:r>
              <a:rPr lang="en-US" sz="4800" b="1" cap="all" dirty="0">
                <a:effectLst>
                  <a:outerShdw blurRad="38100" dist="38100" dir="2700000" algn="tl">
                    <a:srgbClr val="000000">
                      <a:alpha val="43137"/>
                    </a:srgbClr>
                  </a:outerShdw>
                </a:effectLst>
                <a:highlight>
                  <a:srgbClr val="00FF00"/>
                </a:highlight>
                <a:latin typeface="+mj-lt"/>
                <a:ea typeface="+mj-ea"/>
                <a:cs typeface="+mj-cs"/>
              </a:rPr>
              <a:t>outside of</a:t>
            </a:r>
            <a:r>
              <a:rPr lang="en-US" sz="4800" b="1" cap="all" dirty="0">
                <a:effectLst>
                  <a:outerShdw blurRad="38100" dist="38100" dir="2700000" algn="tl">
                    <a:srgbClr val="000000">
                      <a:alpha val="43137"/>
                    </a:srgbClr>
                  </a:outerShdw>
                </a:effectLst>
                <a:latin typeface="+mj-lt"/>
                <a:ea typeface="+mj-ea"/>
                <a:cs typeface="+mj-cs"/>
              </a:rPr>
              <a:t> </a:t>
            </a:r>
            <a:r>
              <a:rPr lang="en-US" sz="4800" cap="all" dirty="0">
                <a:effectLst>
                  <a:outerShdw blurRad="38100" dist="38100" dir="2700000" algn="tl">
                    <a:srgbClr val="000000">
                      <a:alpha val="43137"/>
                    </a:srgbClr>
                  </a:outerShdw>
                </a:effectLst>
                <a:latin typeface="+mj-lt"/>
                <a:ea typeface="+mj-ea"/>
                <a:cs typeface="+mj-cs"/>
              </a:rPr>
              <a:t>the reach of … </a:t>
            </a:r>
            <a:r>
              <a:rPr lang="en-US" sz="4800" b="1" cap="all" dirty="0">
                <a:effectLst>
                  <a:outerShdw blurRad="38100" dist="38100" dir="2700000" algn="tl">
                    <a:srgbClr val="000000">
                      <a:alpha val="43137"/>
                    </a:srgbClr>
                  </a:outerShdw>
                </a:effectLst>
                <a:highlight>
                  <a:srgbClr val="00FF00"/>
                </a:highlight>
                <a:latin typeface="+mj-lt"/>
                <a:ea typeface="+mj-ea"/>
                <a:cs typeface="+mj-cs"/>
              </a:rPr>
              <a:t>Darwin’s</a:t>
            </a:r>
            <a:r>
              <a:rPr lang="en-US" sz="4800" cap="all" dirty="0">
                <a:effectLst>
                  <a:outerShdw blurRad="38100" dist="38100" dir="2700000" algn="tl">
                    <a:srgbClr val="000000">
                      <a:alpha val="43137"/>
                    </a:srgbClr>
                  </a:outerShdw>
                </a:effectLst>
                <a:latin typeface="+mj-lt"/>
                <a:ea typeface="+mj-ea"/>
                <a:cs typeface="+mj-cs"/>
              </a:rPr>
              <a:t> powerful crane” </a:t>
            </a:r>
            <a:r>
              <a:rPr lang="en-US" sz="3600" cap="all" dirty="0">
                <a:effectLst>
                  <a:outerShdw blurRad="38100" dist="38100" dir="2700000" algn="tl">
                    <a:srgbClr val="000000">
                      <a:alpha val="43137"/>
                    </a:srgbClr>
                  </a:outerShdw>
                </a:effectLst>
                <a:latin typeface="+mj-lt"/>
                <a:ea typeface="+mj-ea"/>
                <a:cs typeface="+mj-cs"/>
              </a:rPr>
              <a:t>(p. 168).</a:t>
            </a:r>
            <a:endParaRPr lang="en-US" sz="4800" cap="all" dirty="0">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95291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7" presetClass="entr" presetSubtype="1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p:cTn id="11" dur="3000" fill="hold"/>
                                        <p:tgtEl>
                                          <p:spTgt spid="7"/>
                                        </p:tgtEl>
                                        <p:attrNameLst>
                                          <p:attrName>ppt_w</p:attrName>
                                        </p:attrNameLst>
                                      </p:cBhvr>
                                      <p:tavLst>
                                        <p:tav tm="0">
                                          <p:val>
                                            <p:fltVal val="0"/>
                                          </p:val>
                                        </p:tav>
                                        <p:tav tm="100000">
                                          <p:val>
                                            <p:strVal val="#ppt_w"/>
                                          </p:val>
                                        </p:tav>
                                      </p:tavLst>
                                    </p:anim>
                                    <p:anim calcmode="lin" valueType="num">
                                      <p:cBhvr>
                                        <p:cTn id="12" dur="3000" fill="hold"/>
                                        <p:tgtEl>
                                          <p:spTgt spid="7"/>
                                        </p:tgtEl>
                                        <p:attrNameLst>
                                          <p:attrName>ppt_h</p:attrName>
                                        </p:attrNameLst>
                                      </p:cBhvr>
                                      <p:tavLst>
                                        <p:tav tm="0">
                                          <p:val>
                                            <p:strVal val="#ppt_h"/>
                                          </p:val>
                                        </p:tav>
                                        <p:tav tm="100000">
                                          <p:val>
                                            <p:strVal val="#ppt_h"/>
                                          </p:val>
                                        </p:tav>
                                      </p:tavLst>
                                    </p:anim>
                                  </p:childTnLst>
                                </p:cTn>
                              </p:par>
                              <p:par>
                                <p:cTn id="13" presetID="16" presetClass="entr" presetSubtype="21"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0" presetClass="entr" presetSubtype="0" fill="hold" nodeType="withEffect">
                                  <p:stCondLst>
                                    <p:cond delay="750"/>
                                  </p:stCondLst>
                                  <p:iterate type="lt">
                                    <p:tmPct val="14000"/>
                                  </p:iterate>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2" presetClass="entr" presetSubtype="2" fill="hold" nodeType="withEffect">
                                  <p:stCondLst>
                                    <p:cond delay="750"/>
                                  </p:stCondLst>
                                  <p:childTnLst>
                                    <p:set>
                                      <p:cBhvr>
                                        <p:cTn id="20" dur="1" fill="hold">
                                          <p:stCondLst>
                                            <p:cond delay="0"/>
                                          </p:stCondLst>
                                        </p:cTn>
                                        <p:tgtEl>
                                          <p:spTgt spid="1028"/>
                                        </p:tgtEl>
                                        <p:attrNameLst>
                                          <p:attrName>style.visibility</p:attrName>
                                        </p:attrNameLst>
                                      </p:cBhvr>
                                      <p:to>
                                        <p:strVal val="visible"/>
                                      </p:to>
                                    </p:set>
                                    <p:anim calcmode="lin" valueType="num">
                                      <p:cBhvr additive="base">
                                        <p:cTn id="21" dur="2500" fill="hold"/>
                                        <p:tgtEl>
                                          <p:spTgt spid="1028"/>
                                        </p:tgtEl>
                                        <p:attrNameLst>
                                          <p:attrName>ppt_x</p:attrName>
                                        </p:attrNameLst>
                                      </p:cBhvr>
                                      <p:tavLst>
                                        <p:tav tm="0">
                                          <p:val>
                                            <p:strVal val="1+#ppt_w/2"/>
                                          </p:val>
                                        </p:tav>
                                        <p:tav tm="100000">
                                          <p:val>
                                            <p:strVal val="#ppt_x"/>
                                          </p:val>
                                        </p:tav>
                                      </p:tavLst>
                                    </p:anim>
                                    <p:anim calcmode="lin" valueType="num">
                                      <p:cBhvr additive="base">
                                        <p:cTn id="22" dur="2500" fill="hold"/>
                                        <p:tgtEl>
                                          <p:spTgt spid="1028"/>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2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250"/>
                                        <p:tgtEl>
                                          <p:spTgt spid="12"/>
                                        </p:tgtEl>
                                      </p:cBhvr>
                                    </p:animEffect>
                                  </p:childTnLst>
                                </p:cTn>
                              </p:par>
                              <p:par>
                                <p:cTn id="26" presetID="8" presetClass="emph" presetSubtype="0" fill="hold" nodeType="withEffect">
                                  <p:stCondLst>
                                    <p:cond delay="3000"/>
                                  </p:stCondLst>
                                  <p:childTnLst>
                                    <p:animRot by="-1320000">
                                      <p:cBhvr>
                                        <p:cTn id="27" dur="1500" fill="hold"/>
                                        <p:tgtEl>
                                          <p:spTgt spid="1028"/>
                                        </p:tgtEl>
                                        <p:attrNameLst>
                                          <p:attrName>r</p:attrName>
                                        </p:attrNameLst>
                                      </p:cBhvr>
                                    </p:animRot>
                                  </p:childTnLst>
                                </p:cTn>
                              </p:par>
                              <p:par>
                                <p:cTn id="28" presetID="8" presetClass="emph" presetSubtype="0" fill="hold" nodeType="withEffect">
                                  <p:stCondLst>
                                    <p:cond delay="4000"/>
                                  </p:stCondLst>
                                  <p:childTnLst>
                                    <p:animRot by="2100000">
                                      <p:cBhvr>
                                        <p:cTn id="29" dur="2500" fill="hold"/>
                                        <p:tgtEl>
                                          <p:spTgt spid="1028"/>
                                        </p:tgtEl>
                                        <p:attrNameLst>
                                          <p:attrName>r</p:attrName>
                                        </p:attrNameLst>
                                      </p:cBhvr>
                                    </p:animRot>
                                  </p:childTnLst>
                                </p:cTn>
                              </p:par>
                              <p:par>
                                <p:cTn id="30" presetID="35" presetClass="path" presetSubtype="0" accel="50000" decel="50000" fill="hold" grpId="1" nodeType="withEffect">
                                  <p:stCondLst>
                                    <p:cond delay="4000"/>
                                  </p:stCondLst>
                                  <p:childTnLst>
                                    <p:animMotion origin="layout" path="M -4.375E-6 -3.33333E-6 L 0.00248 -0.14027 " pathEditMode="relative" rAng="0" ptsTypes="AA">
                                      <p:cBhvr>
                                        <p:cTn id="31" dur="3250" fill="hold"/>
                                        <p:tgtEl>
                                          <p:spTgt spid="7"/>
                                        </p:tgtEl>
                                        <p:attrNameLst>
                                          <p:attrName>ppt_x</p:attrName>
                                          <p:attrName>ppt_y</p:attrName>
                                        </p:attrNameLst>
                                      </p:cBhvr>
                                      <p:rCtr x="117" y="-7014"/>
                                    </p:animMotion>
                                  </p:childTnLst>
                                </p:cTn>
                              </p:par>
                              <p:par>
                                <p:cTn id="32" presetID="42" presetClass="path" presetSubtype="0" accel="50000" decel="50000" fill="hold" grpId="2" nodeType="withEffect">
                                  <p:stCondLst>
                                    <p:cond delay="6750"/>
                                  </p:stCondLst>
                                  <p:childTnLst>
                                    <p:animMotion origin="layout" path="M 0.00248 -0.14027 L 1.55258E-16 -1.47451E-17 " pathEditMode="relative" rAng="0" ptsTypes="AA">
                                      <p:cBhvr>
                                        <p:cTn id="33" dur="1000" fill="hold"/>
                                        <p:tgtEl>
                                          <p:spTgt spid="7"/>
                                        </p:tgtEl>
                                        <p:attrNameLst>
                                          <p:attrName>ppt_x</p:attrName>
                                          <p:attrName>ppt_y</p:attrName>
                                        </p:attrNameLst>
                                      </p:cBhvr>
                                      <p:rCtr x="-260" y="7222"/>
                                    </p:animMotion>
                                  </p:childTnLst>
                                </p:cTn>
                              </p:par>
                              <p:par>
                                <p:cTn id="34" presetID="17" presetClass="entr" presetSubtype="10" fill="hold" grpId="0" nodeType="withEffect">
                                  <p:stCondLst>
                                    <p:cond delay="7500"/>
                                  </p:stCondLst>
                                  <p:childTnLst>
                                    <p:set>
                                      <p:cBhvr>
                                        <p:cTn id="35" dur="1" fill="hold">
                                          <p:stCondLst>
                                            <p:cond delay="0"/>
                                          </p:stCondLst>
                                        </p:cTn>
                                        <p:tgtEl>
                                          <p:spTgt spid="6"/>
                                        </p:tgtEl>
                                        <p:attrNameLst>
                                          <p:attrName>style.visibility</p:attrName>
                                        </p:attrNameLst>
                                      </p:cBhvr>
                                      <p:to>
                                        <p:strVal val="visible"/>
                                      </p:to>
                                    </p:set>
                                    <p:anim calcmode="lin" valueType="num">
                                      <p:cBhvr>
                                        <p:cTn id="36" dur="2000" fill="hold"/>
                                        <p:tgtEl>
                                          <p:spTgt spid="6"/>
                                        </p:tgtEl>
                                        <p:attrNameLst>
                                          <p:attrName>ppt_w</p:attrName>
                                        </p:attrNameLst>
                                      </p:cBhvr>
                                      <p:tavLst>
                                        <p:tav tm="0">
                                          <p:val>
                                            <p:fltVal val="0"/>
                                          </p:val>
                                        </p:tav>
                                        <p:tav tm="100000">
                                          <p:val>
                                            <p:strVal val="#ppt_w"/>
                                          </p:val>
                                        </p:tav>
                                      </p:tavLst>
                                    </p:anim>
                                    <p:anim calcmode="lin" valueType="num">
                                      <p:cBhvr>
                                        <p:cTn id="37"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7" grpId="1" animBg="1"/>
      <p:bldP spid="7" grpId="2"/>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wampy green water with trees and bushes&#10;&#10;Description automatically generated">
            <a:extLst>
              <a:ext uri="{FF2B5EF4-FFF2-40B4-BE49-F238E27FC236}">
                <a16:creationId xmlns:a16="http://schemas.microsoft.com/office/drawing/2014/main" id="{79867631-B490-5B20-683D-E25D5169912C}"/>
              </a:ext>
            </a:extLst>
          </p:cNvPr>
          <p:cNvPicPr>
            <a:picLocks noChangeAspect="1"/>
          </p:cNvPicPr>
          <p:nvPr/>
        </p:nvPicPr>
        <p:blipFill rotWithShape="1">
          <a:blip r:embed="rId2">
            <a:extLst>
              <a:ext uri="{28A0092B-C50C-407E-A947-70E740481C1C}">
                <a14:useLocalDpi xmlns:a14="http://schemas.microsoft.com/office/drawing/2010/main" val="0"/>
              </a:ext>
            </a:extLst>
          </a:blip>
          <a:srcRect l="9091" t="9091"/>
          <a:stretch/>
        </p:blipFill>
        <p:spPr>
          <a:xfrm>
            <a:off x="-40588" y="9635"/>
            <a:ext cx="12191981" cy="6857990"/>
          </a:xfrm>
          <a:prstGeom prst="rect">
            <a:avLst/>
          </a:prstGeom>
        </p:spPr>
      </p:pic>
      <p:sp>
        <p:nvSpPr>
          <p:cNvPr id="12" name="Rectangle 11">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5" y="-1524511"/>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1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09673D7C-4609-59B3-F776-11C255699A1E}"/>
              </a:ext>
            </a:extLst>
          </p:cNvPr>
          <p:cNvCxnSpPr>
            <a:cxnSpLocks/>
          </p:cNvCxnSpPr>
          <p:nvPr/>
        </p:nvCxnSpPr>
        <p:spPr>
          <a:xfrm>
            <a:off x="735372" y="1848657"/>
            <a:ext cx="94263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CEF9119-D4C6-429F-B0AB-6FC2928E9817}"/>
              </a:ext>
            </a:extLst>
          </p:cNvPr>
          <p:cNvCxnSpPr>
            <a:cxnSpLocks/>
          </p:cNvCxnSpPr>
          <p:nvPr/>
        </p:nvCxnSpPr>
        <p:spPr>
          <a:xfrm flipH="1" flipV="1">
            <a:off x="2275144" y="876507"/>
            <a:ext cx="10855" cy="98892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63D719E-D652-F35F-0B8D-1BB626265EE7}"/>
              </a:ext>
            </a:extLst>
          </p:cNvPr>
          <p:cNvSpPr/>
          <p:nvPr/>
        </p:nvSpPr>
        <p:spPr>
          <a:xfrm>
            <a:off x="5318423" y="897221"/>
            <a:ext cx="942639" cy="934665"/>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DB63195-AA91-1B1D-7AD0-449B810A8F39}"/>
              </a:ext>
            </a:extLst>
          </p:cNvPr>
          <p:cNvSpPr/>
          <p:nvPr/>
        </p:nvSpPr>
        <p:spPr>
          <a:xfrm>
            <a:off x="6978633" y="896112"/>
            <a:ext cx="942639" cy="934665"/>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E28086D4-6C72-3994-4C56-75F5AC79E9DF}"/>
              </a:ext>
            </a:extLst>
          </p:cNvPr>
          <p:cNvSpPr/>
          <p:nvPr/>
        </p:nvSpPr>
        <p:spPr>
          <a:xfrm>
            <a:off x="6800186" y="128016"/>
            <a:ext cx="1299531" cy="765585"/>
          </a:xfrm>
          <a:prstGeom prst="triangle">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868AA318-CC70-3387-D042-07EC9F4B29FC}"/>
              </a:ext>
            </a:extLst>
          </p:cNvPr>
          <p:cNvCxnSpPr>
            <a:cxnSpLocks/>
          </p:cNvCxnSpPr>
          <p:nvPr/>
        </p:nvCxnSpPr>
        <p:spPr>
          <a:xfrm>
            <a:off x="2286000" y="1848657"/>
            <a:ext cx="94263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691B3CF-A742-2F71-964B-CDA50CF0AAF8}"/>
              </a:ext>
            </a:extLst>
          </p:cNvPr>
          <p:cNvCxnSpPr>
            <a:cxnSpLocks/>
          </p:cNvCxnSpPr>
          <p:nvPr/>
        </p:nvCxnSpPr>
        <p:spPr>
          <a:xfrm flipH="1" flipV="1">
            <a:off x="3785034" y="876507"/>
            <a:ext cx="10855" cy="98892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E427A35-F3CF-5AE7-38EC-97AF65546CE1}"/>
              </a:ext>
            </a:extLst>
          </p:cNvPr>
          <p:cNvCxnSpPr>
            <a:cxnSpLocks/>
          </p:cNvCxnSpPr>
          <p:nvPr/>
        </p:nvCxnSpPr>
        <p:spPr>
          <a:xfrm>
            <a:off x="3776558" y="1848657"/>
            <a:ext cx="94263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00F639F-35D6-B3EC-0CBB-7E9539B0F680}"/>
              </a:ext>
            </a:extLst>
          </p:cNvPr>
          <p:cNvCxnSpPr>
            <a:cxnSpLocks/>
          </p:cNvCxnSpPr>
          <p:nvPr/>
        </p:nvCxnSpPr>
        <p:spPr>
          <a:xfrm flipH="1" flipV="1">
            <a:off x="4695967" y="877824"/>
            <a:ext cx="10855" cy="98892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04F8550-3854-1EA3-F259-1CD33675D390}"/>
              </a:ext>
            </a:extLst>
          </p:cNvPr>
          <p:cNvSpPr>
            <a:spLocks noGrp="1"/>
          </p:cNvSpPr>
          <p:nvPr>
            <p:ph type="title"/>
          </p:nvPr>
        </p:nvSpPr>
        <p:spPr>
          <a:xfrm>
            <a:off x="294624" y="2048719"/>
            <a:ext cx="9979286" cy="4184128"/>
          </a:xfrm>
        </p:spPr>
        <p:txBody>
          <a:bodyPr vert="horz" lIns="91440" tIns="45720" rIns="91440" bIns="45720" rtlCol="0" anchor="b">
            <a:normAutofit/>
          </a:bodyPr>
          <a:lstStyle/>
          <a:p>
            <a:pPr algn="l">
              <a:tabLst>
                <a:tab pos="628650" algn="l"/>
              </a:tabLst>
            </a:pPr>
            <a:r>
              <a:rPr lang="en-US" sz="4100" dirty="0">
                <a:solidFill>
                  <a:schemeClr val="bg1"/>
                </a:solidFill>
              </a:rPr>
              <a:t>One Indisputable Fact: </a:t>
            </a:r>
            <a:br>
              <a:rPr lang="en-US" sz="4100" dirty="0">
                <a:solidFill>
                  <a:schemeClr val="bg1"/>
                </a:solidFill>
              </a:rPr>
            </a:br>
            <a:br>
              <a:rPr lang="en-US" sz="4100" dirty="0">
                <a:solidFill>
                  <a:schemeClr val="bg1"/>
                </a:solidFill>
              </a:rPr>
            </a:br>
            <a:r>
              <a:rPr lang="en-US" sz="4100" dirty="0">
                <a:solidFill>
                  <a:schemeClr val="bg1"/>
                </a:solidFill>
              </a:rPr>
              <a:t>3.	Darwinian Evolution has lots of problem 	explaining the evolution of species itself: </a:t>
            </a:r>
            <a:br>
              <a:rPr lang="en-US" sz="4100" dirty="0">
                <a:solidFill>
                  <a:schemeClr val="bg1"/>
                </a:solidFill>
              </a:rPr>
            </a:br>
            <a:r>
              <a:rPr lang="en-US" sz="4100" dirty="0">
                <a:solidFill>
                  <a:schemeClr val="bg1"/>
                </a:solidFill>
              </a:rPr>
              <a:t>	</a:t>
            </a:r>
            <a:r>
              <a:rPr lang="en-US" sz="4100" b="1" i="1" dirty="0">
                <a:solidFill>
                  <a:schemeClr val="bg1"/>
                </a:solidFill>
              </a:rPr>
              <a:t>Going from</a:t>
            </a:r>
            <a:r>
              <a:rPr lang="en-US" sz="4100" b="1" i="1" dirty="0">
                <a:solidFill>
                  <a:srgbClr val="FFC000"/>
                </a:solidFill>
              </a:rPr>
              <a:t> </a:t>
            </a:r>
            <a:r>
              <a:rPr lang="en-US" sz="4100" b="1" i="1" dirty="0">
                <a:solidFill>
                  <a:srgbClr val="FFFF00"/>
                </a:solidFill>
              </a:rPr>
              <a:t>simple</a:t>
            </a:r>
            <a:r>
              <a:rPr lang="en-US" sz="4100" b="1" i="1" dirty="0">
                <a:solidFill>
                  <a:srgbClr val="FFC000"/>
                </a:solidFill>
              </a:rPr>
              <a:t> </a:t>
            </a:r>
            <a:r>
              <a:rPr lang="en-US" sz="4100" b="1" i="1" dirty="0">
                <a:solidFill>
                  <a:schemeClr val="bg1"/>
                </a:solidFill>
              </a:rPr>
              <a:t>to </a:t>
            </a:r>
            <a:r>
              <a:rPr lang="en-US" sz="4100" b="1" i="1" dirty="0">
                <a:solidFill>
                  <a:srgbClr val="00FFFF"/>
                </a:solidFill>
              </a:rPr>
              <a:t>complex</a:t>
            </a:r>
            <a:r>
              <a:rPr lang="en-US" sz="4100" b="1" i="1" dirty="0">
                <a:solidFill>
                  <a:schemeClr val="bg1"/>
                </a:solidFill>
              </a:rPr>
              <a:t> life</a:t>
            </a:r>
            <a:r>
              <a:rPr lang="en-US" sz="4100" dirty="0">
                <a:solidFill>
                  <a:schemeClr val="bg1"/>
                </a:solidFill>
              </a:rPr>
              <a:t>. </a:t>
            </a:r>
          </a:p>
        </p:txBody>
      </p:sp>
      <p:sp>
        <p:nvSpPr>
          <p:cNvPr id="19" name="Rectangle 18">
            <a:extLst>
              <a:ext uri="{FF2B5EF4-FFF2-40B4-BE49-F238E27FC236}">
                <a16:creationId xmlns:a16="http://schemas.microsoft.com/office/drawing/2014/main" id="{95D3EACF-2A8D-9AD6-0FDD-6575C152B9AA}"/>
              </a:ext>
            </a:extLst>
          </p:cNvPr>
          <p:cNvSpPr/>
          <p:nvPr/>
        </p:nvSpPr>
        <p:spPr>
          <a:xfrm>
            <a:off x="40607" y="1959842"/>
            <a:ext cx="10692738" cy="1384995"/>
          </a:xfrm>
          <a:prstGeom prst="rect">
            <a:avLst/>
          </a:prstGeom>
          <a:noFill/>
        </p:spPr>
        <p:txBody>
          <a:bodyPr wrap="square" lIns="91440" tIns="45720" rIns="91440" bIns="45720">
            <a:spAutoFit/>
          </a:bodyPr>
          <a:lstStyle/>
          <a:p>
            <a:r>
              <a:rPr lang="en-US" sz="4000" i="1" dirty="0">
                <a:ln w="0"/>
                <a:solidFill>
                  <a:schemeClr val="bg1"/>
                </a:solidFill>
                <a:effectLst>
                  <a:outerShdw blurRad="38100" dist="38100" dir="2700000" algn="tl">
                    <a:srgbClr val="000000">
                      <a:alpha val="43137"/>
                    </a:srgbClr>
                  </a:outerShdw>
                </a:effectLst>
              </a:rPr>
              <a:t>  G</a:t>
            </a:r>
            <a:r>
              <a:rPr lang="en-US" sz="4000" i="1" cap="none" spc="0" dirty="0">
                <a:ln w="0"/>
                <a:solidFill>
                  <a:schemeClr val="bg1"/>
                </a:solidFill>
                <a:effectLst>
                  <a:outerShdw blurRad="38100" dist="38100" dir="2700000" algn="tl">
                    <a:srgbClr val="000000">
                      <a:alpha val="43137"/>
                    </a:srgbClr>
                  </a:outerShdw>
                </a:effectLst>
              </a:rPr>
              <a:t>radual, </a:t>
            </a:r>
            <a:r>
              <a:rPr lang="en-US" sz="4000" i="1" dirty="0">
                <a:ln w="0"/>
                <a:solidFill>
                  <a:schemeClr val="bg1"/>
                </a:solidFill>
                <a:effectLst>
                  <a:outerShdw blurRad="38100" dist="38100" dir="2700000" algn="tl">
                    <a:srgbClr val="000000">
                      <a:alpha val="43137"/>
                    </a:srgbClr>
                  </a:outerShdw>
                </a:effectLst>
              </a:rPr>
              <a:t>step-by-step, cumulative modification</a:t>
            </a:r>
          </a:p>
          <a:p>
            <a:pPr algn="ctr"/>
            <a:endParaRPr lang="en-US" sz="4400" b="1" cap="none" spc="0" dirty="0">
              <a:ln w="0"/>
              <a:solidFill>
                <a:schemeClr val="bg1"/>
              </a:solidFill>
              <a:effectLst>
                <a:outerShdw blurRad="38100" dist="38100" dir="2700000" algn="tl">
                  <a:srgbClr val="000000">
                    <a:alpha val="43137"/>
                  </a:srgbClr>
                </a:outerShdw>
              </a:effectLst>
            </a:endParaRPr>
          </a:p>
        </p:txBody>
      </p:sp>
      <p:cxnSp>
        <p:nvCxnSpPr>
          <p:cNvPr id="21" name="Straight Connector 20">
            <a:extLst>
              <a:ext uri="{FF2B5EF4-FFF2-40B4-BE49-F238E27FC236}">
                <a16:creationId xmlns:a16="http://schemas.microsoft.com/office/drawing/2014/main" id="{10197D16-E39D-B810-4394-4DFF2595AD58}"/>
              </a:ext>
            </a:extLst>
          </p:cNvPr>
          <p:cNvCxnSpPr>
            <a:cxnSpLocks/>
          </p:cNvCxnSpPr>
          <p:nvPr/>
        </p:nvCxnSpPr>
        <p:spPr>
          <a:xfrm>
            <a:off x="403523" y="2819400"/>
            <a:ext cx="9829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2FF8CE15-6003-9785-070C-801F35AC9F34}"/>
              </a:ext>
            </a:extLst>
          </p:cNvPr>
          <p:cNvSpPr/>
          <p:nvPr/>
        </p:nvSpPr>
        <p:spPr>
          <a:xfrm>
            <a:off x="984515" y="866775"/>
            <a:ext cx="444352" cy="769441"/>
          </a:xfrm>
          <a:prstGeom prst="rect">
            <a:avLst/>
          </a:prstGeom>
          <a:noFill/>
        </p:spPr>
        <p:txBody>
          <a:bodyPr wrap="none" lIns="91440" tIns="45720" rIns="91440" bIns="45720">
            <a:spAutoFit/>
          </a:bodyPr>
          <a:lstStyle/>
          <a:p>
            <a:pPr algn="ctr"/>
            <a:r>
              <a:rPr lang="en-US" sz="4400" b="0" cap="none" spc="0" dirty="0">
                <a:ln w="0"/>
                <a:solidFill>
                  <a:srgbClr val="FFFF00"/>
                </a:solidFill>
                <a:effectLst>
                  <a:outerShdw blurRad="38100" dist="19050" dir="2700000" algn="tl" rotWithShape="0">
                    <a:schemeClr val="dk1">
                      <a:alpha val="40000"/>
                    </a:schemeClr>
                  </a:outerShdw>
                </a:effectLst>
              </a:rPr>
              <a:t>S</a:t>
            </a:r>
          </a:p>
        </p:txBody>
      </p:sp>
      <p:sp>
        <p:nvSpPr>
          <p:cNvPr id="4" name="Rectangle 3">
            <a:extLst>
              <a:ext uri="{FF2B5EF4-FFF2-40B4-BE49-F238E27FC236}">
                <a16:creationId xmlns:a16="http://schemas.microsoft.com/office/drawing/2014/main" id="{556A9B7F-E7F6-5DD7-E9D1-3D7905485916}"/>
              </a:ext>
            </a:extLst>
          </p:cNvPr>
          <p:cNvSpPr/>
          <p:nvPr/>
        </p:nvSpPr>
        <p:spPr>
          <a:xfrm>
            <a:off x="7062639" y="757433"/>
            <a:ext cx="631904" cy="1107996"/>
          </a:xfrm>
          <a:prstGeom prst="rect">
            <a:avLst/>
          </a:prstGeom>
          <a:noFill/>
        </p:spPr>
        <p:txBody>
          <a:bodyPr wrap="none" lIns="91440" tIns="45720" rIns="91440" bIns="45720">
            <a:spAutoFit/>
          </a:bodyPr>
          <a:lstStyle/>
          <a:p>
            <a:pPr algn="ctr"/>
            <a:r>
              <a:rPr lang="en-US" sz="6600" b="1" dirty="0">
                <a:ln w="0"/>
                <a:solidFill>
                  <a:srgbClr val="00FFFF"/>
                </a:solidFill>
                <a:effectLst>
                  <a:outerShdw blurRad="38100" dist="19050" dir="2700000" algn="tl" rotWithShape="0">
                    <a:schemeClr val="dk1">
                      <a:alpha val="40000"/>
                    </a:schemeClr>
                  </a:outerShdw>
                </a:effectLst>
              </a:rPr>
              <a:t>C</a:t>
            </a:r>
            <a:endParaRPr lang="en-US" sz="6600" b="1" cap="none" spc="0" dirty="0">
              <a:ln w="0"/>
              <a:solidFill>
                <a:srgbClr val="00FFFF"/>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31473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0-#ppt_w/2"/>
                                          </p:val>
                                        </p:tav>
                                        <p:tav tm="100000">
                                          <p:val>
                                            <p:strVal val="#ppt_x"/>
                                          </p:val>
                                        </p:tav>
                                      </p:tavLst>
                                    </p:anim>
                                    <p:anim calcmode="lin" valueType="num">
                                      <p:cBhvr additive="base">
                                        <p:cTn id="11" dur="500" fill="hold"/>
                                        <p:tgtEl>
                                          <p:spTgt spid="21"/>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500"/>
                                        <p:tgtEl>
                                          <p:spTgt spid="6"/>
                                        </p:tgtEl>
                                      </p:cBhvr>
                                    </p:animEffect>
                                  </p:childTnLst>
                                </p:cTn>
                              </p:par>
                              <p:par>
                                <p:cTn id="15" presetID="16" presetClass="entr" presetSubtype="21" repeatCount="indefinite" fill="hold" grpId="0" nodeType="withEffect">
                                  <p:stCondLst>
                                    <p:cond delay="100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2000"/>
                                        <p:tgtEl>
                                          <p:spTgt spid="3"/>
                                        </p:tgtEl>
                                      </p:cBhvr>
                                    </p:animEffect>
                                  </p:childTnLst>
                                </p:cTn>
                              </p:par>
                              <p:par>
                                <p:cTn id="18" presetID="16" presetClass="entr" presetSubtype="21" fill="hold" nodeType="withEffect">
                                  <p:stCondLst>
                                    <p:cond delay="1000"/>
                                  </p:stCondLst>
                                  <p:iterate type="lt">
                                    <p:tmPct val="18000"/>
                                  </p:iterate>
                                  <p:childTnLst>
                                    <p:set>
                                      <p:cBhvr>
                                        <p:cTn id="19" dur="1" fill="hold">
                                          <p:stCondLst>
                                            <p:cond delay="0"/>
                                          </p:stCondLst>
                                        </p:cTn>
                                        <p:tgtEl>
                                          <p:spTgt spid="19">
                                            <p:txEl>
                                              <p:pRg st="0" end="0"/>
                                            </p:txEl>
                                          </p:spTgt>
                                        </p:tgtEl>
                                        <p:attrNameLst>
                                          <p:attrName>style.visibility</p:attrName>
                                        </p:attrNameLst>
                                      </p:cBhvr>
                                      <p:to>
                                        <p:strVal val="visible"/>
                                      </p:to>
                                    </p:set>
                                    <p:animEffect transition="in" filter="barn(inVertical)">
                                      <p:cBhvr>
                                        <p:cTn id="20" dur="760"/>
                                        <p:tgtEl>
                                          <p:spTgt spid="19">
                                            <p:txEl>
                                              <p:pRg st="0" end="0"/>
                                            </p:txEl>
                                          </p:spTgt>
                                        </p:tgtEl>
                                      </p:cBhvr>
                                    </p:animEffect>
                                  </p:childTnLst>
                                </p:cTn>
                              </p:par>
                              <p:par>
                                <p:cTn id="21" presetID="10" presetClass="entr" presetSubtype="0" fill="hold" nodeType="withEffect">
                                  <p:stCondLst>
                                    <p:cond delay="30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500"/>
                                        <p:tgtEl>
                                          <p:spTgt spid="13"/>
                                        </p:tgtEl>
                                      </p:cBhvr>
                                    </p:animEffect>
                                  </p:childTnLst>
                                </p:cTn>
                              </p:par>
                              <p:par>
                                <p:cTn id="24" presetID="10" presetClass="entr" presetSubtype="0" fill="hold" nodeType="withEffect">
                                  <p:stCondLst>
                                    <p:cond delay="30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500"/>
                                        <p:tgtEl>
                                          <p:spTgt spid="7"/>
                                        </p:tgtEl>
                                      </p:cBhvr>
                                    </p:animEffect>
                                  </p:childTnLst>
                                </p:cTn>
                              </p:par>
                              <p:par>
                                <p:cTn id="27" presetID="10" presetClass="entr" presetSubtype="0" fill="hold" nodeType="withEffect">
                                  <p:stCondLst>
                                    <p:cond delay="45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500"/>
                                        <p:tgtEl>
                                          <p:spTgt spid="16"/>
                                        </p:tgtEl>
                                      </p:cBhvr>
                                    </p:animEffect>
                                  </p:childTnLst>
                                </p:cTn>
                              </p:par>
                              <p:par>
                                <p:cTn id="30" presetID="10" presetClass="entr" presetSubtype="0" fill="hold" nodeType="withEffect">
                                  <p:stCondLst>
                                    <p:cond delay="45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500"/>
                                        <p:tgtEl>
                                          <p:spTgt spid="17"/>
                                        </p:tgtEl>
                                      </p:cBhvr>
                                    </p:animEffect>
                                  </p:childTnLst>
                                </p:cTn>
                              </p:par>
                              <p:par>
                                <p:cTn id="33" presetID="10" presetClass="entr" presetSubtype="0" fill="hold" nodeType="withEffect">
                                  <p:stCondLst>
                                    <p:cond delay="4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500"/>
                                        <p:tgtEl>
                                          <p:spTgt spid="15"/>
                                        </p:tgtEl>
                                      </p:cBhvr>
                                    </p:animEffect>
                                  </p:childTnLst>
                                </p:cTn>
                              </p:par>
                              <p:par>
                                <p:cTn id="36" presetID="10" presetClass="entr" presetSubtype="0" fill="hold" grpId="0" nodeType="withEffect">
                                  <p:stCondLst>
                                    <p:cond delay="60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childTnLst>
                                </p:cTn>
                              </p:par>
                              <p:par>
                                <p:cTn id="39" presetID="10" presetClass="entr" presetSubtype="0" fill="hold" grpId="0" nodeType="withEffect">
                                  <p:stCondLst>
                                    <p:cond delay="75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childTnLst>
                                </p:cTn>
                              </p:par>
                              <p:par>
                                <p:cTn id="42" presetID="47" presetClass="entr" presetSubtype="0" fill="hold" grpId="0" nodeType="withEffect">
                                  <p:stCondLst>
                                    <p:cond delay="75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16" presetClass="entr" presetSubtype="21" repeatCount="indefinite" fill="hold" grpId="0" nodeType="withEffect">
                                  <p:stCondLst>
                                    <p:cond delay="7500"/>
                                  </p:stCondLst>
                                  <p:childTnLst>
                                    <p:set>
                                      <p:cBhvr>
                                        <p:cTn id="48" dur="1" fill="hold">
                                          <p:stCondLst>
                                            <p:cond delay="0"/>
                                          </p:stCondLst>
                                        </p:cTn>
                                        <p:tgtEl>
                                          <p:spTgt spid="4"/>
                                        </p:tgtEl>
                                        <p:attrNameLst>
                                          <p:attrName>style.visibility</p:attrName>
                                        </p:attrNameLst>
                                      </p:cBhvr>
                                      <p:to>
                                        <p:strVal val="visible"/>
                                      </p:to>
                                    </p:set>
                                    <p:animEffect transition="in" filter="barn(inVertical)">
                                      <p:cBhvr>
                                        <p:cTn id="4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 grpId="0"/>
      <p:bldP spid="3"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36245B-037A-9F36-7080-E8F687DEE4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27" y="0"/>
            <a:ext cx="12051346" cy="6858000"/>
          </a:xfrm>
          <a:prstGeom prst="rect">
            <a:avLst/>
          </a:prstGeom>
        </p:spPr>
      </p:pic>
      <p:sp>
        <p:nvSpPr>
          <p:cNvPr id="3" name="Content Placeholder 2">
            <a:extLst>
              <a:ext uri="{FF2B5EF4-FFF2-40B4-BE49-F238E27FC236}">
                <a16:creationId xmlns:a16="http://schemas.microsoft.com/office/drawing/2014/main" id="{25EB657D-8C88-1BF9-D378-D1A27ED70DFB}"/>
              </a:ext>
            </a:extLst>
          </p:cNvPr>
          <p:cNvSpPr>
            <a:spLocks noGrp="1"/>
          </p:cNvSpPr>
          <p:nvPr>
            <p:ph idx="1"/>
          </p:nvPr>
        </p:nvSpPr>
        <p:spPr>
          <a:xfrm>
            <a:off x="533400" y="381000"/>
            <a:ext cx="11353800" cy="5806932"/>
          </a:xfrm>
        </p:spPr>
        <p:txBody>
          <a:bodyPr>
            <a:noAutofit/>
          </a:bodyPr>
          <a:lstStyle/>
          <a:p>
            <a:pPr marL="0" indent="0">
              <a:lnSpc>
                <a:spcPct val="100000"/>
              </a:lnSpc>
              <a:spcBef>
                <a:spcPts val="0"/>
              </a:spcBef>
              <a:buNone/>
            </a:pPr>
            <a:r>
              <a:rPr lang="en-US" sz="4400" dirty="0">
                <a:solidFill>
                  <a:schemeClr val="bg1"/>
                </a:solidFill>
                <a:effectLst>
                  <a:outerShdw blurRad="38100" dist="38100" dir="2700000" algn="tl">
                    <a:srgbClr val="000000">
                      <a:alpha val="43137"/>
                    </a:srgbClr>
                  </a:outerShdw>
                </a:effectLst>
              </a:rPr>
              <a:t>“My colleague Mark Ridley in . . .                                        </a:t>
            </a:r>
            <a:r>
              <a:rPr lang="en-US" sz="4400" i="1" dirty="0">
                <a:solidFill>
                  <a:schemeClr val="bg1"/>
                </a:solidFill>
                <a:effectLst>
                  <a:outerShdw blurRad="38100" dist="38100" dir="2700000" algn="tl">
                    <a:srgbClr val="000000">
                      <a:alpha val="43137"/>
                    </a:srgbClr>
                  </a:outerShdw>
                </a:effectLst>
              </a:rPr>
              <a:t>The Cooperative Gene . . . </a:t>
            </a:r>
            <a:r>
              <a:rPr lang="en-US" sz="4400" dirty="0">
                <a:solidFill>
                  <a:schemeClr val="bg1"/>
                </a:solidFill>
                <a:effectLst>
                  <a:outerShdw blurRad="38100" dist="38100" dir="2700000" algn="tl">
                    <a:srgbClr val="000000">
                      <a:alpha val="43137"/>
                    </a:srgbClr>
                  </a:outerShdw>
                </a:effectLst>
              </a:rPr>
              <a:t>has                                             suggested that the origin of           </a:t>
            </a:r>
          </a:p>
          <a:p>
            <a:pPr marL="0" indent="0">
              <a:lnSpc>
                <a:spcPct val="100000"/>
              </a:lnSpc>
              <a:spcBef>
                <a:spcPts val="0"/>
              </a:spcBef>
              <a:buNone/>
            </a:pPr>
            <a:r>
              <a:rPr lang="en-US" sz="4400" dirty="0">
                <a:solidFill>
                  <a:schemeClr val="bg1"/>
                </a:solidFill>
                <a:effectLst>
                  <a:outerShdw blurRad="38100" dist="38100" dir="2700000" algn="tl">
                    <a:srgbClr val="000000">
                      <a:alpha val="43137"/>
                    </a:srgbClr>
                  </a:outerShdw>
                </a:effectLst>
              </a:rPr>
              <a:t>the eucaryotic cell (our kind of cell, with a nucleus and other various complicated features      . . . which are not present in bacteria) </a:t>
            </a:r>
          </a:p>
          <a:p>
            <a:pPr marL="0" indent="0">
              <a:lnSpc>
                <a:spcPct val="100000"/>
              </a:lnSpc>
              <a:spcBef>
                <a:spcPts val="0"/>
              </a:spcBef>
              <a:buNone/>
            </a:pPr>
            <a:r>
              <a:rPr lang="en-US" sz="4400" dirty="0">
                <a:solidFill>
                  <a:schemeClr val="bg1"/>
                </a:solidFill>
                <a:effectLst>
                  <a:outerShdw blurRad="38100" dist="38100" dir="2700000" algn="tl">
                    <a:srgbClr val="000000">
                      <a:alpha val="43137"/>
                    </a:srgbClr>
                  </a:outerShdw>
                </a:effectLst>
              </a:rPr>
              <a:t>was an even </a:t>
            </a:r>
            <a:r>
              <a:rPr lang="en-US" sz="4400" b="1" dirty="0">
                <a:solidFill>
                  <a:schemeClr val="bg1"/>
                </a:solidFill>
                <a:effectLst>
                  <a:outerShdw blurRad="38100" dist="38100" dir="2700000" algn="tl">
                    <a:srgbClr val="000000">
                      <a:alpha val="43137"/>
                    </a:srgbClr>
                  </a:outerShdw>
                </a:effectLst>
              </a:rPr>
              <a:t>more </a:t>
            </a:r>
            <a:r>
              <a:rPr lang="en-US" sz="4400" dirty="0">
                <a:solidFill>
                  <a:schemeClr val="bg1"/>
                </a:solidFill>
                <a:effectLst>
                  <a:outerShdw blurRad="38100" dist="38100" dir="2700000" algn="tl">
                    <a:srgbClr val="000000">
                      <a:alpha val="43137"/>
                    </a:srgbClr>
                  </a:outerShdw>
                </a:effectLst>
              </a:rPr>
              <a:t>momentous, difficult             and </a:t>
            </a:r>
            <a:r>
              <a:rPr lang="en-US" sz="4800" b="1" dirty="0">
                <a:solidFill>
                  <a:srgbClr val="92D050"/>
                </a:solidFill>
                <a:effectLst>
                  <a:outerShdw blurRad="38100" dist="38100" dir="2700000" algn="tl">
                    <a:srgbClr val="000000">
                      <a:alpha val="43137"/>
                    </a:srgbClr>
                  </a:outerShdw>
                </a:effectLst>
              </a:rPr>
              <a:t>STATISTICALLY IMPROBABLE                  STEP THAN THE ORIGIN OF LIFE</a:t>
            </a:r>
            <a:r>
              <a:rPr lang="en-US" sz="4400" dirty="0">
                <a:solidFill>
                  <a:schemeClr val="bg1"/>
                </a:solidFill>
                <a:effectLst>
                  <a:outerShdw blurRad="38100" dist="38100" dir="2700000" algn="tl">
                    <a:srgbClr val="000000">
                      <a:alpha val="43137"/>
                    </a:srgbClr>
                  </a:outerShdw>
                </a:effectLst>
              </a:rPr>
              <a:t>.”     </a:t>
            </a:r>
          </a:p>
        </p:txBody>
      </p:sp>
      <p:sp>
        <p:nvSpPr>
          <p:cNvPr id="6" name="Rectangle 5">
            <a:extLst>
              <a:ext uri="{FF2B5EF4-FFF2-40B4-BE49-F238E27FC236}">
                <a16:creationId xmlns:a16="http://schemas.microsoft.com/office/drawing/2014/main" id="{1679E03F-6E88-6C93-4684-D82BDB167079}"/>
              </a:ext>
            </a:extLst>
          </p:cNvPr>
          <p:cNvSpPr/>
          <p:nvPr/>
        </p:nvSpPr>
        <p:spPr>
          <a:xfrm>
            <a:off x="404448" y="2697480"/>
            <a:ext cx="7063152" cy="1446550"/>
          </a:xfrm>
          <a:prstGeom prst="rect">
            <a:avLst/>
          </a:prstGeom>
          <a:noFill/>
        </p:spPr>
        <p:txBody>
          <a:bodyPr wrap="none" lIns="91440" tIns="45720" rIns="91440" bIns="45720">
            <a:spAutoFit/>
          </a:bodyPr>
          <a:lstStyle/>
          <a:p>
            <a:pPr algn="ctr"/>
            <a:r>
              <a:rPr lang="en-US" sz="8800" b="1" cap="none" spc="0" dirty="0">
                <a:ln w="9525">
                  <a:solidFill>
                    <a:schemeClr val="tx1"/>
                  </a:solidFill>
                  <a:prstDash val="solid"/>
                </a:ln>
                <a:solidFill>
                  <a:srgbClr val="92D050"/>
                </a:solidFill>
                <a:effectLst>
                  <a:outerShdw blurRad="12700" dist="38100" dir="2700000" algn="tl" rotWithShape="0">
                    <a:schemeClr val="bg1">
                      <a:lumMod val="50000"/>
                    </a:schemeClr>
                  </a:outerShdw>
                </a:effectLst>
              </a:rPr>
              <a:t>COMPLEX LIFE</a:t>
            </a:r>
          </a:p>
        </p:txBody>
      </p:sp>
      <p:sp>
        <p:nvSpPr>
          <p:cNvPr id="9" name="Title 1">
            <a:extLst>
              <a:ext uri="{FF2B5EF4-FFF2-40B4-BE49-F238E27FC236}">
                <a16:creationId xmlns:a16="http://schemas.microsoft.com/office/drawing/2014/main" id="{6F786E1E-D0B3-0992-D43C-52DC978B1176}"/>
              </a:ext>
            </a:extLst>
          </p:cNvPr>
          <p:cNvSpPr>
            <a:spLocks noGrp="1"/>
          </p:cNvSpPr>
          <p:nvPr>
            <p:ph type="title"/>
          </p:nvPr>
        </p:nvSpPr>
        <p:spPr>
          <a:xfrm>
            <a:off x="650569" y="2314814"/>
            <a:ext cx="5741444" cy="1478570"/>
          </a:xfrm>
        </p:spPr>
        <p:txBody>
          <a:bodyPr>
            <a:noAutofit/>
          </a:bodyPr>
          <a:lstStyle/>
          <a:p>
            <a:pPr algn="l">
              <a:lnSpc>
                <a:spcPct val="114000"/>
              </a:lnSpc>
            </a:pPr>
            <a:r>
              <a:rPr lang="en-US" sz="4800" dirty="0">
                <a:solidFill>
                  <a:schemeClr val="bg1"/>
                </a:solidFill>
                <a:effectLst>
                  <a:outerShdw blurRad="38100" dist="38100" dir="2700000" algn="tl">
                    <a:srgbClr val="000000">
                      <a:alpha val="43137"/>
                    </a:srgbClr>
                  </a:outerShdw>
                </a:effectLst>
              </a:rPr>
              <a:t>That said, one thing Dawkins claimed in </a:t>
            </a:r>
            <a:r>
              <a:rPr lang="en-US" sz="4800" i="1" dirty="0">
                <a:solidFill>
                  <a:schemeClr val="bg1"/>
                </a:solidFill>
                <a:effectLst>
                  <a:outerShdw blurRad="38100" dist="38100" dir="2700000" algn="tl">
                    <a:srgbClr val="000000">
                      <a:alpha val="43137"/>
                    </a:srgbClr>
                  </a:outerShdw>
                </a:effectLst>
              </a:rPr>
              <a:t>The</a:t>
            </a:r>
            <a:r>
              <a:rPr lang="en-US" sz="4800" dirty="0">
                <a:solidFill>
                  <a:schemeClr val="bg1"/>
                </a:solidFill>
                <a:effectLst>
                  <a:outerShdw blurRad="38100" dist="38100" dir="2700000" algn="tl">
                    <a:srgbClr val="000000">
                      <a:alpha val="43137"/>
                    </a:srgbClr>
                  </a:outerShdw>
                </a:effectLst>
              </a:rPr>
              <a:t> </a:t>
            </a:r>
            <a:r>
              <a:rPr lang="en-US" sz="4800" i="1" dirty="0">
                <a:solidFill>
                  <a:schemeClr val="bg1"/>
                </a:solidFill>
                <a:effectLst>
                  <a:outerShdw blurRad="38100" dist="38100" dir="2700000" algn="tl">
                    <a:srgbClr val="000000">
                      <a:alpha val="43137"/>
                    </a:srgbClr>
                  </a:outerShdw>
                </a:effectLst>
              </a:rPr>
              <a:t>God</a:t>
            </a:r>
            <a:r>
              <a:rPr lang="en-US" sz="4800" dirty="0">
                <a:solidFill>
                  <a:schemeClr val="bg1"/>
                </a:solidFill>
                <a:effectLst>
                  <a:outerShdw blurRad="38100" dist="38100" dir="2700000" algn="tl">
                    <a:srgbClr val="000000">
                      <a:alpha val="43137"/>
                    </a:srgbClr>
                  </a:outerShdw>
                </a:effectLst>
              </a:rPr>
              <a:t> </a:t>
            </a:r>
            <a:r>
              <a:rPr lang="en-US" sz="4800" i="1" dirty="0">
                <a:solidFill>
                  <a:schemeClr val="bg1"/>
                </a:solidFill>
                <a:effectLst>
                  <a:outerShdw blurRad="38100" dist="38100" dir="2700000" algn="tl">
                    <a:srgbClr val="000000">
                      <a:alpha val="43137"/>
                    </a:srgbClr>
                  </a:outerShdw>
                </a:effectLst>
              </a:rPr>
              <a:t>Delusion</a:t>
            </a:r>
            <a:r>
              <a:rPr lang="en-US" sz="4800" dirty="0">
                <a:solidFill>
                  <a:schemeClr val="bg1"/>
                </a:solidFill>
                <a:effectLst>
                  <a:outerShdw blurRad="38100" dist="38100" dir="2700000" algn="tl">
                    <a:srgbClr val="000000">
                      <a:alpha val="43137"/>
                    </a:srgbClr>
                  </a:outerShdw>
                </a:effectLst>
              </a:rPr>
              <a:t> that startled me—nor did I understand—is this:</a:t>
            </a:r>
          </a:p>
        </p:txBody>
      </p:sp>
      <p:pic>
        <p:nvPicPr>
          <p:cNvPr id="12" name="Picture 11">
            <a:extLst>
              <a:ext uri="{FF2B5EF4-FFF2-40B4-BE49-F238E27FC236}">
                <a16:creationId xmlns:a16="http://schemas.microsoft.com/office/drawing/2014/main" id="{E9A755E8-4206-5415-0684-0F543E52C5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9878" y="460735"/>
            <a:ext cx="1608438" cy="184708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Picture 3">
            <a:extLst>
              <a:ext uri="{FF2B5EF4-FFF2-40B4-BE49-F238E27FC236}">
                <a16:creationId xmlns:a16="http://schemas.microsoft.com/office/drawing/2014/main" id="{CE9CA214-A5ED-334C-D3EA-81738EE51883}"/>
              </a:ext>
            </a:extLst>
          </p:cNvPr>
          <p:cNvPicPr>
            <a:picLocks noChangeAspect="1"/>
          </p:cNvPicPr>
          <p:nvPr/>
        </p:nvPicPr>
        <p:blipFill>
          <a:blip r:embed="rId4"/>
          <a:stretch>
            <a:fillRect/>
          </a:stretch>
        </p:blipFill>
        <p:spPr>
          <a:xfrm>
            <a:off x="6698570" y="1501445"/>
            <a:ext cx="4969817" cy="3566042"/>
          </a:xfrm>
          <a:prstGeom prst="rect">
            <a:avLst/>
          </a:prstGeom>
        </p:spPr>
      </p:pic>
    </p:spTree>
    <p:extLst>
      <p:ext uri="{BB962C8B-B14F-4D97-AF65-F5344CB8AC3E}">
        <p14:creationId xmlns:p14="http://schemas.microsoft.com/office/powerpoint/2010/main" val="280771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6" presetClass="entr" presetSubtype="21"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par>
                                <p:cTn id="11" presetID="32" presetClass="emph" presetSubtype="0" repeatCount="4000" fill="hold" nodeType="withEffect">
                                  <p:stCondLst>
                                    <p:cond delay="1750"/>
                                  </p:stCondLst>
                                  <p:childTnLst>
                                    <p:animRot by="120000">
                                      <p:cBhvr>
                                        <p:cTn id="12" dur="250" fill="hold">
                                          <p:stCondLst>
                                            <p:cond delay="0"/>
                                          </p:stCondLst>
                                        </p:cTn>
                                        <p:tgtEl>
                                          <p:spTgt spid="4"/>
                                        </p:tgtEl>
                                        <p:attrNameLst>
                                          <p:attrName>r</p:attrName>
                                        </p:attrNameLst>
                                      </p:cBhvr>
                                    </p:animRot>
                                    <p:animRot by="-240000">
                                      <p:cBhvr>
                                        <p:cTn id="13" dur="500" fill="hold">
                                          <p:stCondLst>
                                            <p:cond delay="500"/>
                                          </p:stCondLst>
                                        </p:cTn>
                                        <p:tgtEl>
                                          <p:spTgt spid="4"/>
                                        </p:tgtEl>
                                        <p:attrNameLst>
                                          <p:attrName>r</p:attrName>
                                        </p:attrNameLst>
                                      </p:cBhvr>
                                    </p:animRot>
                                    <p:animRot by="240000">
                                      <p:cBhvr>
                                        <p:cTn id="14" dur="500" fill="hold">
                                          <p:stCondLst>
                                            <p:cond delay="1000"/>
                                          </p:stCondLst>
                                        </p:cTn>
                                        <p:tgtEl>
                                          <p:spTgt spid="4"/>
                                        </p:tgtEl>
                                        <p:attrNameLst>
                                          <p:attrName>r</p:attrName>
                                        </p:attrNameLst>
                                      </p:cBhvr>
                                    </p:animRot>
                                    <p:animRot by="-240000">
                                      <p:cBhvr>
                                        <p:cTn id="15" dur="500" fill="hold">
                                          <p:stCondLst>
                                            <p:cond delay="1500"/>
                                          </p:stCondLst>
                                        </p:cTn>
                                        <p:tgtEl>
                                          <p:spTgt spid="4"/>
                                        </p:tgtEl>
                                        <p:attrNameLst>
                                          <p:attrName>r</p:attrName>
                                        </p:attrNameLst>
                                      </p:cBhvr>
                                    </p:animRot>
                                    <p:animRot by="120000">
                                      <p:cBhvr>
                                        <p:cTn id="16" dur="500" fill="hold">
                                          <p:stCondLst>
                                            <p:cond delay="2000"/>
                                          </p:stCondLst>
                                        </p:cTn>
                                        <p:tgtEl>
                                          <p:spTgt spid="4"/>
                                        </p:tgtEl>
                                        <p:attrNameLst>
                                          <p:attrName>r</p:attrName>
                                        </p:attrNameLst>
                                      </p:cBhvr>
                                    </p:animRo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iterate type="lt">
                                    <p:tmPct val="12000"/>
                                  </p:iterate>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000"/>
                                        <p:tgtEl>
                                          <p:spTgt spid="12"/>
                                        </p:tgtEl>
                                      </p:cBhvr>
                                    </p:animEffect>
                                  </p:childTnLst>
                                </p:cTn>
                              </p:par>
                              <p:par>
                                <p:cTn id="25" presetID="10" presetClass="exit" presetSubtype="0" fill="hold" grpId="1" nodeType="withEffect">
                                  <p:stCondLst>
                                    <p:cond delay="0"/>
                                  </p:stCondLst>
                                  <p:iterate type="lt">
                                    <p:tmPct val="0"/>
                                  </p:iterate>
                                  <p:childTnLst>
                                    <p:animEffect transition="out" filter="fade">
                                      <p:cBhvr>
                                        <p:cTn id="26" dur="750"/>
                                        <p:tgtEl>
                                          <p:spTgt spid="9"/>
                                        </p:tgtEl>
                                      </p:cBhvr>
                                    </p:animEffect>
                                    <p:set>
                                      <p:cBhvr>
                                        <p:cTn id="27" dur="1" fill="hold">
                                          <p:stCondLst>
                                            <p:cond delay="749"/>
                                          </p:stCondLst>
                                        </p:cTn>
                                        <p:tgtEl>
                                          <p:spTgt spid="9"/>
                                        </p:tgtEl>
                                        <p:attrNameLst>
                                          <p:attrName>style.visibility</p:attrName>
                                        </p:attrNameLst>
                                      </p:cBhvr>
                                      <p:to>
                                        <p:strVal val="hidden"/>
                                      </p:to>
                                    </p:set>
                                  </p:childTnLst>
                                </p:cTn>
                              </p:par>
                              <p:par>
                                <p:cTn id="28" presetID="10" presetClass="entr" presetSubtype="0" fill="hold" nodeType="withEffect">
                                  <p:stCondLst>
                                    <p:cond delay="4500"/>
                                  </p:stCondLst>
                                  <p:iterate type="lt">
                                    <p:tmPct val="12000"/>
                                  </p:iterate>
                                  <p:childTnLst>
                                    <p:set>
                                      <p:cBhvr>
                                        <p:cTn id="29" dur="1" fill="hold">
                                          <p:stCondLst>
                                            <p:cond delay="0"/>
                                          </p:stCondLst>
                                        </p:cTn>
                                        <p:tgtEl>
                                          <p:spTgt spid="3">
                                            <p:txEl>
                                              <p:pRg st="1" end="1"/>
                                            </p:txEl>
                                          </p:spTgt>
                                        </p:tgtEl>
                                        <p:attrNameLst>
                                          <p:attrName>style.visibility</p:attrName>
                                        </p:attrNameLst>
                                      </p:cBhvr>
                                      <p:to>
                                        <p:strVal val="visible"/>
                                      </p:to>
                                    </p:set>
                                    <p:animEffect transition="in" filter="fade">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iterate type="lt">
                                    <p:tmPct val="12000"/>
                                  </p:iterate>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iterate type="lt">
                                    <p:tmPct val="0"/>
                                  </p:iterate>
                                  <p:childTnLst>
                                    <p:animEffect transition="out" filter="fade">
                                      <p:cBhvr>
                                        <p:cTn id="39" dur="500"/>
                                        <p:tgtEl>
                                          <p:spTgt spid="3">
                                            <p:txEl>
                                              <p:pRg st="1" end="1"/>
                                            </p:txEl>
                                          </p:spTgt>
                                        </p:tgtEl>
                                      </p:cBhvr>
                                    </p:animEffect>
                                    <p:set>
                                      <p:cBhvr>
                                        <p:cTn id="40" dur="1" fill="hold">
                                          <p:stCondLst>
                                            <p:cond delay="499"/>
                                          </p:stCondLst>
                                        </p:cTn>
                                        <p:tgtEl>
                                          <p:spTgt spid="3">
                                            <p:txEl>
                                              <p:pRg st="1" end="1"/>
                                            </p:txEl>
                                          </p:spTgt>
                                        </p:tgtEl>
                                        <p:attrNameLst>
                                          <p:attrName>style.visibility</p:attrName>
                                        </p:attrNameLst>
                                      </p:cBhvr>
                                      <p:to>
                                        <p:strVal val="hidden"/>
                                      </p:to>
                                    </p:set>
                                  </p:childTnLst>
                                </p:cTn>
                              </p:par>
                              <p:par>
                                <p:cTn id="41" presetID="10" presetClass="entr" presetSubtype="0" fill="hold" nodeType="withEffect">
                                  <p:stCondLst>
                                    <p:cond delay="0"/>
                                  </p:stCondLst>
                                  <p:iterate type="lt">
                                    <p:tmPct val="13000"/>
                                  </p:iterate>
                                  <p:childTnLst>
                                    <p:set>
                                      <p:cBhvr>
                                        <p:cTn id="42" dur="1" fill="hold">
                                          <p:stCondLst>
                                            <p:cond delay="0"/>
                                          </p:stCondLst>
                                        </p:cTn>
                                        <p:tgtEl>
                                          <p:spTgt spid="6">
                                            <p:txEl>
                                              <p:pRg st="0" end="0"/>
                                            </p:txEl>
                                          </p:spTgt>
                                        </p:tgtEl>
                                        <p:attrNameLst>
                                          <p:attrName>style.visibility</p:attrName>
                                        </p:attrNameLst>
                                      </p:cBhvr>
                                      <p:to>
                                        <p:strVal val="visible"/>
                                      </p:to>
                                    </p:set>
                                    <p:animEffect transition="in" filter="fade">
                                      <p:cBhvr>
                                        <p:cTn id="43" dur="500"/>
                                        <p:tgtEl>
                                          <p:spTgt spid="6">
                                            <p:txEl>
                                              <p:pRg st="0" end="0"/>
                                            </p:txEl>
                                          </p:spTgt>
                                        </p:tgtEl>
                                      </p:cBhvr>
                                    </p:animEffect>
                                  </p:childTnLst>
                                </p:cTn>
                              </p:par>
                            </p:childTnLst>
                          </p:cTn>
                        </p:par>
                        <p:par>
                          <p:cTn id="44" fill="hold">
                            <p:stCondLst>
                              <p:cond delay="1150"/>
                            </p:stCondLst>
                            <p:childTnLst>
                              <p:par>
                                <p:cTn id="45" presetID="10" presetClass="emph" presetSubtype="0" repeatCount="3000" fill="hold" nodeType="afterEffect">
                                  <p:stCondLst>
                                    <p:cond delay="500"/>
                                  </p:stCondLst>
                                  <p:iterate type="lt">
                                    <p:tmPct val="0"/>
                                  </p:iterate>
                                  <p:childTnLst>
                                    <p:anim calcmode="discrete" valueType="str">
                                      <p:cBhvr override="childStyle">
                                        <p:cTn id="46" dur="2000" fill="hold"/>
                                        <p:tgtEl>
                                          <p:spTgt spid="3">
                                            <p:txEl>
                                              <p:pRg st="2" end="2"/>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ark Ridley (zoologist) - Alchetron, the free social encyclopedia">
            <a:extLst>
              <a:ext uri="{FF2B5EF4-FFF2-40B4-BE49-F238E27FC236}">
                <a16:creationId xmlns:a16="http://schemas.microsoft.com/office/drawing/2014/main" id="{753A97E8-CDB0-48C9-02E9-1692C4AE1F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1728" y="2243698"/>
            <a:ext cx="2857500" cy="341947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846E314-30F6-C201-E95C-92701820BC49}"/>
              </a:ext>
            </a:extLst>
          </p:cNvPr>
          <p:cNvSpPr/>
          <p:nvPr/>
        </p:nvSpPr>
        <p:spPr>
          <a:xfrm>
            <a:off x="2410617" y="5041344"/>
            <a:ext cx="7704224" cy="2751522"/>
          </a:xfrm>
          <a:prstGeom prst="rect">
            <a:avLst/>
          </a:prstGeom>
          <a:noFill/>
        </p:spPr>
        <p:txBody>
          <a:bodyPr wrap="none" lIns="91440" tIns="45720" rIns="91440" bIns="45720">
            <a:spAutoFit/>
          </a:bodyPr>
          <a:lstStyle/>
          <a:p>
            <a:pPr algn="ctr">
              <a:lnSpc>
                <a:spcPct val="90000"/>
              </a:lnSpc>
            </a:pPr>
            <a:r>
              <a:rPr lang="en-US" sz="4400" b="0" cap="none" spc="0" dirty="0">
                <a:ln w="0"/>
                <a:solidFill>
                  <a:schemeClr val="tx1"/>
                </a:solidFill>
                <a:effectLst>
                  <a:outerShdw blurRad="38100" dist="19050" dir="2700000" algn="tl" rotWithShape="0">
                    <a:schemeClr val="dk1">
                      <a:alpha val="40000"/>
                    </a:schemeClr>
                  </a:outerShdw>
                </a:effectLst>
              </a:rPr>
              <a:t>Mark Ridley, </a:t>
            </a:r>
          </a:p>
          <a:p>
            <a:pPr algn="ctr">
              <a:lnSpc>
                <a:spcPct val="90000"/>
              </a:lnSpc>
            </a:pPr>
            <a:r>
              <a:rPr lang="en-US" sz="4400" b="0" cap="none" spc="0" dirty="0">
                <a:ln w="0"/>
                <a:solidFill>
                  <a:schemeClr val="tx1"/>
                </a:solidFill>
                <a:effectLst>
                  <a:outerShdw blurRad="38100" dist="19050" dir="2700000" algn="tl" rotWithShape="0">
                    <a:schemeClr val="dk1">
                      <a:alpha val="40000"/>
                    </a:schemeClr>
                  </a:outerShdw>
                </a:effectLst>
              </a:rPr>
              <a:t>evolutionary biologist @ </a:t>
            </a:r>
            <a:r>
              <a:rPr lang="en-US" sz="4400" dirty="0">
                <a:ln w="0"/>
                <a:effectLst>
                  <a:outerShdw blurRad="38100" dist="19050" dir="2700000" algn="tl" rotWithShape="0">
                    <a:schemeClr val="dk1">
                      <a:alpha val="40000"/>
                    </a:schemeClr>
                  </a:outerShdw>
                </a:effectLst>
              </a:rPr>
              <a:t>Oxford </a:t>
            </a:r>
          </a:p>
          <a:p>
            <a:pPr algn="ctr">
              <a:lnSpc>
                <a:spcPct val="90000"/>
              </a:lnSpc>
            </a:pPr>
            <a:endParaRPr lang="en-US" sz="4400" dirty="0">
              <a:ln w="0"/>
              <a:effectLst>
                <a:outerShdw blurRad="38100" dist="19050" dir="2700000" algn="tl" rotWithShape="0">
                  <a:schemeClr val="dk1">
                    <a:alpha val="40000"/>
                  </a:schemeClr>
                </a:outerShdw>
              </a:effectLst>
            </a:endParaRPr>
          </a:p>
          <a:p>
            <a:pPr algn="ct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3" name="Rectangle 2">
            <a:extLst>
              <a:ext uri="{FF2B5EF4-FFF2-40B4-BE49-F238E27FC236}">
                <a16:creationId xmlns:a16="http://schemas.microsoft.com/office/drawing/2014/main" id="{2F8004AE-B50A-516D-0905-03F9DA270C4E}"/>
              </a:ext>
            </a:extLst>
          </p:cNvPr>
          <p:cNvSpPr/>
          <p:nvPr/>
        </p:nvSpPr>
        <p:spPr>
          <a:xfrm>
            <a:off x="3619456" y="540713"/>
            <a:ext cx="4953087" cy="923330"/>
          </a:xfrm>
          <a:prstGeom prst="rect">
            <a:avLst/>
          </a:prstGeom>
          <a:noFill/>
        </p:spPr>
        <p:txBody>
          <a:bodyPr wrap="none" lIns="91440" tIns="45720" rIns="91440" bIns="45720">
            <a:spAutoFit/>
          </a:bodyPr>
          <a:lstStyle/>
          <a:p>
            <a:pPr algn="ctr"/>
            <a:r>
              <a:rPr lang="en-US" sz="54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Hold everything!</a:t>
            </a:r>
          </a:p>
        </p:txBody>
      </p:sp>
      <p:sp>
        <p:nvSpPr>
          <p:cNvPr id="4" name="Rectangle 3">
            <a:extLst>
              <a:ext uri="{FF2B5EF4-FFF2-40B4-BE49-F238E27FC236}">
                <a16:creationId xmlns:a16="http://schemas.microsoft.com/office/drawing/2014/main" id="{4A4D4A35-0BDB-2B5E-B1CA-663183AA7441}"/>
              </a:ext>
            </a:extLst>
          </p:cNvPr>
          <p:cNvSpPr/>
          <p:nvPr/>
        </p:nvSpPr>
        <p:spPr>
          <a:xfrm>
            <a:off x="1597704" y="540713"/>
            <a:ext cx="9211754"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“The origin of </a:t>
            </a:r>
            <a:r>
              <a:rPr lang="en-US" sz="5400" b="1" cap="none" spc="0" dirty="0">
                <a:ln w="9525">
                  <a:solidFill>
                    <a:schemeClr val="bg1"/>
                  </a:solidFill>
                  <a:prstDash val="solid"/>
                </a:ln>
                <a:solidFill>
                  <a:srgbClr val="92D050"/>
                </a:solidFill>
                <a:effectLst>
                  <a:outerShdw blurRad="12700" dist="38100" dir="2700000" algn="tl" rotWithShape="0">
                    <a:schemeClr val="bg1">
                      <a:lumMod val="50000"/>
                    </a:schemeClr>
                  </a:outerShdw>
                </a:effectLst>
              </a:rPr>
              <a:t>life*</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is easy …” </a:t>
            </a:r>
          </a:p>
        </p:txBody>
      </p:sp>
      <p:sp>
        <p:nvSpPr>
          <p:cNvPr id="6" name="Rectangle 5">
            <a:extLst>
              <a:ext uri="{FF2B5EF4-FFF2-40B4-BE49-F238E27FC236}">
                <a16:creationId xmlns:a16="http://schemas.microsoft.com/office/drawing/2014/main" id="{CFD484FD-B13E-4D06-14D1-DBC7C829E131}"/>
              </a:ext>
            </a:extLst>
          </p:cNvPr>
          <p:cNvSpPr/>
          <p:nvPr/>
        </p:nvSpPr>
        <p:spPr>
          <a:xfrm>
            <a:off x="266006" y="146304"/>
            <a:ext cx="11925994" cy="1338828"/>
          </a:xfrm>
          <a:prstGeom prst="rect">
            <a:avLst/>
          </a:prstGeom>
          <a:noFill/>
        </p:spPr>
        <p:txBody>
          <a:bodyPr wrap="square" lIns="91440" tIns="45720" rIns="91440" bIns="45720">
            <a:spAutoFit/>
          </a:bodyPr>
          <a:lstStyle/>
          <a:p>
            <a:pPr algn="ctr">
              <a:lnSpc>
                <a:spcPct val="90000"/>
              </a:lnSpc>
            </a:pPr>
            <a:r>
              <a:rPr lang="en-US" sz="4500" b="1" dirty="0">
                <a:ln w="9525">
                  <a:solidFill>
                    <a:schemeClr val="bg1"/>
                  </a:solidFill>
                  <a:prstDash val="solid"/>
                </a:ln>
                <a:solidFill>
                  <a:srgbClr val="92D050"/>
                </a:solidFill>
                <a:effectLst>
                  <a:outerShdw blurRad="12700" dist="38100" dir="2700000" algn="tl" rotWithShape="0">
                    <a:schemeClr val="bg1">
                      <a:lumMod val="50000"/>
                    </a:schemeClr>
                  </a:outerShdw>
                </a:effectLst>
              </a:rPr>
              <a:t>Complex life* </a:t>
            </a:r>
            <a:r>
              <a:rPr lang="en-US" sz="4500" b="1" dirty="0">
                <a:ln w="9525">
                  <a:solidFill>
                    <a:schemeClr val="bg1"/>
                  </a:solidFill>
                  <a:prstDash val="solid"/>
                </a:ln>
                <a:effectLst>
                  <a:outerShdw blurRad="12700" dist="38100" dir="2700000" algn="tl" rotWithShape="0">
                    <a:schemeClr val="bg1">
                      <a:lumMod val="50000"/>
                    </a:schemeClr>
                  </a:outerShdw>
                </a:effectLst>
              </a:rPr>
              <a:t>“is more … difficult a</a:t>
            </a:r>
            <a:r>
              <a:rPr lang="en-US" sz="45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nd statis-</a:t>
            </a:r>
          </a:p>
          <a:p>
            <a:pPr algn="ctr">
              <a:lnSpc>
                <a:spcPct val="90000"/>
              </a:lnSpc>
            </a:pPr>
            <a:r>
              <a:rPr lang="en-US" sz="4500" b="1" cap="none" spc="0" dirty="0" err="1">
                <a:ln w="9525">
                  <a:solidFill>
                    <a:schemeClr val="bg1"/>
                  </a:solidFill>
                  <a:prstDash val="solid"/>
                </a:ln>
                <a:solidFill>
                  <a:schemeClr val="tx1"/>
                </a:solidFill>
                <a:effectLst>
                  <a:outerShdw blurRad="12700" dist="38100" dir="2700000" algn="tl" rotWithShape="0">
                    <a:schemeClr val="bg1">
                      <a:lumMod val="50000"/>
                    </a:schemeClr>
                  </a:outerShdw>
                </a:effectLst>
              </a:rPr>
              <a:t>tically</a:t>
            </a:r>
            <a:r>
              <a:rPr lang="en-US" sz="45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improbable than the origin of life” </a:t>
            </a:r>
            <a:r>
              <a:rPr lang="en-US" sz="2800" dirty="0">
                <a:ln w="0"/>
              </a:rPr>
              <a:t>(Dawkins).</a:t>
            </a:r>
            <a:endParaRPr lang="en-US" sz="3600" dirty="0">
              <a:ln w="0"/>
            </a:endParaRPr>
          </a:p>
        </p:txBody>
      </p:sp>
      <p:pic>
        <p:nvPicPr>
          <p:cNvPr id="9" name="Picture 8">
            <a:extLst>
              <a:ext uri="{FF2B5EF4-FFF2-40B4-BE49-F238E27FC236}">
                <a16:creationId xmlns:a16="http://schemas.microsoft.com/office/drawing/2014/main" id="{D1F6D117-BB66-E71B-34D8-CE44433230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4623" y="2063216"/>
            <a:ext cx="7417915" cy="4770835"/>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C56C56BA-C3E4-2C6E-EA6D-1A64B31AF752}"/>
              </a:ext>
            </a:extLst>
          </p:cNvPr>
          <p:cNvSpPr txBox="1"/>
          <p:nvPr/>
        </p:nvSpPr>
        <p:spPr>
          <a:xfrm>
            <a:off x="2926080" y="2507763"/>
            <a:ext cx="1947070" cy="1085746"/>
          </a:xfrm>
          <a:prstGeom prst="rect">
            <a:avLst/>
          </a:prstGeom>
          <a:noFill/>
        </p:spPr>
        <p:txBody>
          <a:bodyPr wrap="square" rtlCol="0">
            <a:spAutoFit/>
          </a:bodyPr>
          <a:lstStyle/>
          <a:p>
            <a:pPr algn="ctr">
              <a:lnSpc>
                <a:spcPct val="80000"/>
              </a:lnSpc>
              <a:spcBef>
                <a:spcPts val="600"/>
              </a:spcBef>
              <a:spcAft>
                <a:spcPts val="600"/>
              </a:spcAft>
            </a:pPr>
            <a:r>
              <a:rPr lang="en-US" sz="4000" dirty="0">
                <a:solidFill>
                  <a:schemeClr val="bg1"/>
                </a:solidFill>
              </a:rPr>
              <a:t>No nucleus</a:t>
            </a:r>
          </a:p>
        </p:txBody>
      </p:sp>
      <p:sp>
        <p:nvSpPr>
          <p:cNvPr id="18" name="Rectangle 17">
            <a:extLst>
              <a:ext uri="{FF2B5EF4-FFF2-40B4-BE49-F238E27FC236}">
                <a16:creationId xmlns:a16="http://schemas.microsoft.com/office/drawing/2014/main" id="{B8512340-5D09-CC78-12AF-3763FB07FE51}"/>
              </a:ext>
            </a:extLst>
          </p:cNvPr>
          <p:cNvSpPr/>
          <p:nvPr/>
        </p:nvSpPr>
        <p:spPr>
          <a:xfrm>
            <a:off x="5318049" y="2067484"/>
            <a:ext cx="4570535" cy="4803026"/>
          </a:xfrm>
          <a:prstGeom prst="rect">
            <a:avLst/>
          </a:prstGeom>
          <a:solidFill>
            <a:srgbClr val="FFFFFF">
              <a:alpha val="67059"/>
            </a:srgbClr>
          </a:solidFill>
        </p:spPr>
        <p:txBody>
          <a:bodyPr wrap="square" lIns="91440" tIns="45720" rIns="91440" bIns="45720" rtlCol="0" anchor="ctr">
            <a:spAutoFit/>
          </a:bodyPr>
          <a:lstStyle/>
          <a:p>
            <a:pPr algn="ctr"/>
            <a:endParaRPr lang="en-US" sz="10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9" name="TextBox 18">
            <a:extLst>
              <a:ext uri="{FF2B5EF4-FFF2-40B4-BE49-F238E27FC236}">
                <a16:creationId xmlns:a16="http://schemas.microsoft.com/office/drawing/2014/main" id="{B9AB99E0-BFE9-A973-5383-FC2A37627061}"/>
              </a:ext>
            </a:extLst>
          </p:cNvPr>
          <p:cNvSpPr txBox="1"/>
          <p:nvPr/>
        </p:nvSpPr>
        <p:spPr>
          <a:xfrm>
            <a:off x="6601968" y="2755255"/>
            <a:ext cx="1874520" cy="593304"/>
          </a:xfrm>
          <a:prstGeom prst="rect">
            <a:avLst/>
          </a:prstGeom>
          <a:solidFill>
            <a:srgbClr val="FFFFFF">
              <a:alpha val="69804"/>
            </a:srgbClr>
          </a:solidFill>
        </p:spPr>
        <p:txBody>
          <a:bodyPr wrap="square" rtlCol="0">
            <a:spAutoFit/>
          </a:bodyPr>
          <a:lstStyle/>
          <a:p>
            <a:pPr>
              <a:lnSpc>
                <a:spcPct val="80000"/>
              </a:lnSpc>
              <a:spcBef>
                <a:spcPts val="600"/>
              </a:spcBef>
              <a:spcAft>
                <a:spcPts val="600"/>
              </a:spcAft>
            </a:pPr>
            <a:r>
              <a:rPr lang="en-US" sz="4000" dirty="0">
                <a:ln>
                  <a:solidFill>
                    <a:schemeClr val="tx1"/>
                  </a:solidFill>
                </a:ln>
                <a:solidFill>
                  <a:schemeClr val="bg1"/>
                </a:solidFill>
                <a:effectLst>
                  <a:outerShdw blurRad="38100" dist="38100" dir="2700000" algn="tl">
                    <a:srgbClr val="000000">
                      <a:alpha val="43137"/>
                    </a:srgbClr>
                  </a:outerShdw>
                </a:effectLst>
              </a:rPr>
              <a:t>Nucleus</a:t>
            </a:r>
          </a:p>
        </p:txBody>
      </p:sp>
      <p:sp>
        <p:nvSpPr>
          <p:cNvPr id="5" name="TextBox 4">
            <a:extLst>
              <a:ext uri="{FF2B5EF4-FFF2-40B4-BE49-F238E27FC236}">
                <a16:creationId xmlns:a16="http://schemas.microsoft.com/office/drawing/2014/main" id="{75B6CFDE-CE0A-4968-ED7E-CD574E4AEB20}"/>
              </a:ext>
            </a:extLst>
          </p:cNvPr>
          <p:cNvSpPr txBox="1"/>
          <p:nvPr/>
        </p:nvSpPr>
        <p:spPr>
          <a:xfrm>
            <a:off x="4774831" y="1464043"/>
            <a:ext cx="5849471" cy="590931"/>
          </a:xfrm>
          <a:prstGeom prst="rect">
            <a:avLst/>
          </a:prstGeom>
          <a:noFill/>
        </p:spPr>
        <p:txBody>
          <a:bodyPr wrap="square" rtlCol="0">
            <a:spAutoFit/>
          </a:bodyPr>
          <a:lstStyle/>
          <a:p>
            <a:pPr algn="l">
              <a:lnSpc>
                <a:spcPct val="90000"/>
              </a:lnSpc>
            </a:pPr>
            <a:r>
              <a:rPr lang="en-US" sz="3600" dirty="0">
                <a:ln w="0"/>
                <a:solidFill>
                  <a:schemeClr val="bg1"/>
                </a:solidFill>
                <a:effectLst>
                  <a:outerShdw blurRad="38100" dist="19050" dir="2700000" algn="tl" rotWithShape="0">
                    <a:schemeClr val="dk1">
                      <a:alpha val="40000"/>
                    </a:schemeClr>
                  </a:outerShdw>
                </a:effectLst>
                <a:highlight>
                  <a:srgbClr val="92D050"/>
                </a:highlight>
              </a:rPr>
              <a:t>*Single-cell life</a:t>
            </a:r>
          </a:p>
        </p:txBody>
      </p:sp>
      <p:sp>
        <p:nvSpPr>
          <p:cNvPr id="7" name="Rectangle 6">
            <a:extLst>
              <a:ext uri="{FF2B5EF4-FFF2-40B4-BE49-F238E27FC236}">
                <a16:creationId xmlns:a16="http://schemas.microsoft.com/office/drawing/2014/main" id="{5E045B21-56D3-32FE-1AF6-E30A4AD7A7ED}"/>
              </a:ext>
            </a:extLst>
          </p:cNvPr>
          <p:cNvSpPr/>
          <p:nvPr/>
        </p:nvSpPr>
        <p:spPr>
          <a:xfrm>
            <a:off x="1271787" y="2840727"/>
            <a:ext cx="9342686" cy="1015663"/>
          </a:xfrm>
          <a:prstGeom prst="rect">
            <a:avLst/>
          </a:prstGeom>
          <a:noFill/>
        </p:spPr>
        <p:txBody>
          <a:bodyPr wrap="none" lIns="91440" tIns="45720" rIns="91440" bIns="45720">
            <a:spAutoFit/>
          </a:bodyPr>
          <a:lstStyle/>
          <a:p>
            <a:pPr algn="ctr"/>
            <a:r>
              <a:rPr lang="en-US" sz="6000" b="1" dirty="0">
                <a:ln w="9525">
                  <a:solidFill>
                    <a:schemeClr val="bg1"/>
                  </a:solidFill>
                  <a:prstDash val="solid"/>
                </a:ln>
                <a:effectLst>
                  <a:outerShdw blurRad="12700" dist="38100" dir="2700000" algn="tl" rotWithShape="0">
                    <a:schemeClr val="bg1">
                      <a:lumMod val="50000"/>
                    </a:schemeClr>
                  </a:outerShdw>
                </a:effectLst>
              </a:rPr>
              <a:t>E</a:t>
            </a:r>
            <a:r>
              <a:rPr lang="en-US" sz="6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6000" b="1" dirty="0">
                <a:ln w="9525">
                  <a:solidFill>
                    <a:schemeClr val="bg1"/>
                  </a:solidFill>
                  <a:prstDash val="solid"/>
                </a:ln>
                <a:effectLst>
                  <a:outerShdw blurRad="12700" dist="38100" dir="2700000" algn="tl" rotWithShape="0">
                    <a:schemeClr val="bg1">
                      <a:lumMod val="50000"/>
                    </a:schemeClr>
                  </a:outerShdw>
                </a:effectLst>
              </a:rPr>
              <a:t>The Origin of Complex Life</a:t>
            </a:r>
          </a:p>
        </p:txBody>
      </p:sp>
      <p:sp>
        <p:nvSpPr>
          <p:cNvPr id="13" name="Rectangle 12">
            <a:extLst>
              <a:ext uri="{FF2B5EF4-FFF2-40B4-BE49-F238E27FC236}">
                <a16:creationId xmlns:a16="http://schemas.microsoft.com/office/drawing/2014/main" id="{E82B21EB-E721-A099-8D71-12B35D20482E}"/>
              </a:ext>
            </a:extLst>
          </p:cNvPr>
          <p:cNvSpPr/>
          <p:nvPr/>
        </p:nvSpPr>
        <p:spPr>
          <a:xfrm>
            <a:off x="5181600" y="2088066"/>
            <a:ext cx="4833383" cy="4745986"/>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F7A2D7A-341B-2FAD-C323-CAE8D0DB58FA}"/>
              </a:ext>
            </a:extLst>
          </p:cNvPr>
          <p:cNvPicPr>
            <a:picLocks noChangeAspect="1"/>
          </p:cNvPicPr>
          <p:nvPr/>
        </p:nvPicPr>
        <p:blipFill>
          <a:blip r:embed="rId5"/>
          <a:stretch>
            <a:fillRect/>
          </a:stretch>
        </p:blipFill>
        <p:spPr>
          <a:xfrm>
            <a:off x="5779180" y="2133600"/>
            <a:ext cx="3890407" cy="4320836"/>
          </a:xfrm>
          <a:prstGeom prst="rect">
            <a:avLst/>
          </a:prstGeom>
        </p:spPr>
      </p:pic>
      <p:sp>
        <p:nvSpPr>
          <p:cNvPr id="15" name="Rectangle 14">
            <a:extLst>
              <a:ext uri="{FF2B5EF4-FFF2-40B4-BE49-F238E27FC236}">
                <a16:creationId xmlns:a16="http://schemas.microsoft.com/office/drawing/2014/main" id="{E85F26D8-54FE-CD6A-546A-AE3B9511FED8}"/>
              </a:ext>
            </a:extLst>
          </p:cNvPr>
          <p:cNvSpPr/>
          <p:nvPr/>
        </p:nvSpPr>
        <p:spPr>
          <a:xfrm>
            <a:off x="2891246" y="5211985"/>
            <a:ext cx="2104614" cy="769441"/>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4400" b="1" dirty="0">
                <a:ln/>
                <a:solidFill>
                  <a:schemeClr val="accent3"/>
                </a:solidFill>
              </a:rPr>
              <a:t>Bacteria</a:t>
            </a:r>
            <a:endParaRPr lang="en-US" sz="4400" b="1" cap="none" spc="0" dirty="0">
              <a:ln/>
              <a:solidFill>
                <a:schemeClr val="accent3"/>
              </a:solidFill>
              <a:effectLst/>
            </a:endParaRPr>
          </a:p>
        </p:txBody>
      </p:sp>
      <p:sp>
        <p:nvSpPr>
          <p:cNvPr id="21" name="Rectangle 20">
            <a:extLst>
              <a:ext uri="{FF2B5EF4-FFF2-40B4-BE49-F238E27FC236}">
                <a16:creationId xmlns:a16="http://schemas.microsoft.com/office/drawing/2014/main" id="{5557390A-3A04-5394-A62F-E25B404AC4F3}"/>
              </a:ext>
            </a:extLst>
          </p:cNvPr>
          <p:cNvSpPr/>
          <p:nvPr/>
        </p:nvSpPr>
        <p:spPr>
          <a:xfrm>
            <a:off x="2484946" y="2054974"/>
            <a:ext cx="2833103" cy="4803026"/>
          </a:xfrm>
          <a:prstGeom prst="rect">
            <a:avLst/>
          </a:prstGeom>
          <a:solidFill>
            <a:srgbClr val="FFFFFF">
              <a:alpha val="67059"/>
            </a:srgbClr>
          </a:solidFill>
        </p:spPr>
        <p:txBody>
          <a:bodyPr wrap="square" lIns="91440" tIns="45720" rIns="91440" bIns="45720" rtlCol="0" anchor="ctr">
            <a:spAutoFit/>
          </a:bodyPr>
          <a:lstStyle/>
          <a:p>
            <a:pPr algn="ctr"/>
            <a:endParaRPr lang="en-US" sz="10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cxnSp>
        <p:nvCxnSpPr>
          <p:cNvPr id="12" name="Straight Arrow Connector 11">
            <a:extLst>
              <a:ext uri="{FF2B5EF4-FFF2-40B4-BE49-F238E27FC236}">
                <a16:creationId xmlns:a16="http://schemas.microsoft.com/office/drawing/2014/main" id="{35E8CF3A-A4D7-4EB3-AFFA-DF4032860974}"/>
              </a:ext>
            </a:extLst>
          </p:cNvPr>
          <p:cNvCxnSpPr>
            <a:cxnSpLocks/>
          </p:cNvCxnSpPr>
          <p:nvPr/>
        </p:nvCxnSpPr>
        <p:spPr>
          <a:xfrm flipH="1">
            <a:off x="4496572" y="1951379"/>
            <a:ext cx="1163999" cy="1989315"/>
          </a:xfrm>
          <a:prstGeom prst="straightConnector1">
            <a:avLst/>
          </a:prstGeom>
          <a:ln w="762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1C9B33E-54D6-6359-8BEB-2ED1FD37B326}"/>
              </a:ext>
            </a:extLst>
          </p:cNvPr>
          <p:cNvSpPr txBox="1"/>
          <p:nvPr/>
        </p:nvSpPr>
        <p:spPr>
          <a:xfrm>
            <a:off x="3733800" y="1459781"/>
            <a:ext cx="9507305" cy="646331"/>
          </a:xfrm>
          <a:prstGeom prst="rect">
            <a:avLst/>
          </a:prstGeom>
          <a:noFill/>
        </p:spPr>
        <p:txBody>
          <a:bodyPr wrap="square" rtlCol="0">
            <a:spAutoFit/>
          </a:bodyPr>
          <a:lstStyle/>
          <a:p>
            <a:pPr algn="l">
              <a:lnSpc>
                <a:spcPct val="90000"/>
              </a:lnSpc>
            </a:pPr>
            <a:r>
              <a:rPr lang="en-US" sz="4000" dirty="0">
                <a:effectLst>
                  <a:outerShdw blurRad="38100" dist="38100" dir="2700000" algn="tl">
                    <a:srgbClr val="000000">
                      <a:alpha val="43137"/>
                    </a:srgbClr>
                  </a:outerShdw>
                </a:effectLst>
                <a:highlight>
                  <a:srgbClr val="92D050"/>
                </a:highlight>
              </a:rPr>
              <a:t>*Multicellular creatures</a:t>
            </a:r>
          </a:p>
        </p:txBody>
      </p:sp>
    </p:spTree>
    <p:extLst>
      <p:ext uri="{BB962C8B-B14F-4D97-AF65-F5344CB8AC3E}">
        <p14:creationId xmlns:p14="http://schemas.microsoft.com/office/powerpoint/2010/main" val="354665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3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25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1500"/>
                                        <p:tgtEl>
                                          <p:spTgt spid="2050"/>
                                        </p:tgtEl>
                                      </p:cBhvr>
                                    </p:animEffect>
                                  </p:childTnLst>
                                </p:cTn>
                              </p:par>
                              <p:par>
                                <p:cTn id="13" presetID="22" presetClass="entr" presetSubtype="1" fill="hold" grpId="0" nodeType="withEffect">
                                  <p:stCondLst>
                                    <p:cond delay="75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000"/>
                                        <p:tgtEl>
                                          <p:spTgt spid="2"/>
                                        </p:tgtEl>
                                      </p:cBhvr>
                                    </p:animEffect>
                                  </p:childTnLst>
                                </p:cTn>
                              </p:par>
                              <p:par>
                                <p:cTn id="16" presetID="16" presetClass="entr" presetSubtype="37" fill="hold" nodeType="withEffect">
                                  <p:stCondLst>
                                    <p:cond delay="375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outVertical)">
                                      <p:cBhvr>
                                        <p:cTn id="18" dur="500"/>
                                        <p:tgtEl>
                                          <p:spTgt spid="3">
                                            <p:txEl>
                                              <p:pRg st="0" end="0"/>
                                            </p:txEl>
                                          </p:spTgt>
                                        </p:tgtEl>
                                      </p:cBhvr>
                                    </p:animEffect>
                                  </p:childTnLst>
                                </p:cTn>
                              </p:par>
                              <p:par>
                                <p:cTn id="19" presetID="6" presetClass="emph" presetSubtype="0" fill="hold" nodeType="withEffect">
                                  <p:stCondLst>
                                    <p:cond delay="3750"/>
                                  </p:stCondLst>
                                  <p:childTnLst>
                                    <p:animScale>
                                      <p:cBhvr>
                                        <p:cTn id="20" dur="2000" fill="hold"/>
                                        <p:tgtEl>
                                          <p:spTgt spid="3">
                                            <p:txEl>
                                              <p:pRg st="0" end="0"/>
                                            </p:txEl>
                                          </p:spTgt>
                                        </p:tgtEl>
                                      </p:cBhvr>
                                      <p:by x="150000" y="150000"/>
                                    </p:animScale>
                                  </p:childTnLst>
                                  <p:subTnLst>
                                    <p:set>
                                      <p:cBhvr override="childStyle">
                                        <p:cTn dur="1" fill="hold" display="0" masterRel="nextClick" afterEffect="1"/>
                                        <p:tgtEl>
                                          <p:spTgt spid="3">
                                            <p:txEl>
                                              <p:pRg st="0" end="0"/>
                                            </p:txEl>
                                          </p:spTgt>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par>
                                <p:cTn id="26" presetID="6" presetClass="emph" presetSubtype="0" fill="hold" grpId="1" nodeType="withEffect">
                                  <p:stCondLst>
                                    <p:cond delay="0"/>
                                  </p:stCondLst>
                                  <p:childTnLst>
                                    <p:animScale>
                                      <p:cBhvr>
                                        <p:cTn id="27" dur="2000" fill="hold"/>
                                        <p:tgtEl>
                                          <p:spTgt spid="4"/>
                                        </p:tgtEl>
                                      </p:cBhvr>
                                      <p:by x="135000" y="135000"/>
                                    </p:animScale>
                                  </p:childTnLst>
                                </p:cTn>
                              </p:par>
                              <p:par>
                                <p:cTn id="28" presetID="22" presetClass="entr" presetSubtype="4" fill="hold" nodeType="withEffect">
                                  <p:stCondLst>
                                    <p:cond delay="125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wipe(down)">
                                      <p:cBhvr>
                                        <p:cTn id="30" dur="1250"/>
                                        <p:tgtEl>
                                          <p:spTgt spid="5">
                                            <p:txEl>
                                              <p:pRg st="0" end="0"/>
                                            </p:txEl>
                                          </p:spTgt>
                                        </p:tgtEl>
                                      </p:cBhvr>
                                    </p:animEffect>
                                  </p:childTnLst>
                                </p:cTn>
                              </p:par>
                              <p:par>
                                <p:cTn id="31" presetID="16" presetClass="entr" presetSubtype="21" fill="hold" grpId="0" nodeType="withEffect">
                                  <p:stCondLst>
                                    <p:cond delay="150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1000"/>
                                        <p:tgtEl>
                                          <p:spTgt spid="15"/>
                                        </p:tgtEl>
                                      </p:cBhvr>
                                    </p:animEffect>
                                  </p:childTnLst>
                                </p:cTn>
                              </p:par>
                              <p:par>
                                <p:cTn id="34" presetID="35" presetClass="emph" presetSubtype="0" repeatCount="indefinite" fill="hold" grpId="1" nodeType="withEffect">
                                  <p:stCondLst>
                                    <p:cond delay="2250"/>
                                  </p:stCondLst>
                                  <p:childTnLst>
                                    <p:anim calcmode="discrete" valueType="str">
                                      <p:cBhvr>
                                        <p:cTn id="35" dur="1250" fill="hold"/>
                                        <p:tgtEl>
                                          <p:spTgt spid="15"/>
                                        </p:tgtEl>
                                        <p:attrNameLst>
                                          <p:attrName>style.visibility</p:attrName>
                                        </p:attrNameLst>
                                      </p:cBhvr>
                                      <p:tavLst>
                                        <p:tav tm="0">
                                          <p:val>
                                            <p:strVal val="hidden"/>
                                          </p:val>
                                        </p:tav>
                                        <p:tav tm="50000">
                                          <p:val>
                                            <p:strVal val="visible"/>
                                          </p:val>
                                        </p:tav>
                                      </p:tavLst>
                                    </p:anim>
                                  </p:childTnLst>
                                </p:cTn>
                              </p:par>
                              <p:par>
                                <p:cTn id="36" presetID="2" presetClass="entr" presetSubtype="4" fill="hold" nodeType="withEffect">
                                  <p:stCondLst>
                                    <p:cond delay="125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16" presetClass="entr" presetSubtype="21" fill="hold" grpId="0" nodeType="withEffect">
                                  <p:stCondLst>
                                    <p:cond delay="125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2" presetClass="entr" presetSubtype="3" fill="hold" nodeType="withEffect">
                                  <p:stCondLst>
                                    <p:cond delay="125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2" nodeType="clickEffect">
                                  <p:stCondLst>
                                    <p:cond delay="0"/>
                                  </p:stCondLst>
                                  <p:childTnLst>
                                    <p:animEffect transition="out" filter="fade">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xit" presetSubtype="0" fill="hold" grpId="0" nodeType="withEffect">
                                  <p:stCondLst>
                                    <p:cond delay="0"/>
                                  </p:stCondLst>
                                  <p:childTnLst>
                                    <p:animEffect transition="out" filter="fade">
                                      <p:cBhvr>
                                        <p:cTn id="59" dur="500"/>
                                        <p:tgtEl>
                                          <p:spTgt spid="5">
                                            <p:txEl>
                                              <p:pRg st="0" end="0"/>
                                            </p:txEl>
                                          </p:spTgt>
                                        </p:tgtEl>
                                      </p:cBhvr>
                                    </p:animEffect>
                                    <p:set>
                                      <p:cBhvr>
                                        <p:cTn id="60" dur="1" fill="hold">
                                          <p:stCondLst>
                                            <p:cond delay="499"/>
                                          </p:stCondLst>
                                        </p:cTn>
                                        <p:tgtEl>
                                          <p:spTgt spid="5">
                                            <p:txEl>
                                              <p:pRg st="0" end="0"/>
                                            </p:txEl>
                                          </p:spTgt>
                                        </p:tgtEl>
                                        <p:attrNameLst>
                                          <p:attrName>style.visibility</p:attrName>
                                        </p:attrNameLst>
                                      </p:cBhvr>
                                      <p:to>
                                        <p:strVal val="hidden"/>
                                      </p:to>
                                    </p:set>
                                  </p:childTnLst>
                                </p:cTn>
                              </p:par>
                              <p:par>
                                <p:cTn id="61" presetID="10" presetClass="exit" presetSubtype="0" fill="hold" grpId="1" nodeType="withEffect">
                                  <p:stCondLst>
                                    <p:cond delay="1250"/>
                                  </p:stCondLst>
                                  <p:childTnLst>
                                    <p:animEffect transition="out" filter="fade">
                                      <p:cBhvr>
                                        <p:cTn id="62" dur="5000"/>
                                        <p:tgtEl>
                                          <p:spTgt spid="18"/>
                                        </p:tgtEl>
                                      </p:cBhvr>
                                    </p:animEffect>
                                    <p:set>
                                      <p:cBhvr>
                                        <p:cTn id="63" dur="1" fill="hold">
                                          <p:stCondLst>
                                            <p:cond delay="4999"/>
                                          </p:stCondLst>
                                        </p:cTn>
                                        <p:tgtEl>
                                          <p:spTgt spid="18"/>
                                        </p:tgtEl>
                                        <p:attrNameLst>
                                          <p:attrName>style.visibility</p:attrName>
                                        </p:attrNameLst>
                                      </p:cBhvr>
                                      <p:to>
                                        <p:strVal val="hidden"/>
                                      </p:to>
                                    </p:set>
                                  </p:childTnLst>
                                </p:cTn>
                              </p:par>
                              <p:par>
                                <p:cTn id="64" presetID="16" presetClass="entr" presetSubtype="37"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barn(outVertical)">
                                      <p:cBhvr>
                                        <p:cTn id="66" dur="500"/>
                                        <p:tgtEl>
                                          <p:spTgt spid="6"/>
                                        </p:tgtEl>
                                      </p:cBhvr>
                                    </p:animEffect>
                                  </p:childTnLst>
                                </p:cTn>
                              </p:par>
                              <p:par>
                                <p:cTn id="67" presetID="22" presetClass="entr" presetSubtype="4" fill="hold" nodeType="withEffect">
                                  <p:stCondLst>
                                    <p:cond delay="250"/>
                                  </p:stCondLst>
                                  <p:childTnLst>
                                    <p:set>
                                      <p:cBhvr>
                                        <p:cTn id="68" dur="1" fill="hold">
                                          <p:stCondLst>
                                            <p:cond delay="0"/>
                                          </p:stCondLst>
                                        </p:cTn>
                                        <p:tgtEl>
                                          <p:spTgt spid="8">
                                            <p:txEl>
                                              <p:pRg st="0" end="0"/>
                                            </p:txEl>
                                          </p:spTgt>
                                        </p:tgtEl>
                                        <p:attrNameLst>
                                          <p:attrName>style.visibility</p:attrName>
                                        </p:attrNameLst>
                                      </p:cBhvr>
                                      <p:to>
                                        <p:strVal val="visible"/>
                                      </p:to>
                                    </p:set>
                                    <p:animEffect transition="in" filter="wipe(down)">
                                      <p:cBhvr>
                                        <p:cTn id="69" dur="1500"/>
                                        <p:tgtEl>
                                          <p:spTgt spid="8">
                                            <p:txEl>
                                              <p:pRg st="0" end="0"/>
                                            </p:txEl>
                                          </p:spTgt>
                                        </p:tgtEl>
                                      </p:cBhvr>
                                    </p:animEffect>
                                  </p:childTnLst>
                                </p:cTn>
                              </p:par>
                              <p:par>
                                <p:cTn id="70" presetID="8" presetClass="emph" presetSubtype="0" fill="hold" nodeType="withEffect">
                                  <p:stCondLst>
                                    <p:cond delay="1750"/>
                                  </p:stCondLst>
                                  <p:childTnLst>
                                    <p:animRot by="-3300000">
                                      <p:cBhvr>
                                        <p:cTn id="71" dur="2000" fill="hold"/>
                                        <p:tgtEl>
                                          <p:spTgt spid="12"/>
                                        </p:tgtEl>
                                        <p:attrNameLst>
                                          <p:attrName>r</p:attrName>
                                        </p:attrNameLst>
                                      </p:cBhvr>
                                    </p:animRot>
                                  </p:childTnLst>
                                </p:cTn>
                              </p:par>
                              <p:par>
                                <p:cTn id="72" presetID="16" presetClass="entr" presetSubtype="21" fill="hold" grpId="0" nodeType="withEffect">
                                  <p:stCondLst>
                                    <p:cond delay="1750"/>
                                  </p:stCondLst>
                                  <p:childTnLst>
                                    <p:set>
                                      <p:cBhvr>
                                        <p:cTn id="73" dur="1" fill="hold">
                                          <p:stCondLst>
                                            <p:cond delay="0"/>
                                          </p:stCondLst>
                                        </p:cTn>
                                        <p:tgtEl>
                                          <p:spTgt spid="19"/>
                                        </p:tgtEl>
                                        <p:attrNameLst>
                                          <p:attrName>style.visibility</p:attrName>
                                        </p:attrNameLst>
                                      </p:cBhvr>
                                      <p:to>
                                        <p:strVal val="visible"/>
                                      </p:to>
                                    </p:set>
                                    <p:animEffect transition="in" filter="barn(inVertical)">
                                      <p:cBhvr>
                                        <p:cTn id="74" dur="500"/>
                                        <p:tgtEl>
                                          <p:spTgt spid="19"/>
                                        </p:tgtEl>
                                      </p:cBhvr>
                                    </p:animEffect>
                                  </p:childTnLst>
                                </p:cTn>
                              </p:par>
                              <p:par>
                                <p:cTn id="75" presetID="10" presetClass="entr" presetSubtype="0" fill="hold" nodeType="withEffect">
                                  <p:stCondLst>
                                    <p:cond delay="60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2500"/>
                                        <p:tgtEl>
                                          <p:spTgt spid="11"/>
                                        </p:tgtEl>
                                      </p:cBhvr>
                                    </p:animEffect>
                                  </p:childTnLst>
                                </p:cTn>
                              </p:par>
                              <p:par>
                                <p:cTn id="78" presetID="10" presetClass="entr" presetSubtype="0" fill="hold" grpId="0" nodeType="withEffect">
                                  <p:stCondLst>
                                    <p:cond delay="600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2500"/>
                                        <p:tgtEl>
                                          <p:spTgt spid="13"/>
                                        </p:tgtEl>
                                      </p:cBhvr>
                                    </p:animEffect>
                                  </p:childTnLst>
                                </p:cTn>
                              </p:par>
                              <p:par>
                                <p:cTn id="81" presetID="10" presetClass="exit" presetSubtype="0" fill="hold" grpId="1" nodeType="withEffect">
                                  <p:stCondLst>
                                    <p:cond delay="6000"/>
                                  </p:stCondLst>
                                  <p:childTnLst>
                                    <p:animEffect transition="out" filter="fade">
                                      <p:cBhvr>
                                        <p:cTn id="82" dur="2500"/>
                                        <p:tgtEl>
                                          <p:spTgt spid="21"/>
                                        </p:tgtEl>
                                      </p:cBhvr>
                                    </p:animEffect>
                                    <p:set>
                                      <p:cBhvr>
                                        <p:cTn id="83" dur="1" fill="hold">
                                          <p:stCondLst>
                                            <p:cond delay="2499"/>
                                          </p:stCondLst>
                                        </p:cTn>
                                        <p:tgtEl>
                                          <p:spTgt spid="21"/>
                                        </p:tgtEl>
                                        <p:attrNameLst>
                                          <p:attrName>style.visibility</p:attrName>
                                        </p:attrNameLst>
                                      </p:cBhvr>
                                      <p:to>
                                        <p:strVal val="hidden"/>
                                      </p:to>
                                    </p:set>
                                  </p:childTnLst>
                                </p:cTn>
                              </p:par>
                              <p:par>
                                <p:cTn id="84" presetID="63" presetClass="path" presetSubtype="0" accel="50000" decel="50000" fill="hold" nodeType="withEffect">
                                  <p:stCondLst>
                                    <p:cond delay="6000"/>
                                  </p:stCondLst>
                                  <p:childTnLst>
                                    <p:animMotion origin="layout" path="M 3.54167E-6 1.85185E-6 L 0.15377 0.00486 " pathEditMode="relative" rAng="0" ptsTypes="AA">
                                      <p:cBhvr>
                                        <p:cTn id="85" dur="2500" fill="hold"/>
                                        <p:tgtEl>
                                          <p:spTgt spid="12"/>
                                        </p:tgtEl>
                                        <p:attrNameLst>
                                          <p:attrName>ppt_x</p:attrName>
                                          <p:attrName>ppt_y</p:attrName>
                                        </p:attrNameLst>
                                      </p:cBhvr>
                                      <p:rCtr x="7682" y="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4" grpId="2"/>
      <p:bldP spid="6" grpId="0"/>
      <p:bldP spid="14" grpId="0"/>
      <p:bldP spid="18" grpId="0" animBg="1"/>
      <p:bldP spid="18" grpId="1" animBg="1"/>
      <p:bldP spid="19" grpId="0" animBg="1"/>
      <p:bldP spid="5" grpId="0" build="allAtOnce"/>
      <p:bldP spid="7" grpId="0"/>
      <p:bldP spid="13" grpId="0" animBg="1"/>
      <p:bldP spid="15" grpId="0"/>
      <p:bldP spid="15" grpId="1"/>
      <p:bldP spid="21" grpId="0" animBg="1"/>
      <p:bldP spid="21"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E429438-1DD6-A1BC-2768-51BF2136F7C4}"/>
              </a:ext>
            </a:extLst>
          </p:cNvPr>
          <p:cNvSpPr/>
          <p:nvPr/>
        </p:nvSpPr>
        <p:spPr>
          <a:xfrm>
            <a:off x="-1238250" y="-304800"/>
            <a:ext cx="14020800" cy="7848600"/>
          </a:xfrm>
          <a:prstGeom prst="rect">
            <a:avLst/>
          </a:prstGeom>
          <a:solidFill>
            <a:srgbClr val="00B0F0">
              <a:alpha val="8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2" name="Rectangle 1">
            <a:extLst>
              <a:ext uri="{FF2B5EF4-FFF2-40B4-BE49-F238E27FC236}">
                <a16:creationId xmlns:a16="http://schemas.microsoft.com/office/drawing/2014/main" id="{A03FC95F-3449-0223-CEA8-14B3F05A5295}"/>
              </a:ext>
            </a:extLst>
          </p:cNvPr>
          <p:cNvSpPr/>
          <p:nvPr/>
        </p:nvSpPr>
        <p:spPr>
          <a:xfrm>
            <a:off x="2357925" y="560311"/>
            <a:ext cx="7476149" cy="1588127"/>
          </a:xfrm>
          <a:prstGeom prst="rect">
            <a:avLst/>
          </a:prstGeom>
          <a:noFill/>
        </p:spPr>
        <p:txBody>
          <a:bodyPr wrap="none" lIns="91440" tIns="45720" rIns="91440" bIns="45720">
            <a:spAutoFit/>
          </a:bodyPr>
          <a:lstStyle/>
          <a:p>
            <a:pPr algn="ctr">
              <a:lnSpc>
                <a:spcPct val="90000"/>
              </a:lnSpc>
            </a:pPr>
            <a:r>
              <a:rPr lang="en-US" sz="54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What prevents simple life</a:t>
            </a:r>
          </a:p>
          <a:p>
            <a:pPr algn="ctr">
              <a:lnSpc>
                <a:spcPct val="90000"/>
              </a:lnSpc>
            </a:pPr>
            <a:r>
              <a:rPr lang="en-US" sz="54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from becoming complex?</a:t>
            </a:r>
          </a:p>
        </p:txBody>
      </p:sp>
      <p:sp>
        <p:nvSpPr>
          <p:cNvPr id="3" name="Rectangle 2">
            <a:extLst>
              <a:ext uri="{FF2B5EF4-FFF2-40B4-BE49-F238E27FC236}">
                <a16:creationId xmlns:a16="http://schemas.microsoft.com/office/drawing/2014/main" id="{92C21C3C-010B-7381-7B32-BE72EA43DD6C}"/>
              </a:ext>
            </a:extLst>
          </p:cNvPr>
          <p:cNvSpPr/>
          <p:nvPr/>
        </p:nvSpPr>
        <p:spPr>
          <a:xfrm>
            <a:off x="2305025" y="3429000"/>
            <a:ext cx="7581947" cy="1015663"/>
          </a:xfrm>
          <a:prstGeom prst="rect">
            <a:avLst/>
          </a:prstGeom>
          <a:noFill/>
        </p:spPr>
        <p:txBody>
          <a:bodyPr wrap="none" lIns="91440" tIns="45720" rIns="91440" bIns="45720">
            <a:spAutoFit/>
          </a:bodyPr>
          <a:lstStyle/>
          <a:p>
            <a:pPr algn="ctr"/>
            <a:r>
              <a:rPr lang="en-US" sz="60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HARMFUL MUTATIONS</a:t>
            </a:r>
          </a:p>
        </p:txBody>
      </p:sp>
      <p:sp>
        <p:nvSpPr>
          <p:cNvPr id="4" name="Rectangle 3">
            <a:extLst>
              <a:ext uri="{FF2B5EF4-FFF2-40B4-BE49-F238E27FC236}">
                <a16:creationId xmlns:a16="http://schemas.microsoft.com/office/drawing/2014/main" id="{3A4141A7-5D3B-3330-7D31-4E5F8F2EE575}"/>
              </a:ext>
            </a:extLst>
          </p:cNvPr>
          <p:cNvSpPr/>
          <p:nvPr/>
        </p:nvSpPr>
        <p:spPr>
          <a:xfrm>
            <a:off x="509666" y="-237744"/>
            <a:ext cx="11564570" cy="1446550"/>
          </a:xfrm>
          <a:prstGeom prst="rect">
            <a:avLst/>
          </a:prstGeom>
          <a:noFill/>
        </p:spPr>
        <p:txBody>
          <a:bodyPr wrap="square" lIns="91440" tIns="45720" rIns="91440" bIns="45720">
            <a:spAutoFit/>
          </a:bodyPr>
          <a:lstStyle/>
          <a:p>
            <a:r>
              <a:rPr lang="en-US" sz="8800" b="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Baguet Script" panose="00000500000000000000" pitchFamily="2" charset="0"/>
              </a:rPr>
              <a:t>H</a:t>
            </a:r>
            <a:r>
              <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A</a:t>
            </a:r>
            <a:r>
              <a:rPr lang="en-US" sz="8800" b="1" i="1" cap="none" spc="0">
                <a:ln w="9525">
                  <a:solidFill>
                    <a:schemeClr val="bg1"/>
                  </a:solidFill>
                  <a:prstDash val="solid"/>
                </a:ln>
                <a:solidFill>
                  <a:srgbClr val="FFFF00"/>
                </a:solidFill>
                <a:effectLst>
                  <a:outerShdw blurRad="12700" dist="38100" dir="2700000" algn="tl" rotWithShape="0">
                    <a:schemeClr val="bg1">
                      <a:lumMod val="50000"/>
                    </a:schemeClr>
                  </a:outerShdw>
                </a:effectLst>
              </a:rPr>
              <a:t>R</a:t>
            </a:r>
            <a:r>
              <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MFUL  </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M</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TU</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ATIO</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rPr>
              <a:t>n</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S</a:t>
            </a:r>
            <a:endPar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angle 4">
            <a:extLst>
              <a:ext uri="{FF2B5EF4-FFF2-40B4-BE49-F238E27FC236}">
                <a16:creationId xmlns:a16="http://schemas.microsoft.com/office/drawing/2014/main" id="{5ABFD123-E755-4D58-AEED-5E707BBC887B}"/>
              </a:ext>
            </a:extLst>
          </p:cNvPr>
          <p:cNvSpPr/>
          <p:nvPr/>
        </p:nvSpPr>
        <p:spPr>
          <a:xfrm>
            <a:off x="512064" y="-237744"/>
            <a:ext cx="11564570" cy="1446550"/>
          </a:xfrm>
          <a:prstGeom prst="rect">
            <a:avLst/>
          </a:prstGeom>
          <a:noFill/>
        </p:spPr>
        <p:txBody>
          <a:bodyPr wrap="square" lIns="91440" tIns="45720" rIns="91440" bIns="45720">
            <a:spAutoFit/>
          </a:bodyPr>
          <a:lstStyle/>
          <a:p>
            <a:r>
              <a:rPr lang="en-US" sz="88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Baguet Script" panose="00000500000000000000" pitchFamily="2" charset="0"/>
              </a:rPr>
              <a:t>H</a:t>
            </a:r>
            <a:r>
              <a:rPr lang="en-US" sz="8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a:t>
            </a:r>
            <a:r>
              <a:rPr lang="en-US" sz="8800" b="1" i="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rPr>
              <a:t>R</a:t>
            </a:r>
            <a:r>
              <a:rPr lang="en-US" sz="8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MFUL  </a:t>
            </a:r>
            <a:r>
              <a:rPr lang="en-US" sz="8800" b="1" cap="none" spc="0" dirty="0" err="1">
                <a:ln w="9525">
                  <a:solidFill>
                    <a:schemeClr val="bg1"/>
                  </a:solidFill>
                  <a:prstDash val="solid"/>
                </a:ln>
                <a:solidFill>
                  <a:schemeClr val="tx1"/>
                </a:solidFill>
                <a:effectLst>
                  <a:outerShdw blurRad="12700" dist="38100" dir="2700000" algn="tl" rotWithShape="0">
                    <a:schemeClr val="bg1">
                      <a:lumMod val="50000"/>
                    </a:schemeClr>
                  </a:outerShdw>
                </a:effectLst>
              </a:rPr>
              <a:t>M</a:t>
            </a:r>
            <a:r>
              <a:rPr lang="en-US" sz="8800" b="1" cap="none" spc="0" dirty="0" err="1">
                <a:ln w="9525">
                  <a:solidFill>
                    <a:schemeClr val="bg1"/>
                  </a:solidFill>
                  <a:prstDash val="solid"/>
                </a:ln>
                <a:solidFill>
                  <a:srgbClr val="FF0000"/>
                </a:solidFill>
                <a:effectLst>
                  <a:outerShdw blurRad="12700" dist="38100" dir="2700000" algn="tl" rotWithShape="0">
                    <a:schemeClr val="bg1">
                      <a:lumMod val="50000"/>
                    </a:schemeClr>
                  </a:outerShdw>
                </a:effectLst>
              </a:rPr>
              <a:t>TU</a:t>
            </a:r>
            <a:r>
              <a:rPr lang="en-US" sz="8800" b="1" cap="none" spc="0" dirty="0" err="1">
                <a:ln w="9525">
                  <a:solidFill>
                    <a:schemeClr val="bg1"/>
                  </a:solidFill>
                  <a:prstDash val="solid"/>
                </a:ln>
                <a:solidFill>
                  <a:schemeClr val="tx1"/>
                </a:solidFill>
                <a:effectLst>
                  <a:outerShdw blurRad="12700" dist="38100" dir="2700000" algn="tl" rotWithShape="0">
                    <a:schemeClr val="bg1">
                      <a:lumMod val="50000"/>
                    </a:schemeClr>
                  </a:outerShdw>
                </a:effectLst>
              </a:rPr>
              <a:t>ATIO</a:t>
            </a:r>
            <a:r>
              <a:rPr lang="en-US" sz="8800" b="1" cap="none" spc="0" dirty="0" err="1">
                <a:ln w="9525">
                  <a:solidFill>
                    <a:schemeClr val="bg1"/>
                  </a:solidFill>
                  <a:prstDash val="solid"/>
                </a:ln>
                <a:solidFill>
                  <a:srgbClr val="FFFF00"/>
                </a:solidFill>
                <a:effectLst>
                  <a:outerShdw blurRad="12700" dist="38100" dir="2700000" algn="tl" rotWithShape="0">
                    <a:schemeClr val="bg1">
                      <a:lumMod val="50000"/>
                    </a:schemeClr>
                  </a:outerShdw>
                </a:effectLst>
              </a:rPr>
              <a:t>n</a:t>
            </a:r>
            <a:r>
              <a:rPr lang="en-US" sz="8800" b="1" cap="none" spc="0" dirty="0" err="1">
                <a:ln w="9525">
                  <a:solidFill>
                    <a:schemeClr val="bg1"/>
                  </a:solidFill>
                  <a:prstDash val="solid"/>
                </a:ln>
                <a:solidFill>
                  <a:schemeClr val="tx1"/>
                </a:solidFill>
                <a:effectLst>
                  <a:outerShdw blurRad="12700" dist="38100" dir="2700000" algn="tl" rotWithShape="0">
                    <a:schemeClr val="bg1">
                      <a:lumMod val="50000"/>
                    </a:schemeClr>
                  </a:outerShdw>
                </a:effectLst>
              </a:rPr>
              <a:t>S</a:t>
            </a:r>
            <a:endParaRPr lang="en-US" sz="8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Rectangle 5">
            <a:extLst>
              <a:ext uri="{FF2B5EF4-FFF2-40B4-BE49-F238E27FC236}">
                <a16:creationId xmlns:a16="http://schemas.microsoft.com/office/drawing/2014/main" id="{8C70EA27-D461-1897-468F-1F8DFE926738}"/>
              </a:ext>
            </a:extLst>
          </p:cNvPr>
          <p:cNvSpPr/>
          <p:nvPr/>
        </p:nvSpPr>
        <p:spPr>
          <a:xfrm>
            <a:off x="512064" y="1463040"/>
            <a:ext cx="11564570" cy="1446550"/>
          </a:xfrm>
          <a:prstGeom prst="rect">
            <a:avLst/>
          </a:prstGeom>
          <a:noFill/>
        </p:spPr>
        <p:txBody>
          <a:bodyPr wrap="square" lIns="91440" tIns="45720" rIns="91440" bIns="45720">
            <a:spAutoFit/>
          </a:bodyPr>
          <a:lstStyle/>
          <a:p>
            <a:r>
              <a:rPr lang="en-US" sz="8800" b="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Baguet Script" panose="00000500000000000000" pitchFamily="2" charset="0"/>
              </a:rPr>
              <a:t>H</a:t>
            </a:r>
            <a:r>
              <a:rPr lang="en-US" sz="8800" b="1">
                <a:ln w="9525">
                  <a:solidFill>
                    <a:schemeClr val="bg1"/>
                  </a:solidFill>
                  <a:prstDash val="solid"/>
                </a:ln>
                <a:solidFill>
                  <a:srgbClr val="FF0000"/>
                </a:solidFill>
                <a:effectLst>
                  <a:outerShdw blurRad="12700" dist="38100" dir="2700000" algn="tl" rotWithShape="0">
                    <a:schemeClr val="bg1">
                      <a:lumMod val="50000"/>
                    </a:schemeClr>
                  </a:outerShdw>
                </a:effectLst>
              </a:rPr>
              <a:t>M</a:t>
            </a:r>
            <a:r>
              <a:rPr lang="en-US" sz="8800" b="1" i="1">
                <a:ln w="9525">
                  <a:solidFill>
                    <a:schemeClr val="bg1"/>
                  </a:solidFill>
                  <a:prstDash val="solid"/>
                </a:ln>
                <a:solidFill>
                  <a:srgbClr val="FFFF00"/>
                </a:solidFill>
                <a:effectLst>
                  <a:outerShdw blurRad="12700" dist="38100" dir="2700000" algn="tl" rotWithShape="0">
                    <a:schemeClr val="bg1">
                      <a:lumMod val="50000"/>
                    </a:schemeClr>
                  </a:outerShdw>
                </a:effectLst>
              </a:rPr>
              <a:t>R</a:t>
            </a:r>
            <a:r>
              <a:rPr lang="en-US" sz="8800" b="1" cap="none" spc="0">
                <a:ln w="9525">
                  <a:solidFill>
                    <a:schemeClr val="bg1"/>
                  </a:solidFill>
                  <a:prstDash val="solid"/>
                </a:ln>
                <a:solidFill>
                  <a:srgbClr val="FF0000"/>
                </a:solidFill>
                <a:effectLst>
                  <a:outerShdw blurRad="12700" dist="38100" dir="2700000" algn="tl" rotWithShape="0">
                    <a:schemeClr val="bg1">
                      <a:lumMod val="50000"/>
                    </a:schemeClr>
                  </a:outerShdw>
                </a:effectLst>
              </a:rPr>
              <a:t>A</a:t>
            </a:r>
            <a:r>
              <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FUL  </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M</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TU</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ATI</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rPr>
              <a:t>on</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latin typeface="Bradley Hand ITC" panose="03070402050302030203" pitchFamily="66" charset="0"/>
              </a:rPr>
              <a:t>S</a:t>
            </a:r>
            <a:endParaRPr lang="en-US" sz="8800" b="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Bradley Hand ITC" panose="03070402050302030203" pitchFamily="66" charset="0"/>
            </a:endParaRPr>
          </a:p>
        </p:txBody>
      </p:sp>
      <p:sp>
        <p:nvSpPr>
          <p:cNvPr id="7" name="Rectangle 6">
            <a:extLst>
              <a:ext uri="{FF2B5EF4-FFF2-40B4-BE49-F238E27FC236}">
                <a16:creationId xmlns:a16="http://schemas.microsoft.com/office/drawing/2014/main" id="{6EB448F5-7AFC-16FB-B73E-DFC240066BF5}"/>
              </a:ext>
            </a:extLst>
          </p:cNvPr>
          <p:cNvSpPr/>
          <p:nvPr/>
        </p:nvSpPr>
        <p:spPr>
          <a:xfrm>
            <a:off x="509666" y="1463040"/>
            <a:ext cx="11564570" cy="1446550"/>
          </a:xfrm>
          <a:prstGeom prst="rect">
            <a:avLst/>
          </a:prstGeom>
          <a:noFill/>
        </p:spPr>
        <p:txBody>
          <a:bodyPr wrap="square" lIns="91440" tIns="45720" rIns="91440" bIns="45720">
            <a:spAutoFit/>
          </a:bodyPr>
          <a:lstStyle/>
          <a:p>
            <a:r>
              <a:rPr lang="en-US" sz="8800" b="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Baguet Script" panose="00000500000000000000" pitchFamily="2" charset="0"/>
              </a:rPr>
              <a:t>H</a:t>
            </a:r>
            <a:r>
              <a:rPr lang="en-US" sz="8800" b="1">
                <a:ln w="9525">
                  <a:solidFill>
                    <a:schemeClr val="bg1"/>
                  </a:solidFill>
                  <a:prstDash val="solid"/>
                </a:ln>
                <a:solidFill>
                  <a:srgbClr val="FF0000"/>
                </a:solidFill>
                <a:effectLst>
                  <a:outerShdw blurRad="12700" dist="38100" dir="2700000" algn="tl" rotWithShape="0">
                    <a:schemeClr val="bg1">
                      <a:lumMod val="50000"/>
                    </a:schemeClr>
                  </a:outerShdw>
                </a:effectLst>
              </a:rPr>
              <a:t>M</a:t>
            </a:r>
            <a:r>
              <a:rPr lang="en-US" sz="8800" b="1" i="1">
                <a:ln w="9525">
                  <a:solidFill>
                    <a:schemeClr val="bg1"/>
                  </a:solidFill>
                  <a:prstDash val="solid"/>
                </a:ln>
                <a:solidFill>
                  <a:srgbClr val="FFFF00"/>
                </a:solidFill>
                <a:effectLst>
                  <a:outerShdw blurRad="12700" dist="38100" dir="2700000" algn="tl" rotWithShape="0">
                    <a:schemeClr val="bg1">
                      <a:lumMod val="50000"/>
                    </a:schemeClr>
                  </a:outerShdw>
                </a:effectLst>
              </a:rPr>
              <a:t>R</a:t>
            </a:r>
            <a:r>
              <a:rPr lang="en-US" sz="8800" b="1">
                <a:ln w="9525">
                  <a:solidFill>
                    <a:schemeClr val="bg1"/>
                  </a:solidFill>
                  <a:prstDash val="solid"/>
                </a:ln>
                <a:solidFill>
                  <a:srgbClr val="FF0000"/>
                </a:solidFill>
                <a:effectLst>
                  <a:outerShdw blurRad="12700" dist="38100" dir="2700000" algn="tl" rotWithShape="0">
                    <a:schemeClr val="bg1">
                      <a:lumMod val="50000"/>
                    </a:schemeClr>
                  </a:outerShdw>
                </a:effectLst>
              </a:rPr>
              <a:t>A</a:t>
            </a:r>
            <a:r>
              <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FUL  </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M</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TU</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ATI</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rPr>
              <a:t>o</a:t>
            </a:r>
            <a:r>
              <a:rPr lang="en-US" sz="8800" b="1" err="1">
                <a:ln w="9525">
                  <a:solidFill>
                    <a:schemeClr val="bg1"/>
                  </a:solidFill>
                  <a:prstDash val="solid"/>
                </a:ln>
                <a:solidFill>
                  <a:srgbClr val="FFFF00"/>
                </a:solidFill>
                <a:effectLst>
                  <a:outerShdw blurRad="12700" dist="38100" dir="2700000" algn="tl" rotWithShape="0">
                    <a:schemeClr val="bg1">
                      <a:lumMod val="50000"/>
                    </a:schemeClr>
                  </a:outerShdw>
                </a:effectLst>
              </a:rPr>
              <a:t>n</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latin typeface="Bradley Hand ITC" panose="03070402050302030203" pitchFamily="66" charset="0"/>
              </a:rPr>
              <a:t>S</a:t>
            </a:r>
            <a:endParaRPr lang="en-US" sz="8800" b="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Bradley Hand ITC" panose="03070402050302030203" pitchFamily="66" charset="0"/>
            </a:endParaRPr>
          </a:p>
        </p:txBody>
      </p:sp>
      <p:sp>
        <p:nvSpPr>
          <p:cNvPr id="9" name="Rectangle 8">
            <a:extLst>
              <a:ext uri="{FF2B5EF4-FFF2-40B4-BE49-F238E27FC236}">
                <a16:creationId xmlns:a16="http://schemas.microsoft.com/office/drawing/2014/main" id="{CF35617B-A1C9-7A7E-15BE-17B23D52E776}"/>
              </a:ext>
            </a:extLst>
          </p:cNvPr>
          <p:cNvSpPr/>
          <p:nvPr/>
        </p:nvSpPr>
        <p:spPr>
          <a:xfrm>
            <a:off x="509666" y="3070830"/>
            <a:ext cx="11564570" cy="1446550"/>
          </a:xfrm>
          <a:prstGeom prst="rect">
            <a:avLst/>
          </a:prstGeom>
          <a:noFill/>
        </p:spPr>
        <p:txBody>
          <a:bodyPr wrap="square" lIns="91440" tIns="45720" rIns="91440" bIns="45720">
            <a:spAutoFit/>
          </a:bodyPr>
          <a:lstStyle/>
          <a:p>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latin typeface="Baguet Script" panose="00000500000000000000" pitchFamily="2" charset="0"/>
              </a:rPr>
              <a:t>H</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RMA</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F</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rPr>
              <a:t>u</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L</a:t>
            </a:r>
            <a:r>
              <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M</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TAU</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TI</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rPr>
              <a:t>o</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SN</a:t>
            </a:r>
            <a:endParaRPr lang="en-US" sz="8800" b="1" cap="none" spc="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8" name="Rectangle 7">
            <a:extLst>
              <a:ext uri="{FF2B5EF4-FFF2-40B4-BE49-F238E27FC236}">
                <a16:creationId xmlns:a16="http://schemas.microsoft.com/office/drawing/2014/main" id="{834041AD-8992-E30B-44F0-B7EDEBD52CC2}"/>
              </a:ext>
            </a:extLst>
          </p:cNvPr>
          <p:cNvSpPr/>
          <p:nvPr/>
        </p:nvSpPr>
        <p:spPr>
          <a:xfrm>
            <a:off x="509666" y="3072384"/>
            <a:ext cx="11564570" cy="1446550"/>
          </a:xfrm>
          <a:prstGeom prst="rect">
            <a:avLst/>
          </a:prstGeom>
          <a:noFill/>
        </p:spPr>
        <p:txBody>
          <a:bodyPr wrap="square" lIns="91440" tIns="45720" rIns="91440" bIns="45720">
            <a:spAutoFit/>
          </a:bodyPr>
          <a:lstStyle/>
          <a:p>
            <a:r>
              <a:rPr lang="en-US" sz="8800" cap="none" spc="0" err="1">
                <a:ln w="9525">
                  <a:solidFill>
                    <a:schemeClr val="bg1"/>
                  </a:solidFill>
                  <a:prstDash val="solid"/>
                </a:ln>
                <a:solidFill>
                  <a:srgbClr val="FFFF00"/>
                </a:solidFill>
                <a:effectLst>
                  <a:outerShdw blurRad="12700" dist="38100" dir="2700000" algn="tl" rotWithShape="0">
                    <a:schemeClr val="bg1">
                      <a:lumMod val="50000"/>
                    </a:schemeClr>
                  </a:outerShdw>
                </a:effectLst>
                <a:latin typeface="Baguet Script" panose="00000500000000000000" pitchFamily="2" charset="0"/>
              </a:rPr>
              <a:t>H</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RMA</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F</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rPr>
              <a:t>u</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L</a:t>
            </a:r>
            <a:r>
              <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M</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TAU</a:t>
            </a:r>
            <a:r>
              <a:rPr lang="en-US" sz="8800" b="1" cap="none" spc="0" err="1">
                <a:ln w="9525">
                  <a:solidFill>
                    <a:schemeClr val="bg1"/>
                  </a:solidFill>
                  <a:prstDash val="solid"/>
                </a:ln>
                <a:solidFill>
                  <a:schemeClr val="tx1"/>
                </a:solidFill>
                <a:effectLst>
                  <a:outerShdw blurRad="12700" dist="38100" dir="2700000" algn="tl" rotWithShape="0">
                    <a:schemeClr val="bg1">
                      <a:lumMod val="50000"/>
                    </a:schemeClr>
                  </a:outerShdw>
                </a:effectLst>
              </a:rPr>
              <a:t>TI</a:t>
            </a:r>
            <a:r>
              <a:rPr lang="en-US" sz="8800" b="1" cap="none" spc="0" err="1">
                <a:ln w="9525">
                  <a:solidFill>
                    <a:schemeClr val="bg1"/>
                  </a:solidFill>
                  <a:prstDash val="solid"/>
                </a:ln>
                <a:solidFill>
                  <a:srgbClr val="FFFF00"/>
                </a:solidFill>
                <a:effectLst>
                  <a:outerShdw blurRad="12700" dist="38100" dir="2700000" algn="tl" rotWithShape="0">
                    <a:schemeClr val="bg1">
                      <a:lumMod val="50000"/>
                    </a:schemeClr>
                  </a:outerShdw>
                </a:effectLst>
              </a:rPr>
              <a:t>o</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SN</a:t>
            </a:r>
            <a:endParaRPr lang="en-US" sz="8800" b="1" cap="none" spc="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10" name="Rectangle 9">
            <a:extLst>
              <a:ext uri="{FF2B5EF4-FFF2-40B4-BE49-F238E27FC236}">
                <a16:creationId xmlns:a16="http://schemas.microsoft.com/office/drawing/2014/main" id="{88DF75E4-78D0-7426-32A9-59C885403DB8}"/>
              </a:ext>
            </a:extLst>
          </p:cNvPr>
          <p:cNvSpPr/>
          <p:nvPr/>
        </p:nvSpPr>
        <p:spPr>
          <a:xfrm>
            <a:off x="509666" y="4671685"/>
            <a:ext cx="11564570" cy="1446550"/>
          </a:xfrm>
          <a:prstGeom prst="rect">
            <a:avLst/>
          </a:prstGeom>
          <a:noFill/>
        </p:spPr>
        <p:txBody>
          <a:bodyPr wrap="square" lIns="91440" tIns="45720" rIns="91440" bIns="45720">
            <a:spAutoFit/>
          </a:bodyPr>
          <a:lstStyle/>
          <a:p>
            <a:r>
              <a:rPr lang="en-US" sz="8800" b="1" err="1">
                <a:ln w="9525">
                  <a:solidFill>
                    <a:schemeClr val="bg1"/>
                  </a:solidFill>
                  <a:prstDash val="solid"/>
                </a:ln>
                <a:solidFill>
                  <a:srgbClr val="FF0000"/>
                </a:solidFill>
                <a:effectLst>
                  <a:outerShdw blurRad="12700" dist="38100" dir="2700000" algn="tl" rotWithShape="0">
                    <a:schemeClr val="bg1">
                      <a:lumMod val="50000"/>
                    </a:schemeClr>
                  </a:outerShdw>
                </a:effectLst>
              </a:rPr>
              <a:t>A</a:t>
            </a:r>
            <a:r>
              <a:rPr lang="en-US" sz="7200" b="1" err="1">
                <a:ln w="9525">
                  <a:solidFill>
                    <a:schemeClr val="bg1"/>
                  </a:solidFill>
                  <a:prstDash val="solid"/>
                </a:ln>
                <a:solidFill>
                  <a:srgbClr val="FF0000"/>
                </a:solidFill>
                <a:effectLst>
                  <a:outerShdw blurRad="12700" dist="38100" dir="2700000" algn="tl" rotWithShape="0">
                    <a:schemeClr val="bg1">
                      <a:lumMod val="50000"/>
                    </a:schemeClr>
                  </a:outerShdw>
                </a:effectLst>
                <a:latin typeface="Baguet Script" panose="00000500000000000000" pitchFamily="2" charset="0"/>
              </a:rPr>
              <a:t>H</a:t>
            </a:r>
            <a:r>
              <a:rPr lang="en-US" sz="8800" b="1" err="1">
                <a:ln w="9525">
                  <a:solidFill>
                    <a:schemeClr val="bg1"/>
                  </a:solidFill>
                  <a:prstDash val="solid"/>
                </a:ln>
                <a:solidFill>
                  <a:srgbClr val="FF0000"/>
                </a:solidFill>
                <a:effectLst>
                  <a:outerShdw blurRad="12700" dist="38100" dir="2700000" algn="tl" rotWithShape="0">
                    <a:schemeClr val="bg1">
                      <a:lumMod val="50000"/>
                    </a:schemeClr>
                  </a:outerShdw>
                </a:effectLst>
              </a:rPr>
              <a:t>MRu</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F</a:t>
            </a:r>
            <a:r>
              <a:rPr lang="en-US" sz="8800" b="1" cap="none" spc="0" err="1">
                <a:ln w="9525">
                  <a:solidFill>
                    <a:schemeClr val="bg1"/>
                  </a:solidFill>
                  <a:prstDash val="solid"/>
                </a:ln>
                <a:effectLst>
                  <a:outerShdw blurRad="12700" dist="38100" dir="2700000" algn="tl" rotWithShape="0">
                    <a:schemeClr val="bg1">
                      <a:lumMod val="50000"/>
                    </a:schemeClr>
                  </a:outerShdw>
                </a:effectLst>
              </a:rPr>
              <a:t>L</a:t>
            </a:r>
            <a:r>
              <a:rPr lang="en-US" sz="8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8800" b="1" err="1">
                <a:ln w="9525">
                  <a:solidFill>
                    <a:schemeClr val="bg1"/>
                  </a:solidFill>
                  <a:prstDash val="solid"/>
                </a:ln>
                <a:solidFill>
                  <a:srgbClr val="FF0000"/>
                </a:solidFill>
                <a:effectLst>
                  <a:outerShdw blurRad="12700" dist="38100" dir="2700000" algn="tl" rotWithShape="0">
                    <a:schemeClr val="bg1">
                      <a:lumMod val="50000"/>
                    </a:schemeClr>
                  </a:outerShdw>
                </a:effectLst>
              </a:rPr>
              <a:t>T</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TAUIM</a:t>
            </a:r>
            <a:r>
              <a:rPr lang="en-US" sz="8800" b="1" err="1">
                <a:ln w="9525">
                  <a:solidFill>
                    <a:schemeClr val="bg1"/>
                  </a:solidFill>
                  <a:prstDash val="solid"/>
                </a:ln>
                <a:solidFill>
                  <a:srgbClr val="FFFF00"/>
                </a:solidFill>
                <a:effectLst>
                  <a:outerShdw blurRad="12700" dist="38100" dir="2700000" algn="tl" rotWithShape="0">
                    <a:schemeClr val="bg1">
                      <a:lumMod val="50000"/>
                    </a:schemeClr>
                  </a:outerShdw>
                </a:effectLst>
              </a:rPr>
              <a:t>o</a:t>
            </a:r>
            <a:r>
              <a:rPr lang="en-US" sz="8800" b="1" cap="none" spc="0" err="1">
                <a:ln w="9525">
                  <a:solidFill>
                    <a:schemeClr val="bg1"/>
                  </a:solidFill>
                  <a:prstDash val="solid"/>
                </a:ln>
                <a:solidFill>
                  <a:srgbClr val="FF0000"/>
                </a:solidFill>
                <a:effectLst>
                  <a:outerShdw blurRad="12700" dist="38100" dir="2700000" algn="tl" rotWithShape="0">
                    <a:schemeClr val="bg1">
                      <a:lumMod val="50000"/>
                    </a:schemeClr>
                  </a:outerShdw>
                </a:effectLst>
              </a:rPr>
              <a:t>SN</a:t>
            </a:r>
            <a:endParaRPr lang="en-US" sz="8800" b="1" cap="none" spc="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pic>
        <p:nvPicPr>
          <p:cNvPr id="13" name="Picture 12">
            <a:extLst>
              <a:ext uri="{FF2B5EF4-FFF2-40B4-BE49-F238E27FC236}">
                <a16:creationId xmlns:a16="http://schemas.microsoft.com/office/drawing/2014/main" id="{86B6DF9B-6648-92D9-914A-079B138FCB85}"/>
              </a:ext>
            </a:extLst>
          </p:cNvPr>
          <p:cNvPicPr>
            <a:picLocks noChangeAspect="1"/>
          </p:cNvPicPr>
          <p:nvPr/>
        </p:nvPicPr>
        <p:blipFill>
          <a:blip r:embed="rId3">
            <a:alphaModFix amt="85000"/>
            <a:extLst>
              <a:ext uri="{BEBA8EAE-BF5A-486C-A8C5-ECC9F3942E4B}">
                <a14:imgProps xmlns:a14="http://schemas.microsoft.com/office/drawing/2010/main">
                  <a14:imgLayer r:embed="rId4">
                    <a14:imgEffect>
                      <a14:artisticMarker/>
                    </a14:imgEffect>
                  </a14:imgLayer>
                </a14:imgProps>
              </a:ext>
            </a:extLst>
          </a:blip>
          <a:stretch>
            <a:fillRect/>
          </a:stretch>
        </p:blipFill>
        <p:spPr>
          <a:xfrm>
            <a:off x="-255494" y="0"/>
            <a:ext cx="12853716" cy="7301753"/>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FF71453D-C08F-AB5A-8F25-A9DDF5613F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2197" y="4237154"/>
            <a:ext cx="2710765" cy="2096325"/>
          </a:xfrm>
          <a:prstGeom prst="rect">
            <a:avLst/>
          </a:prstGeom>
        </p:spPr>
      </p:pic>
      <p:sp>
        <p:nvSpPr>
          <p:cNvPr id="14" name="Rectangle 13">
            <a:extLst>
              <a:ext uri="{FF2B5EF4-FFF2-40B4-BE49-F238E27FC236}">
                <a16:creationId xmlns:a16="http://schemas.microsoft.com/office/drawing/2014/main" id="{93F3D390-1A26-E869-46A9-1C3D826330C9}"/>
              </a:ext>
            </a:extLst>
          </p:cNvPr>
          <p:cNvSpPr/>
          <p:nvPr/>
        </p:nvSpPr>
        <p:spPr>
          <a:xfrm>
            <a:off x="3056913" y="4933295"/>
            <a:ext cx="5800242" cy="923330"/>
          </a:xfrm>
          <a:prstGeom prst="rect">
            <a:avLst/>
          </a:prstGeom>
          <a:noFill/>
        </p:spPr>
        <p:txBody>
          <a:bodyPr wrap="none" lIns="91440" tIns="45720" rIns="91440" bIns="45720">
            <a:spAutoFit/>
          </a:bodyPr>
          <a:lstStyle/>
          <a:p>
            <a:pPr algn="ctr"/>
            <a:r>
              <a:rPr lang="en-US" sz="5400" b="1">
                <a:ln w="9525">
                  <a:solidFill>
                    <a:schemeClr val="bg1"/>
                  </a:solidFill>
                  <a:prstDash val="solid"/>
                </a:ln>
                <a:effectLst>
                  <a:outerShdw blurRad="12700" dist="38100" dir="2700000" algn="tl" rotWithShape="0">
                    <a:schemeClr val="bg1">
                      <a:lumMod val="50000"/>
                    </a:schemeClr>
                  </a:outerShdw>
                </a:effectLst>
              </a:rPr>
              <a:t>The end of a specie</a:t>
            </a:r>
            <a:endParaRPr lang="en-US" sz="54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2" name="Arrow: Striped Right 11">
            <a:extLst>
              <a:ext uri="{FF2B5EF4-FFF2-40B4-BE49-F238E27FC236}">
                <a16:creationId xmlns:a16="http://schemas.microsoft.com/office/drawing/2014/main" id="{BDDD0312-98F3-9B18-E2AB-F96EA40455AC}"/>
              </a:ext>
            </a:extLst>
          </p:cNvPr>
          <p:cNvSpPr/>
          <p:nvPr/>
        </p:nvSpPr>
        <p:spPr>
          <a:xfrm rot="5400000">
            <a:off x="5139082" y="4533115"/>
            <a:ext cx="976994" cy="891986"/>
          </a:xfrm>
          <a:prstGeom prst="stripedRightArrow">
            <a:avLst/>
          </a:prstGeom>
          <a:solidFill>
            <a:schemeClr val="bg1"/>
          </a:solidFill>
          <a:ln>
            <a:solidFill>
              <a:schemeClr val="tx1"/>
            </a:solidFill>
          </a:ln>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5" name="Rectangle 14">
            <a:extLst>
              <a:ext uri="{FF2B5EF4-FFF2-40B4-BE49-F238E27FC236}">
                <a16:creationId xmlns:a16="http://schemas.microsoft.com/office/drawing/2014/main" id="{96D24489-9D1D-DED2-2F82-E84CCEE32B4B}"/>
              </a:ext>
            </a:extLst>
          </p:cNvPr>
          <p:cNvSpPr/>
          <p:nvPr/>
        </p:nvSpPr>
        <p:spPr>
          <a:xfrm>
            <a:off x="2810436" y="5217377"/>
            <a:ext cx="5997388" cy="1200329"/>
          </a:xfrm>
          <a:prstGeom prst="rect">
            <a:avLst/>
          </a:prstGeom>
          <a:noFill/>
        </p:spPr>
        <p:txBody>
          <a:bodyPr wrap="square" lIns="91440" tIns="45720" rIns="91440" bIns="45720">
            <a:spAutoFit/>
          </a:bodyPr>
          <a:lstStyle/>
          <a:p>
            <a:pPr algn="dist"/>
            <a:r>
              <a:rPr lang="en-US" sz="7200" b="1" cap="none" spc="0">
                <a:ln w="12700">
                  <a:solidFill>
                    <a:schemeClr val="tx1"/>
                  </a:solidFill>
                  <a:prstDash val="solid"/>
                </a:ln>
                <a:solidFill>
                  <a:sysClr val="windowText" lastClr="000000"/>
                </a:solidFill>
                <a:effectLst>
                  <a:outerShdw blurRad="12700" dist="38100" dir="2700000" algn="tl" rotWithShape="0">
                    <a:schemeClr val="bg1">
                      <a:lumMod val="50000"/>
                    </a:schemeClr>
                  </a:outerShdw>
                </a:effectLst>
                <a:latin typeface="Forte" panose="03060902040502070203" pitchFamily="66" charset="0"/>
                <a:ea typeface="STXinwei" panose="020B0503020204020204" pitchFamily="2" charset="-122"/>
              </a:rPr>
              <a:t>“Bad Genes”</a:t>
            </a:r>
          </a:p>
        </p:txBody>
      </p:sp>
      <p:sp>
        <p:nvSpPr>
          <p:cNvPr id="17" name="Rectangle 16">
            <a:extLst>
              <a:ext uri="{FF2B5EF4-FFF2-40B4-BE49-F238E27FC236}">
                <a16:creationId xmlns:a16="http://schemas.microsoft.com/office/drawing/2014/main" id="{613AFC60-B301-CCF9-3574-5B2B216A1481}"/>
              </a:ext>
            </a:extLst>
          </p:cNvPr>
          <p:cNvSpPr/>
          <p:nvPr/>
        </p:nvSpPr>
        <p:spPr>
          <a:xfrm>
            <a:off x="1156447" y="5252817"/>
            <a:ext cx="9231406" cy="1200329"/>
          </a:xfrm>
          <a:prstGeom prst="rect">
            <a:avLst/>
          </a:prstGeom>
          <a:noFill/>
        </p:spPr>
        <p:txBody>
          <a:bodyPr wrap="square" lIns="91440" tIns="45720" rIns="91440" bIns="45720">
            <a:spAutoFit/>
          </a:bodyPr>
          <a:lstStyle/>
          <a:p>
            <a:pPr algn="dist"/>
            <a:r>
              <a:rPr lang="en-US" sz="7200" b="1">
                <a:ln w="12700">
                  <a:solidFill>
                    <a:schemeClr val="tx1"/>
                  </a:solidFill>
                  <a:prstDash val="solid"/>
                </a:ln>
                <a:solidFill>
                  <a:sysClr val="windowText" lastClr="000000"/>
                </a:solidFill>
                <a:effectLst>
                  <a:outerShdw blurRad="12700" dist="38100" dir="2700000" algn="tl" rotWithShape="0">
                    <a:schemeClr val="bg1">
                      <a:lumMod val="50000"/>
                    </a:schemeClr>
                  </a:outerShdw>
                </a:effectLst>
                <a:latin typeface="Forte" panose="03060902040502070203" pitchFamily="66" charset="0"/>
                <a:ea typeface="STXinwei" panose="020B0503020204020204" pitchFamily="2" charset="-122"/>
              </a:rPr>
              <a:t>“G</a:t>
            </a:r>
            <a:r>
              <a:rPr lang="en-US" sz="7200" b="1" cap="none" spc="0">
                <a:ln w="12700">
                  <a:solidFill>
                    <a:schemeClr val="tx1"/>
                  </a:solidFill>
                  <a:prstDash val="solid"/>
                </a:ln>
                <a:solidFill>
                  <a:sysClr val="windowText" lastClr="000000"/>
                </a:solidFill>
                <a:effectLst>
                  <a:outerShdw blurRad="12700" dist="38100" dir="2700000" algn="tl" rotWithShape="0">
                    <a:schemeClr val="bg1">
                      <a:lumMod val="50000"/>
                    </a:schemeClr>
                  </a:outerShdw>
                </a:effectLst>
                <a:latin typeface="Forte" panose="03060902040502070203" pitchFamily="66" charset="0"/>
                <a:ea typeface="STXinwei" panose="020B0503020204020204" pitchFamily="2" charset="-122"/>
              </a:rPr>
              <a:t>enetic Defects”</a:t>
            </a:r>
          </a:p>
        </p:txBody>
      </p:sp>
      <p:sp>
        <p:nvSpPr>
          <p:cNvPr id="11" name="TextBox 10">
            <a:extLst>
              <a:ext uri="{FF2B5EF4-FFF2-40B4-BE49-F238E27FC236}">
                <a16:creationId xmlns:a16="http://schemas.microsoft.com/office/drawing/2014/main" id="{2B5CEA8F-C605-C2BF-6F38-7167CBD66055}"/>
              </a:ext>
            </a:extLst>
          </p:cNvPr>
          <p:cNvSpPr txBox="1"/>
          <p:nvPr/>
        </p:nvSpPr>
        <p:spPr>
          <a:xfrm>
            <a:off x="356348" y="1808261"/>
            <a:ext cx="11080579" cy="4039567"/>
          </a:xfrm>
          <a:prstGeom prst="rect">
            <a:avLst/>
          </a:prstGeom>
          <a:noFill/>
        </p:spPr>
        <p:txBody>
          <a:bodyPr wrap="square" rtlCol="0">
            <a:spAutoFit/>
          </a:bodyPr>
          <a:lstStyle/>
          <a:p>
            <a:pPr algn="ctr">
              <a:lnSpc>
                <a:spcPct val="90000"/>
              </a:lnSpc>
            </a:pPr>
            <a:r>
              <a:rPr lang="en-US" sz="5700">
                <a:effectLst>
                  <a:outerShdw blurRad="38100" dist="38100" dir="2700000" algn="tl">
                    <a:srgbClr val="000000">
                      <a:alpha val="43137"/>
                    </a:srgbClr>
                  </a:outerShdw>
                </a:effectLst>
              </a:rPr>
              <a:t>During the reproductive process, mutations always occur among all living organisms (including humans).</a:t>
            </a:r>
          </a:p>
          <a:p>
            <a:pPr algn="ctr">
              <a:lnSpc>
                <a:spcPct val="90000"/>
              </a:lnSpc>
            </a:pPr>
            <a:r>
              <a:rPr lang="en-US" sz="5700">
                <a:effectLst>
                  <a:outerShdw blurRad="38100" dist="38100" dir="2700000" algn="tl">
                    <a:srgbClr val="000000">
                      <a:alpha val="43137"/>
                    </a:srgbClr>
                  </a:outerShdw>
                </a:effectLst>
              </a:rPr>
              <a:t>Most them are </a:t>
            </a:r>
            <a:r>
              <a:rPr lang="en-US" sz="5700" b="1">
                <a:ln>
                  <a:solidFill>
                    <a:schemeClr val="bg1"/>
                  </a:solidFill>
                </a:ln>
                <a:solidFill>
                  <a:srgbClr val="FFFF00"/>
                </a:solidFill>
                <a:effectLst>
                  <a:outerShdw blurRad="38100" dist="38100" dir="2700000" algn="tl">
                    <a:srgbClr val="000000">
                      <a:alpha val="43137"/>
                    </a:srgbClr>
                  </a:outerShdw>
                </a:effectLst>
              </a:rPr>
              <a:t>HARMLESS </a:t>
            </a:r>
            <a:r>
              <a:rPr lang="en-US" sz="5700">
                <a:effectLst>
                  <a:outerShdw blurRad="38100" dist="38100" dir="2700000" algn="tl">
                    <a:srgbClr val="000000">
                      <a:alpha val="43137"/>
                    </a:srgbClr>
                  </a:outerShdw>
                </a:effectLst>
              </a:rPr>
              <a:t>                but a few </a:t>
            </a:r>
            <a:r>
              <a:rPr lang="en-US" sz="5700" b="1">
                <a:ln>
                  <a:solidFill>
                    <a:sysClr val="windowText" lastClr="000000"/>
                  </a:solidFill>
                </a:ln>
                <a:solidFill>
                  <a:srgbClr val="FF0000"/>
                </a:solidFill>
                <a:effectLst>
                  <a:outerShdw blurRad="38100" dist="38100" dir="2700000" algn="tl">
                    <a:srgbClr val="000000">
                      <a:alpha val="43137"/>
                    </a:srgbClr>
                  </a:outerShdw>
                </a:effectLst>
              </a:rPr>
              <a:t>very</a:t>
            </a:r>
            <a:r>
              <a:rPr lang="en-US" sz="5700">
                <a:effectLst>
                  <a:outerShdw blurRad="38100" dist="38100" dir="2700000" algn="tl">
                    <a:srgbClr val="000000">
                      <a:alpha val="43137"/>
                    </a:srgbClr>
                  </a:outerShdw>
                </a:effectLst>
              </a:rPr>
              <a:t> </a:t>
            </a:r>
            <a:r>
              <a:rPr lang="en-US" sz="5700" b="1">
                <a:ln>
                  <a:solidFill>
                    <a:schemeClr val="bg1"/>
                  </a:solidFill>
                </a:ln>
                <a:solidFill>
                  <a:srgbClr val="FF0000"/>
                </a:solidFill>
                <a:effectLst>
                  <a:outerShdw blurRad="38100" dist="38100" dir="2700000" algn="tl">
                    <a:srgbClr val="000000">
                      <a:alpha val="43137"/>
                    </a:srgbClr>
                  </a:outerShdw>
                </a:effectLst>
              </a:rPr>
              <a:t>HARMFUL</a:t>
            </a:r>
            <a:r>
              <a:rPr lang="en-US" sz="5700">
                <a:solidFill>
                  <a:srgbClr val="FF0000"/>
                </a:solidFill>
                <a:effectLst>
                  <a:outerShdw blurRad="38100" dist="38100" dir="2700000" algn="tl">
                    <a:srgbClr val="000000">
                      <a:alpha val="43137"/>
                    </a:srgbClr>
                  </a:outerShdw>
                </a:effectLst>
              </a:rPr>
              <a:t>.</a:t>
            </a:r>
            <a:r>
              <a:rPr lang="en-US" sz="5700">
                <a:effectLst>
                  <a:outerShdw blurRad="38100" dist="38100" dir="2700000" algn="tl">
                    <a:srgbClr val="000000">
                      <a:alpha val="43137"/>
                    </a:srgbClr>
                  </a:outerShdw>
                </a:effectLst>
              </a:rPr>
              <a:t> </a:t>
            </a:r>
          </a:p>
        </p:txBody>
      </p:sp>
      <p:cxnSp>
        <p:nvCxnSpPr>
          <p:cNvPr id="19" name="Straight Arrow Connector 18">
            <a:extLst>
              <a:ext uri="{FF2B5EF4-FFF2-40B4-BE49-F238E27FC236}">
                <a16:creationId xmlns:a16="http://schemas.microsoft.com/office/drawing/2014/main" id="{83FBEE42-9BF4-8891-A51D-19603BAA203D}"/>
              </a:ext>
            </a:extLst>
          </p:cNvPr>
          <p:cNvCxnSpPr>
            <a:cxnSpLocks/>
          </p:cNvCxnSpPr>
          <p:nvPr/>
        </p:nvCxnSpPr>
        <p:spPr>
          <a:xfrm flipH="1" flipV="1">
            <a:off x="2413747" y="914400"/>
            <a:ext cx="4569215" cy="3388659"/>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FC306E2-83F0-1D92-8646-29824B106273}"/>
              </a:ext>
            </a:extLst>
          </p:cNvPr>
          <p:cNvCxnSpPr>
            <a:cxnSpLocks/>
          </p:cNvCxnSpPr>
          <p:nvPr/>
        </p:nvCxnSpPr>
        <p:spPr>
          <a:xfrm flipH="1" flipV="1">
            <a:off x="1202935" y="996696"/>
            <a:ext cx="3167359" cy="1359660"/>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020BDF3-9CF1-1DE1-3F2D-539384D8AD92}"/>
              </a:ext>
            </a:extLst>
          </p:cNvPr>
          <p:cNvCxnSpPr>
            <a:cxnSpLocks/>
          </p:cNvCxnSpPr>
          <p:nvPr/>
        </p:nvCxnSpPr>
        <p:spPr>
          <a:xfrm flipV="1">
            <a:off x="4522694" y="868452"/>
            <a:ext cx="6125527" cy="1622016"/>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BF134C1-FB04-51ED-F3B9-8906F08ED2CC}"/>
              </a:ext>
            </a:extLst>
          </p:cNvPr>
          <p:cNvCxnSpPr>
            <a:cxnSpLocks/>
          </p:cNvCxnSpPr>
          <p:nvPr/>
        </p:nvCxnSpPr>
        <p:spPr>
          <a:xfrm flipV="1">
            <a:off x="9717213" y="2743200"/>
            <a:ext cx="5395346" cy="278339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BC47EEE4-2A26-1F21-9ACE-B8EFEDEF0DD6}"/>
              </a:ext>
            </a:extLst>
          </p:cNvPr>
          <p:cNvCxnSpPr>
            <a:cxnSpLocks/>
          </p:cNvCxnSpPr>
          <p:nvPr/>
        </p:nvCxnSpPr>
        <p:spPr>
          <a:xfrm flipH="1" flipV="1">
            <a:off x="7703127" y="896112"/>
            <a:ext cx="4870250" cy="36786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D69180-E7E0-A8B7-08B5-E7DA2E9F2D47}"/>
              </a:ext>
            </a:extLst>
          </p:cNvPr>
          <p:cNvCxnSpPr>
            <a:cxnSpLocks/>
          </p:cNvCxnSpPr>
          <p:nvPr/>
        </p:nvCxnSpPr>
        <p:spPr>
          <a:xfrm flipH="1" flipV="1">
            <a:off x="7234916" y="914400"/>
            <a:ext cx="5386307" cy="363064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C645865C-9796-DAB3-D63C-E9809BD35AEC}"/>
              </a:ext>
            </a:extLst>
          </p:cNvPr>
          <p:cNvSpPr/>
          <p:nvPr/>
        </p:nvSpPr>
        <p:spPr>
          <a:xfrm>
            <a:off x="1233874" y="4617720"/>
            <a:ext cx="9800760" cy="1671227"/>
          </a:xfrm>
          <a:prstGeom prst="rect">
            <a:avLst/>
          </a:prstGeom>
          <a:noFill/>
        </p:spPr>
        <p:txBody>
          <a:bodyPr wrap="none" lIns="91440" tIns="45720" rIns="91440" bIns="45720">
            <a:spAutoFit/>
          </a:bodyPr>
          <a:lstStyle/>
          <a:p>
            <a:pPr algn="ctr"/>
            <a:r>
              <a:rPr lang="en-US" sz="5400">
                <a:ln w="0"/>
              </a:rPr>
              <a:t>This phrase is becoming incoherent </a:t>
            </a:r>
          </a:p>
          <a:p>
            <a:pPr algn="ctr">
              <a:lnSpc>
                <a:spcPct val="90000"/>
              </a:lnSpc>
            </a:pPr>
            <a:r>
              <a:rPr lang="en-US" sz="5400">
                <a:ln w="0"/>
              </a:rPr>
              <a:t>as </a:t>
            </a:r>
            <a:r>
              <a:rPr lang="en-US" sz="5400" b="1">
                <a:ln w="0">
                  <a:solidFill>
                    <a:sysClr val="windowText" lastClr="000000"/>
                  </a:solidFill>
                </a:ln>
                <a:solidFill>
                  <a:srgbClr val="FF0000"/>
                </a:solidFill>
              </a:rPr>
              <a:t>harmfu</a:t>
            </a:r>
            <a:r>
              <a:rPr lang="en-US" sz="5400" b="1">
                <a:ln w="0"/>
                <a:solidFill>
                  <a:srgbClr val="FF0000"/>
                </a:solidFill>
              </a:rPr>
              <a:t>l</a:t>
            </a:r>
            <a:r>
              <a:rPr lang="en-US" sz="5400">
                <a:ln w="0"/>
              </a:rPr>
              <a:t> mutations increase.</a:t>
            </a:r>
            <a:endParaRPr lang="en-US" sz="5400" b="0" cap="none" spc="0">
              <a:ln w="0"/>
              <a:solidFill>
                <a:schemeClr val="tx1"/>
              </a:solidFill>
            </a:endParaRPr>
          </a:p>
        </p:txBody>
      </p:sp>
    </p:spTree>
    <p:extLst>
      <p:ext uri="{BB962C8B-B14F-4D97-AF65-F5344CB8AC3E}">
        <p14:creationId xmlns:p14="http://schemas.microsoft.com/office/powerpoint/2010/main" val="122926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1250"/>
                                  </p:stCondLst>
                                  <p:iterate type="lt">
                                    <p:tmPct val="10000"/>
                                  </p:iterate>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53" presetClass="entr" presetSubtype="16" fill="hold" nodeType="withEffect">
                                  <p:stCondLst>
                                    <p:cond delay="330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3">
                                            <p:txEl>
                                              <p:pRg st="0" end="0"/>
                                            </p:txEl>
                                          </p:spTgt>
                                        </p:tgtEl>
                                      </p:cBhvr>
                                    </p:animEffect>
                                  </p:childTnLst>
                                </p:cTn>
                              </p:par>
                              <p:par>
                                <p:cTn id="16" presetID="6" presetClass="emph" presetSubtype="0" fill="hold" nodeType="withEffect">
                                  <p:stCondLst>
                                    <p:cond delay="3250"/>
                                  </p:stCondLst>
                                  <p:childTnLst>
                                    <p:animScale>
                                      <p:cBhvr>
                                        <p:cTn id="17" dur="2000" fill="hold"/>
                                        <p:tgtEl>
                                          <p:spTgt spid="3">
                                            <p:txEl>
                                              <p:pRg st="0" end="0"/>
                                            </p:txEl>
                                          </p:spTgt>
                                        </p:tgtEl>
                                      </p:cBhvr>
                                      <p:by x="150000" y="150000"/>
                                    </p:animScale>
                                  </p:childTnLst>
                                </p:cTn>
                              </p:par>
                              <p:par>
                                <p:cTn id="18" presetID="2" presetClass="entr" presetSubtype="4" fill="hold" grpId="0" nodeType="withEffect">
                                  <p:stCondLst>
                                    <p:cond delay="475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750" fill="hold"/>
                                        <p:tgtEl>
                                          <p:spTgt spid="15"/>
                                        </p:tgtEl>
                                        <p:attrNameLst>
                                          <p:attrName>ppt_x</p:attrName>
                                        </p:attrNameLst>
                                      </p:cBhvr>
                                      <p:tavLst>
                                        <p:tav tm="0">
                                          <p:val>
                                            <p:strVal val="#ppt_x"/>
                                          </p:val>
                                        </p:tav>
                                        <p:tav tm="100000">
                                          <p:val>
                                            <p:strVal val="#ppt_x"/>
                                          </p:val>
                                        </p:tav>
                                      </p:tavLst>
                                    </p:anim>
                                    <p:anim calcmode="lin" valueType="num">
                                      <p:cBhvr additive="base">
                                        <p:cTn id="21" dur="1750" fill="hold"/>
                                        <p:tgtEl>
                                          <p:spTgt spid="15"/>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5"/>
                                        </p:tgtEl>
                                        <p:attrNameLst>
                                          <p:attrName>style.visibility</p:attrName>
                                        </p:attrNameLst>
                                      </p:cBhvr>
                                      <p:to>
                                        <p:strVal val="hidden"/>
                                      </p:to>
                                    </p:set>
                                  </p:subTnLst>
                                </p:cTn>
                              </p:par>
                              <p:par>
                                <p:cTn id="22" presetID="22" presetClass="entr" presetSubtype="1" repeatCount="indefinite" fill="hold" grpId="0" nodeType="withEffect">
                                  <p:stCondLst>
                                    <p:cond delay="450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1500"/>
                                        <p:tgtEl>
                                          <p:spTgt spid="12"/>
                                        </p:tgtEl>
                                      </p:cBhvr>
                                    </p:animEffect>
                                  </p:childTnLst>
                                </p:cTn>
                              </p:par>
                            </p:childTnLst>
                          </p:cTn>
                        </p:par>
                        <p:par>
                          <p:cTn id="25" fill="hold">
                            <p:stCondLst>
                              <p:cond delay="6500"/>
                            </p:stCondLst>
                            <p:childTnLst>
                              <p:par>
                                <p:cTn id="26" presetID="10" presetClass="entr" presetSubtype="0" fill="hold" grpId="0" nodeType="afterEffect">
                                  <p:stCondLst>
                                    <p:cond delay="225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2" presetClass="exit" presetSubtype="1" fill="hold" grpId="0" nodeType="clickEffect">
                                  <p:stCondLst>
                                    <p:cond delay="0"/>
                                  </p:stCondLst>
                                  <p:iterate type="lt">
                                    <p:tmPct val="0"/>
                                  </p:iterate>
                                  <p:childTnLst>
                                    <p:anim calcmode="lin" valueType="num">
                                      <p:cBhvr additive="base">
                                        <p:cTn id="32" dur="1000"/>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3" dur="1000"/>
                                        <p:tgtEl>
                                          <p:spTgt spid="2">
                                            <p:txEl>
                                              <p:pRg st="0" end="0"/>
                                            </p:txEl>
                                          </p:spTgt>
                                        </p:tgtEl>
                                        <p:attrNameLst>
                                          <p:attrName>ppt_y</p:attrName>
                                        </p:attrNameLst>
                                      </p:cBhvr>
                                      <p:tavLst>
                                        <p:tav tm="0">
                                          <p:val>
                                            <p:strVal val="ppt_y"/>
                                          </p:val>
                                        </p:tav>
                                        <p:tav tm="100000">
                                          <p:val>
                                            <p:strVal val="0-ppt_h/2"/>
                                          </p:val>
                                        </p:tav>
                                      </p:tavLst>
                                    </p:anim>
                                    <p:set>
                                      <p:cBhvr>
                                        <p:cTn id="34" dur="1" fill="hold">
                                          <p:stCondLst>
                                            <p:cond delay="999"/>
                                          </p:stCondLst>
                                        </p:cTn>
                                        <p:tgtEl>
                                          <p:spTgt spid="2">
                                            <p:txEl>
                                              <p:pRg st="0" end="0"/>
                                            </p:txEl>
                                          </p:spTgt>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par>
                                <p:cTn id="38" presetID="10" presetClass="entr" presetSubtype="0" fill="hold" nodeType="withEffect">
                                  <p:stCondLst>
                                    <p:cond delay="0"/>
                                  </p:stCondLst>
                                  <p:iterate type="wd">
                                    <p:tmPct val="18000"/>
                                  </p:iterate>
                                  <p:childTnLst>
                                    <p:set>
                                      <p:cBhvr>
                                        <p:cTn id="39" dur="1" fill="hold">
                                          <p:stCondLst>
                                            <p:cond delay="0"/>
                                          </p:stCondLst>
                                        </p:cTn>
                                        <p:tgtEl>
                                          <p:spTgt spid="11">
                                            <p:txEl>
                                              <p:pRg st="0" end="0"/>
                                            </p:txEl>
                                          </p:spTgt>
                                        </p:tgtEl>
                                        <p:attrNameLst>
                                          <p:attrName>style.visibility</p:attrName>
                                        </p:attrNameLst>
                                      </p:cBhvr>
                                      <p:to>
                                        <p:strVal val="visible"/>
                                      </p:to>
                                    </p:set>
                                    <p:animEffect transition="in" filter="fade">
                                      <p:cBhvr>
                                        <p:cTn id="40" dur="500"/>
                                        <p:tgtEl>
                                          <p:spTgt spid="11">
                                            <p:txEl>
                                              <p:pRg st="0" end="0"/>
                                            </p:txEl>
                                          </p:spTgt>
                                        </p:tgtEl>
                                      </p:cBhvr>
                                    </p:animEffect>
                                  </p:childTnLst>
                                </p:cTn>
                              </p:par>
                              <p:par>
                                <p:cTn id="41" presetID="2" presetClass="exit" presetSubtype="1" fill="hold" grpId="0" nodeType="withEffect">
                                  <p:stCondLst>
                                    <p:cond delay="0"/>
                                  </p:stCondLst>
                                  <p:iterate type="lt">
                                    <p:tmPct val="0"/>
                                  </p:iterate>
                                  <p:childTnLst>
                                    <p:anim calcmode="lin" valueType="num">
                                      <p:cBhvr additive="base">
                                        <p:cTn id="42" dur="1000"/>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43" dur="1000"/>
                                        <p:tgtEl>
                                          <p:spTgt spid="2">
                                            <p:txEl>
                                              <p:pRg st="1" end="1"/>
                                            </p:txEl>
                                          </p:spTgt>
                                        </p:tgtEl>
                                        <p:attrNameLst>
                                          <p:attrName>ppt_y</p:attrName>
                                        </p:attrNameLst>
                                      </p:cBhvr>
                                      <p:tavLst>
                                        <p:tav tm="0">
                                          <p:val>
                                            <p:strVal val="ppt_y"/>
                                          </p:val>
                                        </p:tav>
                                        <p:tav tm="100000">
                                          <p:val>
                                            <p:strVal val="0-ppt_h/2"/>
                                          </p:val>
                                        </p:tav>
                                      </p:tavLst>
                                    </p:anim>
                                    <p:set>
                                      <p:cBhvr>
                                        <p:cTn id="44" dur="1" fill="hold">
                                          <p:stCondLst>
                                            <p:cond delay="999"/>
                                          </p:stCondLst>
                                        </p:cTn>
                                        <p:tgtEl>
                                          <p:spTgt spid="2">
                                            <p:txEl>
                                              <p:pRg st="1" end="1"/>
                                            </p:txEl>
                                          </p:spTgt>
                                        </p:tgtEl>
                                        <p:attrNameLst>
                                          <p:attrName>style.visibility</p:attrName>
                                        </p:attrNameLst>
                                      </p:cBhvr>
                                      <p:to>
                                        <p:strVal val="hidden"/>
                                      </p:to>
                                    </p:set>
                                  </p:childTnLst>
                                </p:cTn>
                              </p:par>
                              <p:par>
                                <p:cTn id="45" presetID="64" presetClass="path" presetSubtype="0" accel="50000" decel="50000" fill="hold" nodeType="withEffect">
                                  <p:stCondLst>
                                    <p:cond delay="0"/>
                                  </p:stCondLst>
                                  <p:childTnLst>
                                    <p:animMotion origin="layout" path="M -3.33333E-6 3.7037E-7 L 0.00287 -0.49167 " pathEditMode="relative" rAng="0" ptsTypes="AA">
                                      <p:cBhvr>
                                        <p:cTn id="46" dur="1000" fill="hold"/>
                                        <p:tgtEl>
                                          <p:spTgt spid="3">
                                            <p:txEl>
                                              <p:pRg st="0" end="0"/>
                                            </p:txEl>
                                          </p:spTgt>
                                        </p:tgtEl>
                                        <p:attrNameLst>
                                          <p:attrName>ppt_x</p:attrName>
                                          <p:attrName>ppt_y</p:attrName>
                                        </p:attrNameLst>
                                      </p:cBhvr>
                                      <p:rCtr x="143" y="-24583"/>
                                    </p:animMotion>
                                  </p:childTnLst>
                                </p:cTn>
                              </p:par>
                              <p:par>
                                <p:cTn id="47" presetID="10" presetClass="entr" presetSubtype="0" fill="hold" grpId="0" nodeType="withEffect">
                                  <p:stCondLst>
                                    <p:cond delay="200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0" nodeType="withEffect">
                                  <p:stCondLst>
                                    <p:cond delay="200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par>
                                <p:cTn id="53" presetID="10" presetClass="exit" presetSubtype="0" fill="hold" nodeType="withEffect">
                                  <p:stCondLst>
                                    <p:cond delay="2000"/>
                                  </p:stCondLst>
                                  <p:childTnLst>
                                    <p:animEffect transition="out" filter="fade">
                                      <p:cBhvr>
                                        <p:cTn id="54" dur="500"/>
                                        <p:tgtEl>
                                          <p:spTgt spid="3">
                                            <p:txEl>
                                              <p:pRg st="0" end="0"/>
                                            </p:txEl>
                                          </p:spTgt>
                                        </p:tgtEl>
                                      </p:cBhvr>
                                    </p:animEffect>
                                    <p:set>
                                      <p:cBhvr>
                                        <p:cTn id="55"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iterate type="wd">
                                    <p:tmPct val="15000"/>
                                  </p:iterate>
                                  <p:childTnLst>
                                    <p:set>
                                      <p:cBhvr>
                                        <p:cTn id="59" dur="1" fill="hold">
                                          <p:stCondLst>
                                            <p:cond delay="0"/>
                                          </p:stCondLst>
                                        </p:cTn>
                                        <p:tgtEl>
                                          <p:spTgt spid="11">
                                            <p:txEl>
                                              <p:pRg st="1" end="1"/>
                                            </p:txEl>
                                          </p:spTgt>
                                        </p:tgtEl>
                                        <p:attrNameLst>
                                          <p:attrName>style.visibility</p:attrName>
                                        </p:attrNameLst>
                                      </p:cBhvr>
                                      <p:to>
                                        <p:strVal val="visible"/>
                                      </p:to>
                                    </p:set>
                                    <p:animEffect transition="in" filter="fade">
                                      <p:cBhvr>
                                        <p:cTn id="60" dur="500"/>
                                        <p:tgtEl>
                                          <p:spTgt spid="11">
                                            <p:txEl>
                                              <p:pRg st="1" end="1"/>
                                            </p:txEl>
                                          </p:spTgt>
                                        </p:tgtEl>
                                      </p:cBhvr>
                                    </p:animEffect>
                                  </p:childTnLst>
                                </p:cTn>
                              </p:par>
                              <p:par>
                                <p:cTn id="61" presetID="10" presetClass="exit" presetSubtype="0" fill="hold" grpId="0" nodeType="withEffect">
                                  <p:stCondLst>
                                    <p:cond delay="0"/>
                                  </p:stCondLst>
                                  <p:iterate type="wd">
                                    <p:tmPct val="0"/>
                                  </p:iterate>
                                  <p:childTnLst>
                                    <p:animEffect transition="out" filter="fade">
                                      <p:cBhvr>
                                        <p:cTn id="62" dur="500"/>
                                        <p:tgtEl>
                                          <p:spTgt spid="11">
                                            <p:txEl>
                                              <p:pRg st="0" end="0"/>
                                            </p:txEl>
                                          </p:spTgt>
                                        </p:tgtEl>
                                      </p:cBhvr>
                                    </p:animEffect>
                                    <p:set>
                                      <p:cBhvr>
                                        <p:cTn id="63" dur="1" fill="hold">
                                          <p:stCondLst>
                                            <p:cond delay="499"/>
                                          </p:stCondLst>
                                        </p:cTn>
                                        <p:tgtEl>
                                          <p:spTgt spid="11">
                                            <p:txEl>
                                              <p:pRg st="0" end="0"/>
                                            </p:txEl>
                                          </p:spTgt>
                                        </p:tgtEl>
                                        <p:attrNameLst>
                                          <p:attrName>style.visibility</p:attrName>
                                        </p:attrNameLst>
                                      </p:cBhvr>
                                      <p:to>
                                        <p:strVal val="hidden"/>
                                      </p:to>
                                    </p:set>
                                  </p:childTnLst>
                                </p:cTn>
                              </p:par>
                              <p:par>
                                <p:cTn id="64" presetID="2" presetClass="entr" presetSubtype="12" fill="hold" nodeType="withEffect">
                                  <p:stCondLst>
                                    <p:cond delay="70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1500" fill="hold"/>
                                        <p:tgtEl>
                                          <p:spTgt spid="25"/>
                                        </p:tgtEl>
                                        <p:attrNameLst>
                                          <p:attrName>ppt_x</p:attrName>
                                        </p:attrNameLst>
                                      </p:cBhvr>
                                      <p:tavLst>
                                        <p:tav tm="0">
                                          <p:val>
                                            <p:strVal val="0-#ppt_w/2"/>
                                          </p:val>
                                        </p:tav>
                                        <p:tav tm="100000">
                                          <p:val>
                                            <p:strVal val="#ppt_x"/>
                                          </p:val>
                                        </p:tav>
                                      </p:tavLst>
                                    </p:anim>
                                    <p:anim calcmode="lin" valueType="num">
                                      <p:cBhvr additive="base">
                                        <p:cTn id="67" dur="1500" fill="hold"/>
                                        <p:tgtEl>
                                          <p:spTgt spid="25"/>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5"/>
                                        </p:tgtEl>
                                        <p:attrNameLst>
                                          <p:attrName>style.visibility</p:attrName>
                                        </p:attrNameLst>
                                      </p:cBhvr>
                                      <p:to>
                                        <p:strVal val="hidden"/>
                                      </p:to>
                                    </p:set>
                                  </p:subTnLst>
                                </p:cTn>
                              </p:par>
                              <p:par>
                                <p:cTn id="68" presetID="2" presetClass="entr" presetSubtype="6" fill="hold"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1500" fill="hold"/>
                                        <p:tgtEl>
                                          <p:spTgt spid="19"/>
                                        </p:tgtEl>
                                        <p:attrNameLst>
                                          <p:attrName>ppt_x</p:attrName>
                                        </p:attrNameLst>
                                      </p:cBhvr>
                                      <p:tavLst>
                                        <p:tav tm="0">
                                          <p:val>
                                            <p:strVal val="1+#ppt_w/2"/>
                                          </p:val>
                                        </p:tav>
                                        <p:tav tm="100000">
                                          <p:val>
                                            <p:strVal val="#ppt_x"/>
                                          </p:val>
                                        </p:tav>
                                      </p:tavLst>
                                    </p:anim>
                                    <p:anim calcmode="lin" valueType="num">
                                      <p:cBhvr additive="base">
                                        <p:cTn id="71" dur="1500" fill="hold"/>
                                        <p:tgtEl>
                                          <p:spTgt spid="19"/>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9"/>
                                        </p:tgtEl>
                                        <p:attrNameLst>
                                          <p:attrName>style.visibility</p:attrName>
                                        </p:attrNameLst>
                                      </p:cBhvr>
                                      <p:to>
                                        <p:strVal val="hidden"/>
                                      </p:to>
                                    </p:set>
                                  </p:subTnLst>
                                </p:cTn>
                              </p:par>
                              <p:par>
                                <p:cTn id="72" presetID="2" presetClass="entr" presetSubtype="6" fill="hold" nodeType="withEffect">
                                  <p:stCondLst>
                                    <p:cond delay="70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1500" fill="hold"/>
                                        <p:tgtEl>
                                          <p:spTgt spid="22"/>
                                        </p:tgtEl>
                                        <p:attrNameLst>
                                          <p:attrName>ppt_x</p:attrName>
                                        </p:attrNameLst>
                                      </p:cBhvr>
                                      <p:tavLst>
                                        <p:tav tm="0">
                                          <p:val>
                                            <p:strVal val="1+#ppt_w/2"/>
                                          </p:val>
                                        </p:tav>
                                        <p:tav tm="100000">
                                          <p:val>
                                            <p:strVal val="#ppt_x"/>
                                          </p:val>
                                        </p:tav>
                                      </p:tavLst>
                                    </p:anim>
                                    <p:anim calcmode="lin" valueType="num">
                                      <p:cBhvr additive="base">
                                        <p:cTn id="75" dur="1500" fill="hold"/>
                                        <p:tgtEl>
                                          <p:spTgt spid="22"/>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2"/>
                                        </p:tgtEl>
                                        <p:attrNameLst>
                                          <p:attrName>style.visibility</p:attrName>
                                        </p:attrNameLst>
                                      </p:cBhvr>
                                      <p:to>
                                        <p:strVal val="hidden"/>
                                      </p:to>
                                    </p:set>
                                  </p:subTnLst>
                                </p:cTn>
                              </p:par>
                              <p:par>
                                <p:cTn id="76" presetID="2" presetClass="entr" presetSubtype="12" fill="hold" nodeType="withEffect">
                                  <p:stCondLst>
                                    <p:cond delay="150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0-#ppt_w/2"/>
                                          </p:val>
                                        </p:tav>
                                        <p:tav tm="100000">
                                          <p:val>
                                            <p:strVal val="#ppt_x"/>
                                          </p:val>
                                        </p:tav>
                                      </p:tavLst>
                                    </p:anim>
                                    <p:anim calcmode="lin" valueType="num">
                                      <p:cBhvr additive="base">
                                        <p:cTn id="79" dur="500" fill="hold"/>
                                        <p:tgtEl>
                                          <p:spTgt spid="28"/>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8"/>
                                        </p:tgtEl>
                                        <p:attrNameLst>
                                          <p:attrName>style.visibility</p:attrName>
                                        </p:attrNameLst>
                                      </p:cBhvr>
                                      <p:to>
                                        <p:strVal val="hidden"/>
                                      </p:to>
                                    </p:set>
                                  </p:subTnLst>
                                </p:cTn>
                              </p:par>
                              <p:par>
                                <p:cTn id="80" presetID="2" presetClass="entr" presetSubtype="6" fill="hold" nodeType="withEffect">
                                  <p:stCondLst>
                                    <p:cond delay="200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1000" fill="hold"/>
                                        <p:tgtEl>
                                          <p:spTgt spid="29"/>
                                        </p:tgtEl>
                                        <p:attrNameLst>
                                          <p:attrName>ppt_x</p:attrName>
                                        </p:attrNameLst>
                                      </p:cBhvr>
                                      <p:tavLst>
                                        <p:tav tm="0">
                                          <p:val>
                                            <p:strVal val="1+#ppt_w/2"/>
                                          </p:val>
                                        </p:tav>
                                        <p:tav tm="100000">
                                          <p:val>
                                            <p:strVal val="#ppt_x"/>
                                          </p:val>
                                        </p:tav>
                                      </p:tavLst>
                                    </p:anim>
                                    <p:anim calcmode="lin" valueType="num">
                                      <p:cBhvr additive="base">
                                        <p:cTn id="83" dur="1000" fill="hold"/>
                                        <p:tgtEl>
                                          <p:spTgt spid="29"/>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9"/>
                                        </p:tgtEl>
                                        <p:attrNameLst>
                                          <p:attrName>style.visibility</p:attrName>
                                        </p:attrNameLst>
                                      </p:cBhvr>
                                      <p:to>
                                        <p:strVal val="hidden"/>
                                      </p:to>
                                    </p:set>
                                  </p:subTnLst>
                                </p:cTn>
                              </p:par>
                              <p:par>
                                <p:cTn id="84" presetID="2" presetClass="entr" presetSubtype="6" fill="hold" nodeType="withEffect">
                                  <p:stCondLst>
                                    <p:cond delay="200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1000" fill="hold"/>
                                        <p:tgtEl>
                                          <p:spTgt spid="31"/>
                                        </p:tgtEl>
                                        <p:attrNameLst>
                                          <p:attrName>ppt_x</p:attrName>
                                        </p:attrNameLst>
                                      </p:cBhvr>
                                      <p:tavLst>
                                        <p:tav tm="0">
                                          <p:val>
                                            <p:strVal val="1+#ppt_w/2"/>
                                          </p:val>
                                        </p:tav>
                                        <p:tav tm="100000">
                                          <p:val>
                                            <p:strVal val="#ppt_x"/>
                                          </p:val>
                                        </p:tav>
                                      </p:tavLst>
                                    </p:anim>
                                    <p:anim calcmode="lin" valueType="num">
                                      <p:cBhvr additive="base">
                                        <p:cTn id="87" dur="1000" fill="hold"/>
                                        <p:tgtEl>
                                          <p:spTgt spid="31"/>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88" fill="hold">
                      <p:stCondLst>
                        <p:cond delay="indefinite"/>
                      </p:stCondLst>
                      <p:childTnLst>
                        <p:par>
                          <p:cTn id="89" fill="hold">
                            <p:stCondLst>
                              <p:cond delay="0"/>
                            </p:stCondLst>
                            <p:childTnLst>
                              <p:par>
                                <p:cTn id="90" presetID="42" presetClass="path" presetSubtype="0" accel="50000" decel="50000" fill="hold" grpId="1" nodeType="clickEffect">
                                  <p:stCondLst>
                                    <p:cond delay="0"/>
                                  </p:stCondLst>
                                  <p:childTnLst>
                                    <p:animMotion origin="layout" path="M 0 0 L 0 0.25 E" pathEditMode="relative" ptsTypes="">
                                      <p:cBhvr>
                                        <p:cTn id="91" dur="2000" fill="hold"/>
                                        <p:tgtEl>
                                          <p:spTgt spid="4"/>
                                        </p:tgtEl>
                                        <p:attrNameLst>
                                          <p:attrName>ppt_x</p:attrName>
                                          <p:attrName>ppt_y</p:attrName>
                                        </p:attrNameLst>
                                      </p:cBhvr>
                                    </p:animMotion>
                                  </p:childTnLst>
                                </p:cTn>
                              </p:par>
                              <p:par>
                                <p:cTn id="92" presetID="32" presetClass="emph" presetSubtype="0" repeatCount="4000" fill="hold" grpId="0" nodeType="withEffect">
                                  <p:stCondLst>
                                    <p:cond delay="0"/>
                                  </p:stCondLst>
                                  <p:iterate type="wd">
                                    <p:tmPct val="0"/>
                                  </p:iterate>
                                  <p:childTnLst>
                                    <p:animRot by="120000">
                                      <p:cBhvr>
                                        <p:cTn id="93" dur="275" fill="hold">
                                          <p:stCondLst>
                                            <p:cond delay="0"/>
                                          </p:stCondLst>
                                        </p:cTn>
                                        <p:tgtEl>
                                          <p:spTgt spid="11">
                                            <p:txEl>
                                              <p:pRg st="1" end="1"/>
                                            </p:txEl>
                                          </p:spTgt>
                                        </p:tgtEl>
                                        <p:attrNameLst>
                                          <p:attrName>r</p:attrName>
                                        </p:attrNameLst>
                                      </p:cBhvr>
                                    </p:animRot>
                                    <p:animRot by="-240000">
                                      <p:cBhvr>
                                        <p:cTn id="94" dur="550" fill="hold">
                                          <p:stCondLst>
                                            <p:cond delay="550"/>
                                          </p:stCondLst>
                                        </p:cTn>
                                        <p:tgtEl>
                                          <p:spTgt spid="11">
                                            <p:txEl>
                                              <p:pRg st="1" end="1"/>
                                            </p:txEl>
                                          </p:spTgt>
                                        </p:tgtEl>
                                        <p:attrNameLst>
                                          <p:attrName>r</p:attrName>
                                        </p:attrNameLst>
                                      </p:cBhvr>
                                    </p:animRot>
                                    <p:animRot by="240000">
                                      <p:cBhvr>
                                        <p:cTn id="95" dur="550" fill="hold">
                                          <p:stCondLst>
                                            <p:cond delay="1100"/>
                                          </p:stCondLst>
                                        </p:cTn>
                                        <p:tgtEl>
                                          <p:spTgt spid="11">
                                            <p:txEl>
                                              <p:pRg st="1" end="1"/>
                                            </p:txEl>
                                          </p:spTgt>
                                        </p:tgtEl>
                                        <p:attrNameLst>
                                          <p:attrName>r</p:attrName>
                                        </p:attrNameLst>
                                      </p:cBhvr>
                                    </p:animRot>
                                    <p:animRot by="-240000">
                                      <p:cBhvr>
                                        <p:cTn id="96" dur="550" fill="hold">
                                          <p:stCondLst>
                                            <p:cond delay="1650"/>
                                          </p:stCondLst>
                                        </p:cTn>
                                        <p:tgtEl>
                                          <p:spTgt spid="11">
                                            <p:txEl>
                                              <p:pRg st="1" end="1"/>
                                            </p:txEl>
                                          </p:spTgt>
                                        </p:tgtEl>
                                        <p:attrNameLst>
                                          <p:attrName>r</p:attrName>
                                        </p:attrNameLst>
                                      </p:cBhvr>
                                    </p:animRot>
                                    <p:animRot by="120000">
                                      <p:cBhvr>
                                        <p:cTn id="97" dur="550" fill="hold">
                                          <p:stCondLst>
                                            <p:cond delay="2200"/>
                                          </p:stCondLst>
                                        </p:cTn>
                                        <p:tgtEl>
                                          <p:spTgt spid="11">
                                            <p:txEl>
                                              <p:pRg st="1" end="1"/>
                                            </p:txEl>
                                          </p:spTgt>
                                        </p:tgtEl>
                                        <p:attrNameLst>
                                          <p:attrName>r</p:attrName>
                                        </p:attrNameLst>
                                      </p:cBhvr>
                                    </p:animRot>
                                  </p:childTnLst>
                                  <p:subTnLst>
                                    <p:set>
                                      <p:cBhvr override="childStyle">
                                        <p:cTn dur="1" fill="hold" display="0" masterRel="nextClick" afterEffect="1"/>
                                        <p:tgtEl>
                                          <p:spTgt spid="11">
                                            <p:txEl>
                                              <p:pRg st="1" end="1"/>
                                            </p:txEl>
                                          </p:spTgt>
                                        </p:tgtEl>
                                        <p:attrNameLst>
                                          <p:attrName>style.visibility</p:attrName>
                                        </p:attrNameLst>
                                      </p:cBhvr>
                                      <p:to>
                                        <p:strVal val="hidden"/>
                                      </p:to>
                                    </p:set>
                                  </p:subTnLst>
                                </p:cTn>
                              </p:par>
                              <p:par>
                                <p:cTn id="98" presetID="10" presetClass="entr" presetSubtype="0" fill="hold" grpId="0" nodeType="withEffect">
                                  <p:stCondLst>
                                    <p:cond delay="1200"/>
                                  </p:stCondLst>
                                  <p:childTnLst>
                                    <p:set>
                                      <p:cBhvr>
                                        <p:cTn id="99" dur="1" fill="hold">
                                          <p:stCondLst>
                                            <p:cond delay="0"/>
                                          </p:stCondLst>
                                        </p:cTn>
                                        <p:tgtEl>
                                          <p:spTgt spid="6"/>
                                        </p:tgtEl>
                                        <p:attrNameLst>
                                          <p:attrName>style.visibility</p:attrName>
                                        </p:attrNameLst>
                                      </p:cBhvr>
                                      <p:to>
                                        <p:strVal val="visible"/>
                                      </p:to>
                                    </p:set>
                                    <p:animEffect transition="in" filter="fade">
                                      <p:cBhvr>
                                        <p:cTn id="100" dur="500"/>
                                        <p:tgtEl>
                                          <p:spTgt spid="6"/>
                                        </p:tgtEl>
                                      </p:cBhvr>
                                    </p:animEffect>
                                  </p:childTnLst>
                                </p:cTn>
                              </p:par>
                              <p:par>
                                <p:cTn id="101" presetID="10" presetClass="entr" presetSubtype="0" fill="hold" grpId="0" nodeType="withEffect">
                                  <p:stCondLst>
                                    <p:cond delay="120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xit" presetSubtype="0" fill="hold" grpId="2" nodeType="withEffect">
                                  <p:stCondLst>
                                    <p:cond delay="120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42" presetClass="path" presetSubtype="0" accel="50000" decel="50000" fill="hold" grpId="1" nodeType="clickEffect">
                                  <p:stCondLst>
                                    <p:cond delay="0"/>
                                  </p:stCondLst>
                                  <p:childTnLst>
                                    <p:animMotion origin="layout" path="M 3.95833E-6 0 L 3.95833E-6 0.25 " pathEditMode="relative" rAng="0" ptsTypes="AA">
                                      <p:cBhvr>
                                        <p:cTn id="110" dur="2000" fill="hold"/>
                                        <p:tgtEl>
                                          <p:spTgt spid="6"/>
                                        </p:tgtEl>
                                        <p:attrNameLst>
                                          <p:attrName>ppt_x</p:attrName>
                                          <p:attrName>ppt_y</p:attrName>
                                        </p:attrNameLst>
                                      </p:cBhvr>
                                      <p:rCtr x="0" y="12500"/>
                                    </p:animMotion>
                                  </p:childTnLst>
                                </p:cTn>
                              </p:par>
                              <p:par>
                                <p:cTn id="111" presetID="10" presetClass="entr" presetSubtype="0" fill="hold" grpId="0" nodeType="withEffect">
                                  <p:stCondLst>
                                    <p:cond delay="1350"/>
                                  </p:stCondLst>
                                  <p:childTnLst>
                                    <p:set>
                                      <p:cBhvr>
                                        <p:cTn id="112" dur="1" fill="hold">
                                          <p:stCondLst>
                                            <p:cond delay="0"/>
                                          </p:stCondLst>
                                        </p:cTn>
                                        <p:tgtEl>
                                          <p:spTgt spid="9"/>
                                        </p:tgtEl>
                                        <p:attrNameLst>
                                          <p:attrName>style.visibility</p:attrName>
                                        </p:attrNameLst>
                                      </p:cBhvr>
                                      <p:to>
                                        <p:strVal val="visible"/>
                                      </p:to>
                                    </p:set>
                                    <p:animEffect transition="in" filter="fade">
                                      <p:cBhvr>
                                        <p:cTn id="113" dur="500"/>
                                        <p:tgtEl>
                                          <p:spTgt spid="9"/>
                                        </p:tgtEl>
                                      </p:cBhvr>
                                    </p:animEffect>
                                  </p:childTnLst>
                                </p:cTn>
                              </p:par>
                              <p:par>
                                <p:cTn id="114" presetID="10" presetClass="exit" presetSubtype="0" fill="hold" grpId="2" nodeType="withEffect">
                                  <p:stCondLst>
                                    <p:cond delay="1350"/>
                                  </p:stCondLst>
                                  <p:childTnLst>
                                    <p:animEffect transition="out" filter="fade">
                                      <p:cBhvr>
                                        <p:cTn id="115" dur="500"/>
                                        <p:tgtEl>
                                          <p:spTgt spid="6"/>
                                        </p:tgtEl>
                                      </p:cBhvr>
                                    </p:animEffect>
                                    <p:set>
                                      <p:cBhvr>
                                        <p:cTn id="116" dur="1" fill="hold">
                                          <p:stCondLst>
                                            <p:cond delay="499"/>
                                          </p:stCondLst>
                                        </p:cTn>
                                        <p:tgtEl>
                                          <p:spTgt spid="6"/>
                                        </p:tgtEl>
                                        <p:attrNameLst>
                                          <p:attrName>style.visibility</p:attrName>
                                        </p:attrNameLst>
                                      </p:cBhvr>
                                      <p:to>
                                        <p:strVal val="hidden"/>
                                      </p:to>
                                    </p:set>
                                  </p:childTnLst>
                                </p:cTn>
                              </p:par>
                              <p:par>
                                <p:cTn id="117" presetID="10" presetClass="entr" presetSubtype="0" fill="hold" grpId="0" nodeType="withEffect">
                                  <p:stCondLst>
                                    <p:cond delay="1350"/>
                                  </p:stCondLst>
                                  <p:childTnLst>
                                    <p:set>
                                      <p:cBhvr>
                                        <p:cTn id="118" dur="1" fill="hold">
                                          <p:stCondLst>
                                            <p:cond delay="0"/>
                                          </p:stCondLst>
                                        </p:cTn>
                                        <p:tgtEl>
                                          <p:spTgt spid="8"/>
                                        </p:tgtEl>
                                        <p:attrNameLst>
                                          <p:attrName>style.visibility</p:attrName>
                                        </p:attrNameLst>
                                      </p:cBhvr>
                                      <p:to>
                                        <p:strVal val="visible"/>
                                      </p:to>
                                    </p:set>
                                    <p:animEffect transition="in" filter="fade">
                                      <p:cBhvr>
                                        <p:cTn id="119" dur="500"/>
                                        <p:tgtEl>
                                          <p:spTgt spid="8"/>
                                        </p:tgtEl>
                                      </p:cBhvr>
                                    </p:animEffect>
                                  </p:childTnLst>
                                </p:cTn>
                              </p:par>
                              <p:par>
                                <p:cTn id="120" presetID="16" presetClass="entr" presetSubtype="21" fill="hold" grpId="0" nodeType="withEffect">
                                  <p:stCondLst>
                                    <p:cond delay="2110"/>
                                  </p:stCondLst>
                                  <p:childTnLst>
                                    <p:set>
                                      <p:cBhvr>
                                        <p:cTn id="121" dur="1" fill="hold">
                                          <p:stCondLst>
                                            <p:cond delay="0"/>
                                          </p:stCondLst>
                                        </p:cTn>
                                        <p:tgtEl>
                                          <p:spTgt spid="40"/>
                                        </p:tgtEl>
                                        <p:attrNameLst>
                                          <p:attrName>style.visibility</p:attrName>
                                        </p:attrNameLst>
                                      </p:cBhvr>
                                      <p:to>
                                        <p:strVal val="visible"/>
                                      </p:to>
                                    </p:set>
                                    <p:animEffect transition="in" filter="barn(inVertical)">
                                      <p:cBhvr>
                                        <p:cTn id="122" dur="20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123" fill="hold">
                      <p:stCondLst>
                        <p:cond delay="indefinite"/>
                      </p:stCondLst>
                      <p:childTnLst>
                        <p:par>
                          <p:cTn id="124" fill="hold">
                            <p:stCondLst>
                              <p:cond delay="0"/>
                            </p:stCondLst>
                            <p:childTnLst>
                              <p:par>
                                <p:cTn id="125" presetID="42" presetClass="path" presetSubtype="0" accel="50000" decel="50000" fill="hold" grpId="1" nodeType="clickEffect">
                                  <p:stCondLst>
                                    <p:cond delay="0"/>
                                  </p:stCondLst>
                                  <p:childTnLst>
                                    <p:animMotion origin="layout" path="M 0 0 L 0 0.25 E" pathEditMode="relative" ptsTypes="">
                                      <p:cBhvr>
                                        <p:cTn id="126" dur="2000" fill="hold"/>
                                        <p:tgtEl>
                                          <p:spTgt spid="9"/>
                                        </p:tgtEl>
                                        <p:attrNameLst>
                                          <p:attrName>ppt_x</p:attrName>
                                          <p:attrName>ppt_y</p:attrName>
                                        </p:attrNameLst>
                                      </p:cBhvr>
                                    </p:animMotion>
                                  </p:childTnLst>
                                </p:cTn>
                              </p:par>
                              <p:par>
                                <p:cTn id="127" presetID="10" presetClass="exit" presetSubtype="0" fill="hold" grpId="2" nodeType="withEffect">
                                  <p:stCondLst>
                                    <p:cond delay="1350"/>
                                  </p:stCondLst>
                                  <p:childTnLst>
                                    <p:animEffect transition="out" filter="fade">
                                      <p:cBhvr>
                                        <p:cTn id="128" dur="500"/>
                                        <p:tgtEl>
                                          <p:spTgt spid="9"/>
                                        </p:tgtEl>
                                      </p:cBhvr>
                                    </p:animEffect>
                                    <p:set>
                                      <p:cBhvr>
                                        <p:cTn id="129" dur="1" fill="hold">
                                          <p:stCondLst>
                                            <p:cond delay="499"/>
                                          </p:stCondLst>
                                        </p:cTn>
                                        <p:tgtEl>
                                          <p:spTgt spid="9"/>
                                        </p:tgtEl>
                                        <p:attrNameLst>
                                          <p:attrName>style.visibility</p:attrName>
                                        </p:attrNameLst>
                                      </p:cBhvr>
                                      <p:to>
                                        <p:strVal val="hidden"/>
                                      </p:to>
                                    </p:set>
                                  </p:childTnLst>
                                </p:cTn>
                              </p:par>
                              <p:par>
                                <p:cTn id="130" presetID="10" presetClass="entr" presetSubtype="0" fill="hold" grpId="0" nodeType="withEffect">
                                  <p:stCondLst>
                                    <p:cond delay="1350"/>
                                  </p:stCondLst>
                                  <p:childTnLst>
                                    <p:set>
                                      <p:cBhvr>
                                        <p:cTn id="131" dur="1" fill="hold">
                                          <p:stCondLst>
                                            <p:cond delay="0"/>
                                          </p:stCondLst>
                                        </p:cTn>
                                        <p:tgtEl>
                                          <p:spTgt spid="10"/>
                                        </p:tgtEl>
                                        <p:attrNameLst>
                                          <p:attrName>style.visibility</p:attrName>
                                        </p:attrNameLst>
                                      </p:cBhvr>
                                      <p:to>
                                        <p:strVal val="visible"/>
                                      </p:to>
                                    </p:set>
                                    <p:animEffect transition="in" filter="fade">
                                      <p:cBhvr>
                                        <p:cTn id="132" dur="500"/>
                                        <p:tgtEl>
                                          <p:spTgt spid="10"/>
                                        </p:tgtEl>
                                      </p:cBhvr>
                                    </p:animEffect>
                                  </p:childTnLst>
                                </p:cTn>
                              </p:par>
                            </p:childTnLst>
                          </p:cTn>
                        </p:par>
                      </p:childTnLst>
                    </p:cTn>
                  </p:par>
                  <p:par>
                    <p:cTn id="133" fill="hold">
                      <p:stCondLst>
                        <p:cond delay="indefinite"/>
                      </p:stCondLst>
                      <p:childTnLst>
                        <p:par>
                          <p:cTn id="134" fill="hold">
                            <p:stCondLst>
                              <p:cond delay="0"/>
                            </p:stCondLst>
                            <p:childTnLst>
                              <p:par>
                                <p:cTn id="135" presetID="6" presetClass="entr" presetSubtype="32" fill="hold" nodeType="click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circle(out)">
                                      <p:cBhvr>
                                        <p:cTn id="137" dur="1750"/>
                                        <p:tgtEl>
                                          <p:spTgt spid="13"/>
                                        </p:tgtEl>
                                      </p:cBhvr>
                                    </p:animEffect>
                                  </p:childTnLst>
                                </p:cTn>
                              </p:par>
                              <p:par>
                                <p:cTn id="138" presetID="32" presetClass="emph" presetSubtype="0" fill="hold" nodeType="withEffect">
                                  <p:stCondLst>
                                    <p:cond delay="1000"/>
                                  </p:stCondLst>
                                  <p:childTnLst>
                                    <p:animRot by="120000">
                                      <p:cBhvr>
                                        <p:cTn id="139" dur="250" fill="hold">
                                          <p:stCondLst>
                                            <p:cond delay="0"/>
                                          </p:stCondLst>
                                        </p:cTn>
                                        <p:tgtEl>
                                          <p:spTgt spid="13"/>
                                        </p:tgtEl>
                                        <p:attrNameLst>
                                          <p:attrName>r</p:attrName>
                                        </p:attrNameLst>
                                      </p:cBhvr>
                                    </p:animRot>
                                    <p:animRot by="-240000">
                                      <p:cBhvr>
                                        <p:cTn id="140" dur="500" fill="hold">
                                          <p:stCondLst>
                                            <p:cond delay="500"/>
                                          </p:stCondLst>
                                        </p:cTn>
                                        <p:tgtEl>
                                          <p:spTgt spid="13"/>
                                        </p:tgtEl>
                                        <p:attrNameLst>
                                          <p:attrName>r</p:attrName>
                                        </p:attrNameLst>
                                      </p:cBhvr>
                                    </p:animRot>
                                    <p:animRot by="240000">
                                      <p:cBhvr>
                                        <p:cTn id="141" dur="500" fill="hold">
                                          <p:stCondLst>
                                            <p:cond delay="1000"/>
                                          </p:stCondLst>
                                        </p:cTn>
                                        <p:tgtEl>
                                          <p:spTgt spid="13"/>
                                        </p:tgtEl>
                                        <p:attrNameLst>
                                          <p:attrName>r</p:attrName>
                                        </p:attrNameLst>
                                      </p:cBhvr>
                                    </p:animRot>
                                    <p:animRot by="-240000">
                                      <p:cBhvr>
                                        <p:cTn id="142" dur="500" fill="hold">
                                          <p:stCondLst>
                                            <p:cond delay="1500"/>
                                          </p:stCondLst>
                                        </p:cTn>
                                        <p:tgtEl>
                                          <p:spTgt spid="13"/>
                                        </p:tgtEl>
                                        <p:attrNameLst>
                                          <p:attrName>r</p:attrName>
                                        </p:attrNameLst>
                                      </p:cBhvr>
                                    </p:animRot>
                                    <p:animRot by="120000">
                                      <p:cBhvr>
                                        <p:cTn id="143" dur="500" fill="hold">
                                          <p:stCondLst>
                                            <p:cond delay="2000"/>
                                          </p:stCondLst>
                                        </p:cTn>
                                        <p:tgtEl>
                                          <p:spTgt spid="13"/>
                                        </p:tgtEl>
                                        <p:attrNameLst>
                                          <p:attrName>r</p:attrName>
                                        </p:attrNameLst>
                                      </p:cBhvr>
                                    </p:animRot>
                                  </p:childTnLst>
                                </p:cTn>
                              </p:par>
                              <p:par>
                                <p:cTn id="144" presetID="26" presetClass="emph" presetSubtype="0" repeatCount="indefinite" fill="hold" grpId="1" nodeType="withEffect">
                                  <p:stCondLst>
                                    <p:cond delay="1400"/>
                                  </p:stCondLst>
                                  <p:childTnLst>
                                    <p:animEffect transition="out" filter="fade">
                                      <p:cBhvr>
                                        <p:cTn id="145" dur="3000" tmFilter="0, 0; .2, .5; .8, .5; 1, 0"/>
                                        <p:tgtEl>
                                          <p:spTgt spid="10"/>
                                        </p:tgtEl>
                                      </p:cBhvr>
                                    </p:animEffect>
                                    <p:animScale>
                                      <p:cBhvr>
                                        <p:cTn id="146" dur="1500" autoRev="1" fill="hold"/>
                                        <p:tgtEl>
                                          <p:spTgt spid="10"/>
                                        </p:tgtEl>
                                      </p:cBhvr>
                                      <p:by x="105000" y="105000"/>
                                    </p:animScale>
                                  </p:childTnLst>
                                </p:cTn>
                              </p:par>
                              <p:par>
                                <p:cTn id="147" presetID="26" presetClass="emph" presetSubtype="0" repeatCount="indefinite" fill="hold" grpId="1" nodeType="withEffect">
                                  <p:stCondLst>
                                    <p:cond delay="1400"/>
                                  </p:stCondLst>
                                  <p:childTnLst>
                                    <p:animEffect transition="out" filter="fade">
                                      <p:cBhvr>
                                        <p:cTn id="148" dur="3000" tmFilter="0, 0; .2, .5; .8, .5; 1, 0"/>
                                        <p:tgtEl>
                                          <p:spTgt spid="8"/>
                                        </p:tgtEl>
                                      </p:cBhvr>
                                    </p:animEffect>
                                    <p:animScale>
                                      <p:cBhvr>
                                        <p:cTn id="149" dur="1500" autoRev="1" fill="hold"/>
                                        <p:tgtEl>
                                          <p:spTgt spid="8"/>
                                        </p:tgtEl>
                                      </p:cBhvr>
                                      <p:by x="105000" y="105000"/>
                                    </p:animScale>
                                  </p:childTnLst>
                                </p:cTn>
                              </p:par>
                              <p:par>
                                <p:cTn id="150" presetID="26" presetClass="emph" presetSubtype="0" repeatCount="indefinite" fill="hold" grpId="1" nodeType="withEffect">
                                  <p:stCondLst>
                                    <p:cond delay="1400"/>
                                  </p:stCondLst>
                                  <p:childTnLst>
                                    <p:animEffect transition="out" filter="fade">
                                      <p:cBhvr>
                                        <p:cTn id="151" dur="3000" tmFilter="0, 0; .2, .5; .8, .5; 1, 0"/>
                                        <p:tgtEl>
                                          <p:spTgt spid="7"/>
                                        </p:tgtEl>
                                      </p:cBhvr>
                                    </p:animEffect>
                                    <p:animScale>
                                      <p:cBhvr>
                                        <p:cTn id="152" dur="1500" autoRev="1" fill="hold"/>
                                        <p:tgtEl>
                                          <p:spTgt spid="7"/>
                                        </p:tgtEl>
                                      </p:cBhvr>
                                      <p:by x="105000" y="105000"/>
                                    </p:animScale>
                                  </p:childTnLst>
                                </p:cTn>
                              </p:par>
                              <p:par>
                                <p:cTn id="153" presetID="26" presetClass="emph" presetSubtype="0" repeatCount="indefinite" fill="hold" grpId="1" nodeType="withEffect">
                                  <p:stCondLst>
                                    <p:cond delay="1400"/>
                                  </p:stCondLst>
                                  <p:childTnLst>
                                    <p:animEffect transition="out" filter="fade">
                                      <p:cBhvr>
                                        <p:cTn id="154" dur="3000" tmFilter="0, 0; .2, .5; .8, .5; 1, 0"/>
                                        <p:tgtEl>
                                          <p:spTgt spid="5"/>
                                        </p:tgtEl>
                                      </p:cBhvr>
                                    </p:animEffect>
                                    <p:animScale>
                                      <p:cBhvr>
                                        <p:cTn id="155" dur="1500" autoRev="1" fill="hold"/>
                                        <p:tgtEl>
                                          <p:spTgt spid="5"/>
                                        </p:tgtEl>
                                      </p:cBhvr>
                                      <p:by x="105000" y="105000"/>
                                    </p:animScale>
                                  </p:childTnLst>
                                </p:cTn>
                              </p:par>
                              <p:par>
                                <p:cTn id="156" presetID="22" presetClass="entr" presetSubtype="4" fill="hold" grpId="0" nodeType="withEffect">
                                  <p:stCondLst>
                                    <p:cond delay="2400"/>
                                  </p:stCondLst>
                                  <p:childTnLst>
                                    <p:set>
                                      <p:cBhvr>
                                        <p:cTn id="157" dur="1" fill="hold">
                                          <p:stCondLst>
                                            <p:cond delay="0"/>
                                          </p:stCondLst>
                                        </p:cTn>
                                        <p:tgtEl>
                                          <p:spTgt spid="14"/>
                                        </p:tgtEl>
                                        <p:attrNameLst>
                                          <p:attrName>style.visibility</p:attrName>
                                        </p:attrNameLst>
                                      </p:cBhvr>
                                      <p:to>
                                        <p:strVal val="visible"/>
                                      </p:to>
                                    </p:set>
                                    <p:animEffect transition="in" filter="wipe(down)">
                                      <p:cBhvr>
                                        <p:cTn id="158" dur="500"/>
                                        <p:tgtEl>
                                          <p:spTgt spid="14"/>
                                        </p:tgtEl>
                                      </p:cBhvr>
                                    </p:animEffect>
                                  </p:childTnLst>
                                </p:cTn>
                              </p:par>
                              <p:par>
                                <p:cTn id="159" presetID="10" presetClass="entr" presetSubtype="0" fill="hold" nodeType="withEffect">
                                  <p:stCondLst>
                                    <p:cond delay="2550"/>
                                  </p:stCondLst>
                                  <p:childTnLst>
                                    <p:set>
                                      <p:cBhvr>
                                        <p:cTn id="160" dur="1" fill="hold">
                                          <p:stCondLst>
                                            <p:cond delay="0"/>
                                          </p:stCondLst>
                                        </p:cTn>
                                        <p:tgtEl>
                                          <p:spTgt spid="16"/>
                                        </p:tgtEl>
                                        <p:attrNameLst>
                                          <p:attrName>style.visibility</p:attrName>
                                        </p:attrNameLst>
                                      </p:cBhvr>
                                      <p:to>
                                        <p:strVal val="visible"/>
                                      </p:to>
                                    </p:set>
                                    <p:animEffect transition="in" filter="fade">
                                      <p:cBhvr>
                                        <p:cTn id="161" dur="1500"/>
                                        <p:tgtEl>
                                          <p:spTgt spid="16"/>
                                        </p:tgtEl>
                                      </p:cBhvr>
                                    </p:animEffect>
                                  </p:childTnLst>
                                </p:cTn>
                              </p:par>
                              <p:par>
                                <p:cTn id="162" presetID="6" presetClass="emph" presetSubtype="0" fill="hold" grpId="1" nodeType="withEffect">
                                  <p:stCondLst>
                                    <p:cond delay="2750"/>
                                  </p:stCondLst>
                                  <p:childTnLst>
                                    <p:animScale>
                                      <p:cBhvr>
                                        <p:cTn id="163" dur="2000" fill="hold"/>
                                        <p:tgtEl>
                                          <p:spTgt spid="1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4" grpId="0" uiExpand="1"/>
      <p:bldP spid="4" grpId="1"/>
      <p:bldP spid="4" grpId="2"/>
      <p:bldP spid="5" grpId="0" uiExpand="1"/>
      <p:bldP spid="5" grpId="1"/>
      <p:bldP spid="6" grpId="0"/>
      <p:bldP spid="6" grpId="1"/>
      <p:bldP spid="6" grpId="2"/>
      <p:bldP spid="7" grpId="0"/>
      <p:bldP spid="7" grpId="1"/>
      <p:bldP spid="9" grpId="0"/>
      <p:bldP spid="9" grpId="1"/>
      <p:bldP spid="9" grpId="2"/>
      <p:bldP spid="8" grpId="0"/>
      <p:bldP spid="8" grpId="1"/>
      <p:bldP spid="10" grpId="0"/>
      <p:bldP spid="10" grpId="1"/>
      <p:bldP spid="14" grpId="0"/>
      <p:bldP spid="14" grpId="1"/>
      <p:bldP spid="12" grpId="0" animBg="1"/>
      <p:bldP spid="12" grpId="1" animBg="1"/>
      <p:bldP spid="15" grpId="0"/>
      <p:bldP spid="17" grpId="0" animBg="1"/>
      <p:bldP spid="11" grpId="0" uiExpand="1" build="allAtOnce"/>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92205B2-945E-3452-DEF9-317CFA778E15}"/>
              </a:ext>
            </a:extLst>
          </p:cNvPr>
          <p:cNvSpPr/>
          <p:nvPr/>
        </p:nvSpPr>
        <p:spPr>
          <a:xfrm>
            <a:off x="397562" y="2416262"/>
            <a:ext cx="11413438" cy="4223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a:extLst>
              <a:ext uri="{FF2B5EF4-FFF2-40B4-BE49-F238E27FC236}">
                <a16:creationId xmlns:a16="http://schemas.microsoft.com/office/drawing/2014/main" id="{845F9D29-9300-C233-5660-32938AE704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33400" y="828294"/>
            <a:ext cx="8077200" cy="1371600"/>
          </a:xfrm>
          <a:prstGeom prst="rect">
            <a:avLst/>
          </a:prstGeom>
          <a:noFill/>
        </p:spPr>
      </p:pic>
      <p:sp>
        <p:nvSpPr>
          <p:cNvPr id="8" name="Rectangle 7">
            <a:extLst>
              <a:ext uri="{FF2B5EF4-FFF2-40B4-BE49-F238E27FC236}">
                <a16:creationId xmlns:a16="http://schemas.microsoft.com/office/drawing/2014/main" id="{748A453F-10B4-E4B0-D885-91D7EC4FE638}"/>
              </a:ext>
            </a:extLst>
          </p:cNvPr>
          <p:cNvSpPr/>
          <p:nvPr/>
        </p:nvSpPr>
        <p:spPr>
          <a:xfrm>
            <a:off x="2628900" y="378295"/>
            <a:ext cx="4076700" cy="1015663"/>
          </a:xfrm>
          <a:prstGeom prst="rect">
            <a:avLst/>
          </a:prstGeom>
          <a:noFill/>
        </p:spPr>
        <p:txBody>
          <a:bodyPr wrap="square" lIns="91440" tIns="45720" rIns="91440" bIns="45720">
            <a:spAutoFit/>
          </a:bodyPr>
          <a:lstStyle/>
          <a:p>
            <a:pPr algn="ctr"/>
            <a:r>
              <a:rPr lang="en-US" sz="6000" b="1" dirty="0">
                <a:ln w="17780" cmpd="sng">
                  <a:solidFill>
                    <a:schemeClr val="tx1"/>
                  </a:solidFill>
                  <a:prstDash val="solid"/>
                  <a:miter lim="800000"/>
                </a:ln>
                <a:solidFill>
                  <a:srgbClr val="00B050"/>
                </a:solidFill>
                <a:effectLst>
                  <a:outerShdw blurRad="38100" dist="38100" dir="2700000" algn="tl">
                    <a:srgbClr val="000000">
                      <a:alpha val="43137"/>
                    </a:srgbClr>
                  </a:outerShdw>
                </a:effectLst>
                <a:latin typeface="Aharoni" pitchFamily="2" charset="-79"/>
                <a:cs typeface="Aharoni" pitchFamily="2" charset="-79"/>
              </a:rPr>
              <a:t>SCIENCE</a:t>
            </a:r>
          </a:p>
        </p:txBody>
      </p:sp>
      <p:sp>
        <p:nvSpPr>
          <p:cNvPr id="9" name="Rectangle 8">
            <a:extLst>
              <a:ext uri="{FF2B5EF4-FFF2-40B4-BE49-F238E27FC236}">
                <a16:creationId xmlns:a16="http://schemas.microsoft.com/office/drawing/2014/main" id="{88EBDE27-941C-0FF5-B185-6F23D062494A}"/>
              </a:ext>
            </a:extLst>
          </p:cNvPr>
          <p:cNvSpPr/>
          <p:nvPr/>
        </p:nvSpPr>
        <p:spPr>
          <a:xfrm>
            <a:off x="6417862" y="946735"/>
            <a:ext cx="1905000" cy="707886"/>
          </a:xfrm>
          <a:prstGeom prst="rect">
            <a:avLst/>
          </a:prstGeom>
          <a:noFill/>
        </p:spPr>
        <p:txBody>
          <a:bodyPr wrap="square" lIns="91440" tIns="45720" rIns="91440" bIns="45720">
            <a:spAutoFit/>
          </a:bodyPr>
          <a:lstStyle/>
          <a:p>
            <a:pPr algn="ctr"/>
            <a:r>
              <a:rPr lang="en-US" sz="4000" dirty="0">
                <a:ln w="0"/>
                <a:solidFill>
                  <a:srgbClr val="FF0000"/>
                </a:solidFill>
              </a:rPr>
              <a:t>Religion</a:t>
            </a:r>
          </a:p>
        </p:txBody>
      </p:sp>
      <p:cxnSp>
        <p:nvCxnSpPr>
          <p:cNvPr id="11" name="Straight Connector 10">
            <a:extLst>
              <a:ext uri="{FF2B5EF4-FFF2-40B4-BE49-F238E27FC236}">
                <a16:creationId xmlns:a16="http://schemas.microsoft.com/office/drawing/2014/main" id="{2A6FEE86-E09D-736C-E4F3-E25B67963E12}"/>
              </a:ext>
            </a:extLst>
          </p:cNvPr>
          <p:cNvCxnSpPr/>
          <p:nvPr/>
        </p:nvCxnSpPr>
        <p:spPr>
          <a:xfrm>
            <a:off x="381000" y="2330155"/>
            <a:ext cx="11430000"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12" name="Picture 2" descr="Image result for PZ Myers">
            <a:extLst>
              <a:ext uri="{FF2B5EF4-FFF2-40B4-BE49-F238E27FC236}">
                <a16:creationId xmlns:a16="http://schemas.microsoft.com/office/drawing/2014/main" id="{2E42F8FC-3F29-0A3F-013E-68470F595D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256" y="2523877"/>
            <a:ext cx="3202719" cy="233450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69202E4D-396E-2D2F-6D5F-1960BB0FBC87}"/>
              </a:ext>
            </a:extLst>
          </p:cNvPr>
          <p:cNvSpPr txBox="1"/>
          <p:nvPr/>
        </p:nvSpPr>
        <p:spPr>
          <a:xfrm>
            <a:off x="540471" y="4858386"/>
            <a:ext cx="3202719" cy="1846659"/>
          </a:xfrm>
          <a:prstGeom prst="rect">
            <a:avLst/>
          </a:prstGeom>
          <a:noFill/>
        </p:spPr>
        <p:txBody>
          <a:bodyPr wrap="square" rtlCol="0">
            <a:spAutoFit/>
          </a:bodyPr>
          <a:lstStyle/>
          <a:p>
            <a:pPr algn="ctr">
              <a:lnSpc>
                <a:spcPct val="95000"/>
              </a:lnSpc>
            </a:pPr>
            <a:r>
              <a:rPr lang="en-US" sz="4000" dirty="0">
                <a:solidFill>
                  <a:schemeClr val="bg1"/>
                </a:solidFill>
              </a:rPr>
              <a:t>P. Z. Myers</a:t>
            </a:r>
          </a:p>
          <a:p>
            <a:pPr algn="ctr">
              <a:lnSpc>
                <a:spcPct val="95000"/>
              </a:lnSpc>
            </a:pPr>
            <a:r>
              <a:rPr lang="en-US" sz="4000" dirty="0">
                <a:solidFill>
                  <a:schemeClr val="bg1"/>
                </a:solidFill>
              </a:rPr>
              <a:t>Biologist, </a:t>
            </a:r>
          </a:p>
          <a:p>
            <a:pPr algn="ctr">
              <a:lnSpc>
                <a:spcPct val="95000"/>
              </a:lnSpc>
            </a:pPr>
            <a:r>
              <a:rPr lang="en-US" sz="4000" dirty="0">
                <a:solidFill>
                  <a:schemeClr val="bg1"/>
                </a:solidFill>
              </a:rPr>
              <a:t>U. Minnesota</a:t>
            </a:r>
          </a:p>
        </p:txBody>
      </p:sp>
      <p:sp>
        <p:nvSpPr>
          <p:cNvPr id="14" name="Rectangle 13">
            <a:extLst>
              <a:ext uri="{FF2B5EF4-FFF2-40B4-BE49-F238E27FC236}">
                <a16:creationId xmlns:a16="http://schemas.microsoft.com/office/drawing/2014/main" id="{37CB3156-CD95-06BC-86E3-A2C18FF02AE1}"/>
              </a:ext>
            </a:extLst>
          </p:cNvPr>
          <p:cNvSpPr/>
          <p:nvPr/>
        </p:nvSpPr>
        <p:spPr>
          <a:xfrm>
            <a:off x="2971800" y="4429506"/>
            <a:ext cx="6892125" cy="320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effectLst>
                  <a:outerShdw blurRad="38100" dist="38100" dir="2700000" algn="tl">
                    <a:srgbClr val="000000">
                      <a:alpha val="43137"/>
                    </a:srgbClr>
                  </a:outerShdw>
                </a:effectLst>
              </a:rPr>
              <a:t>“Faith, go to the corner”</a:t>
            </a:r>
          </a:p>
        </p:txBody>
      </p:sp>
      <p:pic>
        <p:nvPicPr>
          <p:cNvPr id="2" name="Picture 1">
            <a:extLst>
              <a:ext uri="{FF2B5EF4-FFF2-40B4-BE49-F238E27FC236}">
                <a16:creationId xmlns:a16="http://schemas.microsoft.com/office/drawing/2014/main" id="{EF755C07-F3A1-7686-E7CA-0852171BFA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3423" y="3465249"/>
            <a:ext cx="4020622" cy="2165410"/>
          </a:xfrm>
          <a:prstGeom prst="cloud">
            <a:avLst/>
          </a:prstGeom>
        </p:spPr>
      </p:pic>
      <p:sp>
        <p:nvSpPr>
          <p:cNvPr id="10" name="Rectangle 9">
            <a:extLst>
              <a:ext uri="{FF2B5EF4-FFF2-40B4-BE49-F238E27FC236}">
                <a16:creationId xmlns:a16="http://schemas.microsoft.com/office/drawing/2014/main" id="{8E6AF129-1620-0A0A-0D74-D1E628B889E9}"/>
              </a:ext>
            </a:extLst>
          </p:cNvPr>
          <p:cNvSpPr/>
          <p:nvPr/>
        </p:nvSpPr>
        <p:spPr>
          <a:xfrm>
            <a:off x="990600" y="2554619"/>
            <a:ext cx="10201909" cy="923330"/>
          </a:xfrm>
          <a:prstGeom prst="rect">
            <a:avLst/>
          </a:prstGeom>
          <a:noFill/>
        </p:spPr>
        <p:txBody>
          <a:bodyPr wrap="square" lIns="91440" tIns="45720" rIns="91440" bIns="45720">
            <a:spAutoFit/>
          </a:bodyPr>
          <a:lstStyle/>
          <a:p>
            <a:pPr algn="dist"/>
            <a:r>
              <a:rPr lang="en-US" sz="5400" dirty="0">
                <a:solidFill>
                  <a:schemeClr val="bg1"/>
                </a:solidFill>
                <a:effectLst>
                  <a:outerShdw blurRad="38100" dist="38100" dir="2700000" algn="tl">
                    <a:srgbClr val="000000">
                      <a:alpha val="43137"/>
                    </a:srgbClr>
                  </a:outerShdw>
                </a:effectLst>
              </a:rPr>
              <a:t>1. </a:t>
            </a:r>
            <a:r>
              <a:rPr lang="en-US" sz="5400" dirty="0">
                <a:solidFill>
                  <a:srgbClr val="00B050"/>
                </a:solidFill>
                <a:effectLst>
                  <a:outerShdw blurRad="38100" dist="38100" dir="2700000" algn="tl">
                    <a:srgbClr val="000000">
                      <a:alpha val="43137"/>
                    </a:srgbClr>
                  </a:outerShdw>
                </a:effectLst>
              </a:rPr>
              <a:t>Science</a:t>
            </a:r>
            <a:r>
              <a:rPr lang="en-US" sz="5400" dirty="0">
                <a:solidFill>
                  <a:schemeClr val="bg1"/>
                </a:solidFill>
                <a:effectLst>
                  <a:outerShdw blurRad="38100" dist="38100" dir="2700000" algn="tl">
                    <a:srgbClr val="000000">
                      <a:alpha val="43137"/>
                    </a:srgbClr>
                  </a:outerShdw>
                </a:effectLst>
              </a:rPr>
              <a:t> trivializing </a:t>
            </a:r>
            <a:r>
              <a:rPr lang="en-US" sz="5400" dirty="0">
                <a:solidFill>
                  <a:srgbClr val="FF0000"/>
                </a:solidFill>
                <a:effectLst>
                  <a:outerShdw blurRad="38100" dist="38100" dir="2700000" algn="tl">
                    <a:srgbClr val="000000">
                      <a:alpha val="43137"/>
                    </a:srgbClr>
                  </a:outerShdw>
                </a:effectLst>
              </a:rPr>
              <a:t>religion</a:t>
            </a:r>
            <a:endParaRPr lang="en-US" sz="5400" b="1" cap="none" spc="0" dirty="0">
              <a:ln w="9525">
                <a:solidFill>
                  <a:schemeClr val="bg1"/>
                </a:solidFill>
                <a:prstDash val="solid"/>
              </a:ln>
              <a:solidFill>
                <a:srgbClr val="FF0000"/>
              </a:solidFill>
              <a:effectLst>
                <a:outerShdw blurRad="38100" dist="38100" dir="2700000" algn="tl">
                  <a:srgbClr val="000000">
                    <a:alpha val="43137"/>
                  </a:srgbClr>
                </a:outerShdw>
              </a:effectLst>
            </a:endParaRPr>
          </a:p>
        </p:txBody>
      </p:sp>
      <p:sp>
        <p:nvSpPr>
          <p:cNvPr id="59" name="TextBox 58">
            <a:extLst>
              <a:ext uri="{FF2B5EF4-FFF2-40B4-BE49-F238E27FC236}">
                <a16:creationId xmlns:a16="http://schemas.microsoft.com/office/drawing/2014/main" id="{0D6F675E-7FEB-4D86-95D7-EB3A951A7865}"/>
              </a:ext>
            </a:extLst>
          </p:cNvPr>
          <p:cNvSpPr txBox="1"/>
          <p:nvPr/>
        </p:nvSpPr>
        <p:spPr>
          <a:xfrm>
            <a:off x="4704891" y="3016284"/>
            <a:ext cx="5786311" cy="3264408"/>
          </a:xfrm>
          <a:prstGeom prst="rect">
            <a:avLst/>
          </a:prstGeom>
          <a:noFill/>
          <a:ln w="28575">
            <a:noFill/>
          </a:ln>
        </p:spPr>
        <p:txBody>
          <a:bodyPr wrap="square" rtlCol="0">
            <a:noAutofit/>
          </a:bodyPr>
          <a:lstStyle/>
          <a:p>
            <a:pPr>
              <a:spcBef>
                <a:spcPts val="300"/>
              </a:spcBef>
              <a:spcAft>
                <a:spcPts val="300"/>
              </a:spcAft>
            </a:pPr>
            <a:r>
              <a:rPr lang="en-US" sz="4400" dirty="0">
                <a:solidFill>
                  <a:schemeClr val="bg1"/>
                </a:solidFill>
              </a:rPr>
              <a:t>“I never hated religion.    I found religion quite comfortable, and I like people in it.” </a:t>
            </a:r>
          </a:p>
        </p:txBody>
      </p:sp>
    </p:spTree>
    <p:extLst>
      <p:ext uri="{BB962C8B-B14F-4D97-AF65-F5344CB8AC3E}">
        <p14:creationId xmlns:p14="http://schemas.microsoft.com/office/powerpoint/2010/main" val="365205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6" presetClass="emph" presetSubtype="0" fill="hold" grpId="1" nodeType="withEffect">
                                  <p:stCondLst>
                                    <p:cond delay="1000"/>
                                  </p:stCondLst>
                                  <p:iterate type="lt">
                                    <p:tmPct val="0"/>
                                  </p:iterate>
                                  <p:childTnLst>
                                    <p:animScale>
                                      <p:cBhvr>
                                        <p:cTn id="12" dur="2000" fill="hold"/>
                                        <p:tgtEl>
                                          <p:spTgt spid="10"/>
                                        </p:tgtEl>
                                      </p:cBhvr>
                                      <p:by x="150000" y="150000"/>
                                    </p:animScale>
                                  </p:childTnLst>
                                  <p:subTnLst>
                                    <p:set>
                                      <p:cBhvr override="childStyle">
                                        <p:cTn dur="1" fill="hold" display="0" masterRel="nextClick" afterEffect="1"/>
                                        <p:tgtEl>
                                          <p:spTgt spid="10"/>
                                        </p:tgtEl>
                                        <p:attrNameLst>
                                          <p:attrName>style.visibility</p:attrName>
                                        </p:attrNameLst>
                                      </p:cBhvr>
                                      <p:to>
                                        <p:strVal val="hidden"/>
                                      </p:to>
                                    </p:set>
                                  </p:subTnLst>
                                </p:cTn>
                              </p:par>
                              <p:par>
                                <p:cTn id="13" presetID="42" presetClass="entr" presetSubtype="0" fill="hold" grpId="0" nodeType="withEffect">
                                  <p:stCondLst>
                                    <p:cond delay="2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9"/>
                                        </p:tgtEl>
                                        <p:attrNameLst>
                                          <p:attrName>ppt_c</p:attrName>
                                        </p:attrNameLst>
                                      </p:cBhvr>
                                      <p:to>
                                        <a:schemeClr val="tx1"/>
                                      </p:to>
                                    </p:animClr>
                                  </p:subTnLst>
                                </p:cTn>
                              </p:par>
                              <p:par>
                                <p:cTn id="18" presetID="47" presetClass="entr" presetSubtype="0" fill="hold" grpId="0" nodeType="withEffect">
                                  <p:stCondLst>
                                    <p:cond delay="22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8" presetClass="emph" presetSubtype="0" fill="hold" grpId="2" nodeType="withEffect">
                                  <p:stCondLst>
                                    <p:cond delay="3300"/>
                                  </p:stCondLst>
                                  <p:childTnLst>
                                    <p:animRot by="32640000">
                                      <p:cBhvr>
                                        <p:cTn id="24" dur="2750" fill="hold"/>
                                        <p:tgtEl>
                                          <p:spTgt spid="9"/>
                                        </p:tgtEl>
                                        <p:attrNameLst>
                                          <p:attrName>r</p:attrName>
                                        </p:attrNameLst>
                                      </p:cBhvr>
                                    </p:animRot>
                                  </p:childTnLst>
                                </p:cTn>
                              </p:par>
                              <p:par>
                                <p:cTn id="25" presetID="9" presetClass="entr" presetSubtype="0" fill="hold" grpId="0" nodeType="withEffect">
                                  <p:stCondLst>
                                    <p:cond delay="330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75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par>
                                <p:cTn id="28" presetID="10" presetClass="entr" presetSubtype="0" fill="hold" grpId="1" nodeType="withEffect">
                                  <p:stCondLst>
                                    <p:cond delay="3300"/>
                                  </p:stCondLst>
                                  <p:iterate type="lt">
                                    <p:tmPct val="10000"/>
                                  </p:iterate>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500"/>
                                        <p:tgtEl>
                                          <p:spTgt spid="14">
                                            <p:txEl>
                                              <p:pRg st="0" end="0"/>
                                            </p:txEl>
                                          </p:spTgt>
                                        </p:tgtEl>
                                      </p:cBhvr>
                                    </p:animEffect>
                                  </p:childTnLst>
                                  <p:subTnLst>
                                    <p:set>
                                      <p:cBhvr override="childStyle">
                                        <p:cTn dur="1" fill="hold" display="0" masterRel="nextClick" afterEffect="1"/>
                                        <p:tgtEl>
                                          <p:spTgt spid="14">
                                            <p:txEl>
                                              <p:pRg st="0" end="0"/>
                                            </p:txEl>
                                          </p:spTgt>
                                        </p:tgtEl>
                                        <p:attrNameLst>
                                          <p:attrName>style.visibility</p:attrName>
                                        </p:attrNameLst>
                                      </p:cBhvr>
                                      <p:to>
                                        <p:strVal val="hidden"/>
                                      </p:to>
                                    </p:set>
                                  </p:subTnLst>
                                </p:cTn>
                              </p:par>
                              <p:par>
                                <p:cTn id="31" presetID="17" presetClass="entr" presetSubtype="10" fill="hold" nodeType="withEffect">
                                  <p:stCondLst>
                                    <p:cond delay="3300"/>
                                  </p:stCondLst>
                                  <p:childTnLst>
                                    <p:set>
                                      <p:cBhvr>
                                        <p:cTn id="32" dur="1" fill="hold">
                                          <p:stCondLst>
                                            <p:cond delay="0"/>
                                          </p:stCondLst>
                                        </p:cTn>
                                        <p:tgtEl>
                                          <p:spTgt spid="2"/>
                                        </p:tgtEl>
                                        <p:attrNameLst>
                                          <p:attrName>style.visibility</p:attrName>
                                        </p:attrNameLst>
                                      </p:cBhvr>
                                      <p:to>
                                        <p:strVal val="visible"/>
                                      </p:to>
                                    </p:set>
                                    <p:anim calcmode="lin" valueType="num">
                                      <p:cBhvr>
                                        <p:cTn id="33" dur="2000" fill="hold"/>
                                        <p:tgtEl>
                                          <p:spTgt spid="2"/>
                                        </p:tgtEl>
                                        <p:attrNameLst>
                                          <p:attrName>ppt_w</p:attrName>
                                        </p:attrNameLst>
                                      </p:cBhvr>
                                      <p:tavLst>
                                        <p:tav tm="0">
                                          <p:val>
                                            <p:fltVal val="0"/>
                                          </p:val>
                                        </p:tav>
                                        <p:tav tm="100000">
                                          <p:val>
                                            <p:strVal val="#ppt_w"/>
                                          </p:val>
                                        </p:tav>
                                      </p:tavLst>
                                    </p:anim>
                                    <p:anim calcmode="lin" valueType="num">
                                      <p:cBhvr>
                                        <p:cTn id="34" dur="2000" fill="hold"/>
                                        <p:tgtEl>
                                          <p:spTgt spid="2"/>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2"/>
                                        </p:tgtEl>
                                        <p:attrNameLst>
                                          <p:attrName>style.visibility</p:attrName>
                                        </p:attrNameLst>
                                      </p:cBhvr>
                                      <p:to>
                                        <p:strVal val="hidden"/>
                                      </p:to>
                                    </p:set>
                                  </p:subTnLst>
                                </p:cTn>
                              </p:par>
                              <p:par>
                                <p:cTn id="35" presetID="6" presetClass="emph" presetSubtype="0" fill="hold" grpId="1" nodeType="withEffect">
                                  <p:stCondLst>
                                    <p:cond delay="4500"/>
                                  </p:stCondLst>
                                  <p:childTnLst>
                                    <p:animScale>
                                      <p:cBhvr>
                                        <p:cTn id="36" dur="2000" fill="hold"/>
                                        <p:tgtEl>
                                          <p:spTgt spid="9"/>
                                        </p:tgtEl>
                                      </p:cBhvr>
                                      <p:by x="45000" y="45000"/>
                                    </p:animScale>
                                  </p:childTnLst>
                                </p:cTn>
                              </p:par>
                              <p:par>
                                <p:cTn id="37" presetID="6" presetClass="emph" presetSubtype="0" fill="hold" grpId="3" nodeType="withEffect">
                                  <p:stCondLst>
                                    <p:cond delay="4500"/>
                                  </p:stCondLst>
                                  <p:childTnLst>
                                    <p:animScale>
                                      <p:cBhvr>
                                        <p:cTn id="38" dur="3500" fill="hold"/>
                                        <p:tgtEl>
                                          <p:spTgt spid="9"/>
                                        </p:tgtEl>
                                      </p:cBhvr>
                                      <p:by x="66000" y="66000"/>
                                    </p:animScale>
                                  </p:childTnLst>
                                </p:cTn>
                              </p:par>
                              <p:par>
                                <p:cTn id="39" presetID="8" presetClass="emph" presetSubtype="0" fill="hold" grpId="4" nodeType="withEffect">
                                  <p:stCondLst>
                                    <p:cond delay="4500"/>
                                  </p:stCondLst>
                                  <p:childTnLst>
                                    <p:animRot by="-32640000">
                                      <p:cBhvr>
                                        <p:cTn id="40" dur="2000" fill="hold"/>
                                        <p:tgtEl>
                                          <p:spTgt spid="9"/>
                                        </p:tgtEl>
                                        <p:attrNameLst>
                                          <p:attrName>r</p:attrName>
                                        </p:attrNameLst>
                                      </p:cBhvr>
                                    </p:animRot>
                                  </p:childTnLst>
                                </p:cTn>
                              </p:par>
                              <p:par>
                                <p:cTn id="41" presetID="6" presetClass="emph" presetSubtype="0" fill="hold" grpId="1" nodeType="withEffect">
                                  <p:stCondLst>
                                    <p:cond delay="4500"/>
                                  </p:stCondLst>
                                  <p:childTnLst>
                                    <p:animScale>
                                      <p:cBhvr>
                                        <p:cTn id="42" dur="3500" fill="hold"/>
                                        <p:tgtEl>
                                          <p:spTgt spid="8"/>
                                        </p:tgtEl>
                                      </p:cBhvr>
                                      <p:by x="150000" y="150000"/>
                                    </p:animScale>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750"/>
                                        <p:tgtEl>
                                          <p:spTgt spid="13"/>
                                        </p:tgtEl>
                                      </p:cBhvr>
                                    </p:animEffect>
                                    <p:anim calcmode="lin" valueType="num">
                                      <p:cBhvr>
                                        <p:cTn id="53" dur="750" fill="hold"/>
                                        <p:tgtEl>
                                          <p:spTgt spid="13"/>
                                        </p:tgtEl>
                                        <p:attrNameLst>
                                          <p:attrName>ppt_x</p:attrName>
                                        </p:attrNameLst>
                                      </p:cBhvr>
                                      <p:tavLst>
                                        <p:tav tm="0">
                                          <p:val>
                                            <p:strVal val="#ppt_x"/>
                                          </p:val>
                                        </p:tav>
                                        <p:tav tm="100000">
                                          <p:val>
                                            <p:strVal val="#ppt_x"/>
                                          </p:val>
                                        </p:tav>
                                      </p:tavLst>
                                    </p:anim>
                                    <p:anim calcmode="lin" valueType="num">
                                      <p:cBhvr>
                                        <p:cTn id="54" dur="75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iterate type="lt">
                                    <p:tmPct val="12000"/>
                                  </p:iterate>
                                  <p:childTnLst>
                                    <p:set>
                                      <p:cBhvr>
                                        <p:cTn id="58" dur="1" fill="hold">
                                          <p:stCondLst>
                                            <p:cond delay="0"/>
                                          </p:stCondLst>
                                        </p:cTn>
                                        <p:tgtEl>
                                          <p:spTgt spid="59">
                                            <p:txEl>
                                              <p:pRg st="0" end="0"/>
                                            </p:txEl>
                                          </p:spTgt>
                                        </p:tgtEl>
                                        <p:attrNameLst>
                                          <p:attrName>style.visibility</p:attrName>
                                        </p:attrNameLst>
                                      </p:cBhvr>
                                      <p:to>
                                        <p:strVal val="visible"/>
                                      </p:to>
                                    </p:set>
                                    <p:animEffect transition="in" filter="fade">
                                      <p:cBhvr>
                                        <p:cTn id="59"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p:bldP spid="8" grpId="1"/>
      <p:bldP spid="9" grpId="0"/>
      <p:bldP spid="9" grpId="1"/>
      <p:bldP spid="9" grpId="2"/>
      <p:bldP spid="9" grpId="3"/>
      <p:bldP spid="9" grpId="4"/>
      <p:bldP spid="13" grpId="0"/>
      <p:bldP spid="14" grpId="0"/>
      <p:bldP spid="14" grpId="1" uiExpand="1" build="allAtOnce"/>
      <p:bldP spid="10" grpId="0"/>
      <p:bldP spid="10"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EC234FCC-50B5-7FA8-93CC-82957157441F}"/>
              </a:ext>
            </a:extLst>
          </p:cNvPr>
          <p:cNvSpPr/>
          <p:nvPr/>
        </p:nvSpPr>
        <p:spPr>
          <a:xfrm>
            <a:off x="-402358" y="0"/>
            <a:ext cx="12648951" cy="6925456"/>
          </a:xfrm>
          <a:prstGeom prst="rect">
            <a:avLst/>
          </a:prstGeom>
          <a:solidFill>
            <a:schemeClr val="tx1"/>
          </a:solidFill>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4" name="Picture 3" descr="A group of people running&#10;&#10;Description automatically generated with low confidence">
            <a:extLst>
              <a:ext uri="{FF2B5EF4-FFF2-40B4-BE49-F238E27FC236}">
                <a16:creationId xmlns:a16="http://schemas.microsoft.com/office/drawing/2014/main" id="{0FA805B1-F57E-EE06-3C2A-8574E0EC267D}"/>
              </a:ext>
            </a:extLst>
          </p:cNvPr>
          <p:cNvPicPr>
            <a:picLocks noChangeAspect="1"/>
          </p:cNvPicPr>
          <p:nvPr/>
        </p:nvPicPr>
        <p:blipFill>
          <a:blip r:embed="rId5">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tretch>
            <a:fillRect/>
          </a:stretch>
        </p:blipFill>
        <p:spPr>
          <a:xfrm>
            <a:off x="960120" y="1883664"/>
            <a:ext cx="10202002" cy="3090326"/>
          </a:xfrm>
          <a:prstGeom prst="cloud">
            <a:avLst/>
          </a:prstGeom>
        </p:spPr>
      </p:pic>
      <p:sp>
        <p:nvSpPr>
          <p:cNvPr id="2" name="Rectangle 1">
            <a:extLst>
              <a:ext uri="{FF2B5EF4-FFF2-40B4-BE49-F238E27FC236}">
                <a16:creationId xmlns:a16="http://schemas.microsoft.com/office/drawing/2014/main" id="{87D1AD29-3B7C-D2B1-2E64-38021011DCE8}"/>
              </a:ext>
            </a:extLst>
          </p:cNvPr>
          <p:cNvSpPr/>
          <p:nvPr/>
        </p:nvSpPr>
        <p:spPr>
          <a:xfrm>
            <a:off x="960120" y="1069848"/>
            <a:ext cx="10202001" cy="4247317"/>
          </a:xfrm>
          <a:prstGeom prst="rect">
            <a:avLst/>
          </a:prstGeom>
          <a:solidFill>
            <a:srgbClr val="000000">
              <a:alpha val="58824"/>
            </a:srgbClr>
          </a:solidFill>
        </p:spPr>
        <p:txBody>
          <a:bodyPr wrap="square" lIns="91440" tIns="45720" rIns="91440" bIns="45720">
            <a:spAutoFit/>
          </a:bodyPr>
          <a:lstStyle/>
          <a:p>
            <a:pPr algn="ctr">
              <a:lnSpc>
                <a:spcPct val="90000"/>
              </a:lnSpc>
            </a:pPr>
            <a:r>
              <a:rPr lang="en-US" sz="60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According to Ridley, </a:t>
            </a:r>
          </a:p>
          <a:p>
            <a:pPr algn="ctr">
              <a:lnSpc>
                <a:spcPct val="90000"/>
              </a:lnSpc>
            </a:pPr>
            <a:r>
              <a:rPr lang="en-US" sz="60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what’s the </a:t>
            </a:r>
            <a:r>
              <a:rPr lang="en-US" sz="60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highlight>
                  <a:srgbClr val="FF0000"/>
                </a:highlight>
              </a:rPr>
              <a:t>ONLY</a:t>
            </a:r>
            <a:r>
              <a:rPr lang="en-US" sz="60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 way to keep harmful mutations under control </a:t>
            </a:r>
            <a:r>
              <a:rPr lang="en-US" sz="6000" b="1" dirty="0">
                <a:ln w="9525">
                  <a:solidFill>
                    <a:schemeClr val="bg1"/>
                  </a:solidFill>
                  <a:prstDash val="solid"/>
                </a:ln>
                <a:solidFill>
                  <a:schemeClr val="bg1"/>
                </a:solidFill>
                <a:effectLst>
                  <a:outerShdw blurRad="12700" dist="38100" dir="2700000" algn="tl" rotWithShape="0">
                    <a:schemeClr val="bg1">
                      <a:lumMod val="50000"/>
                    </a:schemeClr>
                  </a:outerShdw>
                </a:effectLst>
              </a:rPr>
              <a:t>so that the evolution                of species can continue</a:t>
            </a:r>
            <a:r>
              <a:rPr lang="en-US" sz="60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 </a:t>
            </a:r>
          </a:p>
        </p:txBody>
      </p:sp>
      <p:sp>
        <p:nvSpPr>
          <p:cNvPr id="7" name="Rectangle 6">
            <a:extLst>
              <a:ext uri="{FF2B5EF4-FFF2-40B4-BE49-F238E27FC236}">
                <a16:creationId xmlns:a16="http://schemas.microsoft.com/office/drawing/2014/main" id="{221C74E2-BB4B-B8D9-5EEF-33923AED139E}"/>
              </a:ext>
            </a:extLst>
          </p:cNvPr>
          <p:cNvSpPr/>
          <p:nvPr/>
        </p:nvSpPr>
        <p:spPr>
          <a:xfrm>
            <a:off x="195567" y="5080948"/>
            <a:ext cx="1319592" cy="707886"/>
          </a:xfrm>
          <a:prstGeom prst="rect">
            <a:avLst/>
          </a:prstGeom>
          <a:noFill/>
        </p:spPr>
        <p:txBody>
          <a:bodyPr wrap="none" lIns="91440" tIns="45720" rIns="91440" bIns="45720">
            <a:spAutoFit/>
          </a:bodyPr>
          <a:lstStyle/>
          <a:p>
            <a:pPr algn="ctr"/>
            <a:r>
              <a:rPr lang="en-US" sz="4000" b="0" cap="none" spc="0">
                <a:ln w="0"/>
                <a:solidFill>
                  <a:schemeClr val="bg1"/>
                </a:solidFill>
                <a:effectLst>
                  <a:outerShdw blurRad="38100" dist="19050" dir="2700000" algn="tl" rotWithShape="0">
                    <a:schemeClr val="dk1">
                      <a:alpha val="40000"/>
                    </a:schemeClr>
                  </a:outerShdw>
                </a:effectLst>
              </a:rPr>
              <a:t>2008</a:t>
            </a:r>
          </a:p>
        </p:txBody>
      </p:sp>
      <p:sp>
        <p:nvSpPr>
          <p:cNvPr id="8" name="Rectangle 7">
            <a:extLst>
              <a:ext uri="{FF2B5EF4-FFF2-40B4-BE49-F238E27FC236}">
                <a16:creationId xmlns:a16="http://schemas.microsoft.com/office/drawing/2014/main" id="{82AE4FAC-C034-8633-CCD4-C7DE211B26FB}"/>
              </a:ext>
            </a:extLst>
          </p:cNvPr>
          <p:cNvSpPr/>
          <p:nvPr/>
        </p:nvSpPr>
        <p:spPr>
          <a:xfrm>
            <a:off x="855363" y="34537"/>
            <a:ext cx="11739282" cy="923330"/>
          </a:xfrm>
          <a:prstGeom prst="rect">
            <a:avLst/>
          </a:prstGeom>
          <a:noFill/>
        </p:spPr>
        <p:txBody>
          <a:bodyPr wrap="square" lIns="91440" tIns="45720" rIns="91440" bIns="45720">
            <a:spAutoFit/>
          </a:bodyPr>
          <a:lstStyle/>
          <a:p>
            <a:pPr algn="ctr"/>
            <a:r>
              <a:rPr lang="en-US" sz="5400" b="1">
                <a:ln w="9525">
                  <a:solidFill>
                    <a:schemeClr val="bg1"/>
                  </a:solidFill>
                  <a:prstDash val="solid"/>
                </a:ln>
                <a:solidFill>
                  <a:schemeClr val="bg1"/>
                </a:solidFill>
              </a:rPr>
              <a:t> 2 Possible Ways Toward Complexity</a:t>
            </a:r>
          </a:p>
        </p:txBody>
      </p:sp>
      <p:cxnSp>
        <p:nvCxnSpPr>
          <p:cNvPr id="11" name="Straight Arrow Connector 10">
            <a:extLst>
              <a:ext uri="{FF2B5EF4-FFF2-40B4-BE49-F238E27FC236}">
                <a16:creationId xmlns:a16="http://schemas.microsoft.com/office/drawing/2014/main" id="{BED42616-7278-E80B-40FA-1156DED8DAA1}"/>
              </a:ext>
            </a:extLst>
          </p:cNvPr>
          <p:cNvCxnSpPr>
            <a:cxnSpLocks/>
          </p:cNvCxnSpPr>
          <p:nvPr/>
        </p:nvCxnSpPr>
        <p:spPr>
          <a:xfrm>
            <a:off x="6893975" y="1188511"/>
            <a:ext cx="758952" cy="557784"/>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B795547-FC12-8E2F-EF03-EBE051A06C8B}"/>
              </a:ext>
            </a:extLst>
          </p:cNvPr>
          <p:cNvSpPr/>
          <p:nvPr/>
        </p:nvSpPr>
        <p:spPr>
          <a:xfrm>
            <a:off x="4922834" y="1562769"/>
            <a:ext cx="5479083" cy="923330"/>
          </a:xfrm>
          <a:prstGeom prst="rect">
            <a:avLst/>
          </a:prstGeom>
          <a:noFill/>
        </p:spPr>
        <p:txBody>
          <a:bodyPr wrap="square" lIns="91440" tIns="45720" rIns="91440" bIns="45720">
            <a:spAutoFit/>
          </a:bodyPr>
          <a:lstStyle/>
          <a:p>
            <a:pPr algn="ctr"/>
            <a:r>
              <a:rPr lang="en-US" sz="5400" b="1" cap="none" spc="0">
                <a:ln w="9525">
                  <a:solidFill>
                    <a:schemeClr val="bg1"/>
                  </a:solidFill>
                  <a:prstDash val="solid"/>
                </a:ln>
                <a:solidFill>
                  <a:schemeClr val="bg1"/>
                </a:solidFill>
              </a:rPr>
              <a:t>Sex</a:t>
            </a:r>
          </a:p>
        </p:txBody>
      </p:sp>
      <p:pic>
        <p:nvPicPr>
          <p:cNvPr id="21" name="Picture 20" descr="A picture containing sheep, mammal&#10;&#10;Description automatically generated">
            <a:extLst>
              <a:ext uri="{FF2B5EF4-FFF2-40B4-BE49-F238E27FC236}">
                <a16:creationId xmlns:a16="http://schemas.microsoft.com/office/drawing/2014/main" id="{EAC28BA3-BFD5-267F-1505-C783182A1F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56998" y="2076131"/>
            <a:ext cx="1513436" cy="1314451"/>
          </a:xfrm>
          <a:prstGeom prst="rect">
            <a:avLst/>
          </a:prstGeom>
        </p:spPr>
      </p:pic>
      <p:pic>
        <p:nvPicPr>
          <p:cNvPr id="23" name="Picture 22" descr="A picture containing sheep, mammal&#10;&#10;Description automatically generated">
            <a:extLst>
              <a:ext uri="{FF2B5EF4-FFF2-40B4-BE49-F238E27FC236}">
                <a16:creationId xmlns:a16="http://schemas.microsoft.com/office/drawing/2014/main" id="{F8394FA1-B7C7-9512-5D4C-ED1668972CF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55264" y="3370887"/>
            <a:ext cx="1513436" cy="1314451"/>
          </a:xfrm>
          <a:prstGeom prst="rect">
            <a:avLst/>
          </a:prstGeom>
        </p:spPr>
      </p:pic>
      <p:pic>
        <p:nvPicPr>
          <p:cNvPr id="24" name="Picture 23" descr="A picture containing sheep, mammal&#10;&#10;Description automatically generated">
            <a:extLst>
              <a:ext uri="{FF2B5EF4-FFF2-40B4-BE49-F238E27FC236}">
                <a16:creationId xmlns:a16="http://schemas.microsoft.com/office/drawing/2014/main" id="{332E148F-8276-9C31-D98F-828BFC3C6A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56998" y="4616740"/>
            <a:ext cx="1513436" cy="1314451"/>
          </a:xfrm>
          <a:prstGeom prst="rect">
            <a:avLst/>
          </a:prstGeom>
        </p:spPr>
      </p:pic>
      <p:pic>
        <p:nvPicPr>
          <p:cNvPr id="25" name="Picture 24" descr="A picture containing sheep, mammal&#10;&#10;Description automatically generated">
            <a:extLst>
              <a:ext uri="{FF2B5EF4-FFF2-40B4-BE49-F238E27FC236}">
                <a16:creationId xmlns:a16="http://schemas.microsoft.com/office/drawing/2014/main" id="{9EF6E562-27ED-16D6-9F92-3E46020B68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55264" y="5911496"/>
            <a:ext cx="1513436" cy="1314451"/>
          </a:xfrm>
          <a:prstGeom prst="rect">
            <a:avLst/>
          </a:prstGeom>
        </p:spPr>
      </p:pic>
      <p:sp>
        <p:nvSpPr>
          <p:cNvPr id="13" name="Rectangle 12">
            <a:extLst>
              <a:ext uri="{FF2B5EF4-FFF2-40B4-BE49-F238E27FC236}">
                <a16:creationId xmlns:a16="http://schemas.microsoft.com/office/drawing/2014/main" id="{2B63365F-A57B-8A9D-BE6E-9AA9DEC4F846}"/>
              </a:ext>
            </a:extLst>
          </p:cNvPr>
          <p:cNvSpPr/>
          <p:nvPr/>
        </p:nvSpPr>
        <p:spPr>
          <a:xfrm>
            <a:off x="2806494" y="1615938"/>
            <a:ext cx="2414444"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ysClr val="windowText" lastClr="000000"/>
                </a:solidFill>
              </a:rPr>
              <a:t>Cloning</a:t>
            </a:r>
          </a:p>
        </p:txBody>
      </p:sp>
      <p:sp>
        <p:nvSpPr>
          <p:cNvPr id="15" name="&quot;Not Allowed&quot; Symbol 14">
            <a:extLst>
              <a:ext uri="{FF2B5EF4-FFF2-40B4-BE49-F238E27FC236}">
                <a16:creationId xmlns:a16="http://schemas.microsoft.com/office/drawing/2014/main" id="{718153CD-737D-46A0-1531-88A18779BD90}"/>
              </a:ext>
            </a:extLst>
          </p:cNvPr>
          <p:cNvSpPr/>
          <p:nvPr/>
        </p:nvSpPr>
        <p:spPr>
          <a:xfrm>
            <a:off x="3487458" y="1510626"/>
            <a:ext cx="1001654" cy="923330"/>
          </a:xfrm>
          <a:prstGeom prst="noSmoking">
            <a:avLst/>
          </a:prstGeom>
          <a:solidFill>
            <a:srgbClr val="FF0000"/>
          </a:solidFill>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26" name="Speech Bubble: Rectangle 25">
            <a:extLst>
              <a:ext uri="{FF2B5EF4-FFF2-40B4-BE49-F238E27FC236}">
                <a16:creationId xmlns:a16="http://schemas.microsoft.com/office/drawing/2014/main" id="{46F751C3-09D0-53B2-223A-872D568AEDE4}"/>
              </a:ext>
            </a:extLst>
          </p:cNvPr>
          <p:cNvSpPr/>
          <p:nvPr/>
        </p:nvSpPr>
        <p:spPr>
          <a:xfrm>
            <a:off x="124753" y="2486099"/>
            <a:ext cx="3047477" cy="3785652"/>
          </a:xfrm>
          <a:prstGeom prst="wedgeRectCallout">
            <a:avLst>
              <a:gd name="adj1" fmla="val -26615"/>
              <a:gd name="adj2" fmla="val -64131"/>
            </a:avLst>
          </a:prstGeom>
          <a:solidFill>
            <a:schemeClr val="tx1"/>
          </a:solidFill>
          <a:ln>
            <a:solidFill>
              <a:schemeClr val="bg1"/>
            </a:solidFill>
          </a:ln>
        </p:spPr>
        <p:txBody>
          <a:bodyPr wrap="square" lIns="91440" tIns="45720" rIns="91440" bIns="45720" rtlCol="0" anchor="ctr">
            <a:spAutoFit/>
          </a:bodyPr>
          <a:lstStyle/>
          <a:p>
            <a:r>
              <a:rPr lang="en-US" sz="4000">
                <a:ln w="0"/>
                <a:solidFill>
                  <a:schemeClr val="bg1"/>
                </a:solidFill>
                <a:effectLst>
                  <a:outerShdw blurRad="38100" dist="25400" dir="5400000" algn="ctr" rotWithShape="0">
                    <a:srgbClr val="6E747A">
                      <a:alpha val="43000"/>
                    </a:srgbClr>
                  </a:outerShdw>
                </a:effectLst>
              </a:rPr>
              <a:t>“</a:t>
            </a:r>
            <a:r>
              <a:rPr lang="en-US" sz="4000">
                <a:ln w="0"/>
                <a:solidFill>
                  <a:schemeClr val="bg1"/>
                </a:solidFill>
                <a:effectLst>
                  <a:outerShdw blurRad="38100" dist="25400" dir="5400000" algn="ctr" rotWithShape="0">
                    <a:srgbClr val="6E747A">
                      <a:alpha val="43000"/>
                    </a:srgbClr>
                  </a:outerShdw>
                </a:effectLst>
                <a:highlight>
                  <a:srgbClr val="800000"/>
                </a:highlight>
              </a:rPr>
              <a:t>Probably</a:t>
            </a:r>
            <a:r>
              <a:rPr lang="en-US" sz="4000">
                <a:ln w="0"/>
                <a:solidFill>
                  <a:schemeClr val="bg1"/>
                </a:solidFill>
                <a:effectLst>
                  <a:outerShdw blurRad="38100" dist="25400" dir="5400000" algn="ctr" rotWithShape="0">
                    <a:srgbClr val="6E747A">
                      <a:alpha val="43000"/>
                    </a:srgbClr>
                  </a:outerShdw>
                </a:effectLst>
              </a:rPr>
              <a:t> </a:t>
            </a:r>
            <a:r>
              <a:rPr lang="en-US" sz="4000">
                <a:ln w="0"/>
                <a:solidFill>
                  <a:schemeClr val="bg1"/>
                </a:solidFill>
                <a:effectLst>
                  <a:outerShdw blurRad="38100" dist="25400" dir="5400000" algn="ctr" rotWithShape="0">
                    <a:srgbClr val="6E747A">
                      <a:alpha val="43000"/>
                    </a:srgbClr>
                  </a:outerShdw>
                </a:effectLst>
                <a:highlight>
                  <a:srgbClr val="800000"/>
                </a:highlight>
              </a:rPr>
              <a:t>not</a:t>
            </a:r>
            <a:r>
              <a:rPr lang="en-US" sz="4000">
                <a:ln w="0"/>
                <a:solidFill>
                  <a:schemeClr val="bg1"/>
                </a:solidFill>
                <a:effectLst>
                  <a:outerShdw blurRad="38100" dist="25400" dir="5400000" algn="ctr" rotWithShape="0">
                    <a:srgbClr val="6E747A">
                      <a:alpha val="43000"/>
                    </a:srgbClr>
                  </a:outerShdw>
                </a:effectLst>
              </a:rPr>
              <a:t> … Cloning could not last long on an evolution timescale.”</a:t>
            </a:r>
          </a:p>
        </p:txBody>
      </p:sp>
      <p:sp>
        <p:nvSpPr>
          <p:cNvPr id="5" name="Oval 4">
            <a:extLst>
              <a:ext uri="{FF2B5EF4-FFF2-40B4-BE49-F238E27FC236}">
                <a16:creationId xmlns:a16="http://schemas.microsoft.com/office/drawing/2014/main" id="{A12E3B79-571E-F570-20F8-173458F9FB87}"/>
              </a:ext>
            </a:extLst>
          </p:cNvPr>
          <p:cNvSpPr/>
          <p:nvPr/>
        </p:nvSpPr>
        <p:spPr>
          <a:xfrm>
            <a:off x="3447384" y="2392842"/>
            <a:ext cx="322473" cy="211705"/>
          </a:xfrm>
          <a:prstGeom prst="ellipse">
            <a:avLst/>
          </a:prstGeom>
          <a:solidFill>
            <a:srgbClr val="CC3300"/>
          </a:solidFill>
          <a:ln>
            <a:noFill/>
          </a:ln>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30" name="Picture 29" descr="A picture containing sheep, mammal&#10;&#10;Description automatically generated">
            <a:extLst>
              <a:ext uri="{FF2B5EF4-FFF2-40B4-BE49-F238E27FC236}">
                <a16:creationId xmlns:a16="http://schemas.microsoft.com/office/drawing/2014/main" id="{0309939E-DC9C-B67D-F3F9-B6582A9DAAF2}"/>
              </a:ext>
            </a:extLst>
          </p:cNvPr>
          <p:cNvPicPr>
            <a:picLocks noChangeAspect="1"/>
          </p:cNvPicPr>
          <p:nvPr/>
        </p:nvPicPr>
        <p:blipFill>
          <a:blip r:embed="rId9">
            <a:lum bright="70000" contrast="-70000"/>
            <a:extLst>
              <a:ext uri="{BEBA8EAE-BF5A-486C-A8C5-ECC9F3942E4B}">
                <a14:imgProps xmlns:a14="http://schemas.microsoft.com/office/drawing/2010/main">
                  <a14:imgLayer r:embed="rId10">
                    <a14:imgEffect>
                      <a14:artisticGlass/>
                    </a14:imgEffect>
                  </a14:imgLayer>
                </a14:imgProps>
              </a:ext>
              <a:ext uri="{28A0092B-C50C-407E-A947-70E740481C1C}">
                <a14:useLocalDpi xmlns:a14="http://schemas.microsoft.com/office/drawing/2010/main" val="0"/>
              </a:ext>
            </a:extLst>
          </a:blip>
          <a:stretch>
            <a:fillRect/>
          </a:stretch>
        </p:blipFill>
        <p:spPr>
          <a:xfrm>
            <a:off x="3255264" y="5916168"/>
            <a:ext cx="1513436" cy="1314451"/>
          </a:xfrm>
          <a:prstGeom prst="rect">
            <a:avLst/>
          </a:prstGeom>
        </p:spPr>
      </p:pic>
      <p:sp>
        <p:nvSpPr>
          <p:cNvPr id="20" name="Oval 19">
            <a:extLst>
              <a:ext uri="{FF2B5EF4-FFF2-40B4-BE49-F238E27FC236}">
                <a16:creationId xmlns:a16="http://schemas.microsoft.com/office/drawing/2014/main" id="{36379F97-3832-B4A8-F0B1-2102BBC9F1EA}"/>
              </a:ext>
            </a:extLst>
          </p:cNvPr>
          <p:cNvSpPr/>
          <p:nvPr/>
        </p:nvSpPr>
        <p:spPr>
          <a:xfrm>
            <a:off x="3785616" y="6271751"/>
            <a:ext cx="322473" cy="211705"/>
          </a:xfrm>
          <a:prstGeom prst="ellipse">
            <a:avLst/>
          </a:prstGeom>
          <a:solidFill>
            <a:srgbClr val="FF0000"/>
          </a:solidFill>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27" name="Oval 26">
            <a:extLst>
              <a:ext uri="{FF2B5EF4-FFF2-40B4-BE49-F238E27FC236}">
                <a16:creationId xmlns:a16="http://schemas.microsoft.com/office/drawing/2014/main" id="{5FC78BA7-A822-59A8-0998-BFFFAB0ACE9E}"/>
              </a:ext>
            </a:extLst>
          </p:cNvPr>
          <p:cNvSpPr/>
          <p:nvPr/>
        </p:nvSpPr>
        <p:spPr>
          <a:xfrm>
            <a:off x="3447288" y="6271066"/>
            <a:ext cx="322473" cy="211705"/>
          </a:xfrm>
          <a:prstGeom prst="ellipse">
            <a:avLst/>
          </a:prstGeom>
          <a:solidFill>
            <a:srgbClr val="CC3300"/>
          </a:solidFill>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28" name="Oval 27">
            <a:extLst>
              <a:ext uri="{FF2B5EF4-FFF2-40B4-BE49-F238E27FC236}">
                <a16:creationId xmlns:a16="http://schemas.microsoft.com/office/drawing/2014/main" id="{8C4B0368-2F95-C5B0-18A9-E13B5658E815}"/>
              </a:ext>
            </a:extLst>
          </p:cNvPr>
          <p:cNvSpPr/>
          <p:nvPr/>
        </p:nvSpPr>
        <p:spPr>
          <a:xfrm>
            <a:off x="3572001" y="6490161"/>
            <a:ext cx="322473" cy="211705"/>
          </a:xfrm>
          <a:prstGeom prst="ellipse">
            <a:avLst/>
          </a:prstGeom>
          <a:solidFill>
            <a:srgbClr val="800000"/>
          </a:solidFill>
          <a:ln>
            <a:noFill/>
          </a:ln>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29" name="Oval 28">
            <a:extLst>
              <a:ext uri="{FF2B5EF4-FFF2-40B4-BE49-F238E27FC236}">
                <a16:creationId xmlns:a16="http://schemas.microsoft.com/office/drawing/2014/main" id="{EF5B122E-D154-6D2F-8751-A696AD3AB898}"/>
              </a:ext>
            </a:extLst>
          </p:cNvPr>
          <p:cNvSpPr/>
          <p:nvPr/>
        </p:nvSpPr>
        <p:spPr>
          <a:xfrm>
            <a:off x="3911557" y="6492240"/>
            <a:ext cx="322473" cy="211705"/>
          </a:xfrm>
          <a:prstGeom prst="ellipse">
            <a:avLst/>
          </a:prstGeom>
          <a:solidFill>
            <a:srgbClr val="990033"/>
          </a:solidFill>
          <a:ln>
            <a:noFill/>
          </a:ln>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19" name="Picture 18" descr="A picture containing sheep, mammal&#10;&#10;Description automatically generated">
            <a:extLst>
              <a:ext uri="{FF2B5EF4-FFF2-40B4-BE49-F238E27FC236}">
                <a16:creationId xmlns:a16="http://schemas.microsoft.com/office/drawing/2014/main" id="{E5321355-C0FC-0EE5-5C45-10CAC1712DDB}"/>
              </a:ext>
            </a:extLst>
          </p:cNvPr>
          <p:cNvPicPr>
            <a:picLocks noChangeAspect="1"/>
          </p:cNvPicPr>
          <p:nvPr/>
        </p:nvPicPr>
        <p:blipFill>
          <a:blip r:embed="rId11">
            <a:extLst>
              <a:ext uri="{BEBA8EAE-BF5A-486C-A8C5-ECC9F3942E4B}">
                <a14:imgProps xmlns:a14="http://schemas.microsoft.com/office/drawing/2010/main">
                  <a14:imgLayer r:embed="rId10">
                    <a14:imgEffect>
                      <a14:artisticGlowDiffused/>
                    </a14:imgEffect>
                  </a14:imgLayer>
                </a14:imgProps>
              </a:ext>
              <a:ext uri="{28A0092B-C50C-407E-A947-70E740481C1C}">
                <a14:useLocalDpi xmlns:a14="http://schemas.microsoft.com/office/drawing/2010/main" val="0"/>
              </a:ext>
            </a:extLst>
          </a:blip>
          <a:stretch>
            <a:fillRect/>
          </a:stretch>
        </p:blipFill>
        <p:spPr>
          <a:xfrm>
            <a:off x="3255264" y="4572799"/>
            <a:ext cx="1513436" cy="1314451"/>
          </a:xfrm>
          <a:prstGeom prst="rect">
            <a:avLst/>
          </a:prstGeom>
        </p:spPr>
      </p:pic>
      <p:sp>
        <p:nvSpPr>
          <p:cNvPr id="16" name="Oval 15">
            <a:extLst>
              <a:ext uri="{FF2B5EF4-FFF2-40B4-BE49-F238E27FC236}">
                <a16:creationId xmlns:a16="http://schemas.microsoft.com/office/drawing/2014/main" id="{4D56EC63-B6DB-7E3D-586A-9F8527A6779E}"/>
              </a:ext>
            </a:extLst>
          </p:cNvPr>
          <p:cNvSpPr/>
          <p:nvPr/>
        </p:nvSpPr>
        <p:spPr>
          <a:xfrm>
            <a:off x="3784001" y="4936694"/>
            <a:ext cx="322473" cy="211705"/>
          </a:xfrm>
          <a:prstGeom prst="ellipse">
            <a:avLst/>
          </a:prstGeom>
          <a:solidFill>
            <a:srgbClr val="FF0000"/>
          </a:solidFill>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7" name="Oval 16">
            <a:extLst>
              <a:ext uri="{FF2B5EF4-FFF2-40B4-BE49-F238E27FC236}">
                <a16:creationId xmlns:a16="http://schemas.microsoft.com/office/drawing/2014/main" id="{14C4517D-7F42-E0C3-05B9-AAFA9FDDAFAE}"/>
              </a:ext>
            </a:extLst>
          </p:cNvPr>
          <p:cNvSpPr/>
          <p:nvPr/>
        </p:nvSpPr>
        <p:spPr>
          <a:xfrm>
            <a:off x="3444195" y="4936009"/>
            <a:ext cx="322473" cy="211705"/>
          </a:xfrm>
          <a:prstGeom prst="ellipse">
            <a:avLst/>
          </a:prstGeom>
          <a:solidFill>
            <a:srgbClr val="CC3300"/>
          </a:solidFill>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8" name="Oval 17">
            <a:extLst>
              <a:ext uri="{FF2B5EF4-FFF2-40B4-BE49-F238E27FC236}">
                <a16:creationId xmlns:a16="http://schemas.microsoft.com/office/drawing/2014/main" id="{74DBDC8F-879E-001A-7560-78BAF9197663}"/>
              </a:ext>
            </a:extLst>
          </p:cNvPr>
          <p:cNvSpPr/>
          <p:nvPr/>
        </p:nvSpPr>
        <p:spPr>
          <a:xfrm>
            <a:off x="3528963" y="5155104"/>
            <a:ext cx="322473" cy="211705"/>
          </a:xfrm>
          <a:prstGeom prst="ellipse">
            <a:avLst/>
          </a:prstGeom>
          <a:solidFill>
            <a:srgbClr val="800000"/>
          </a:solidFill>
          <a:ln>
            <a:noFill/>
          </a:ln>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12" name="Picture 11" descr="A picture containing sheep, mammal&#10;&#10;Description automatically generated">
            <a:extLst>
              <a:ext uri="{FF2B5EF4-FFF2-40B4-BE49-F238E27FC236}">
                <a16:creationId xmlns:a16="http://schemas.microsoft.com/office/drawing/2014/main" id="{64564036-F08B-1E8D-D541-41BB537C6286}"/>
              </a:ext>
            </a:extLst>
          </p:cNvPr>
          <p:cNvPicPr>
            <a:picLocks noChangeAspect="1"/>
          </p:cNvPicPr>
          <p:nvPr/>
        </p:nvPicPr>
        <p:blipFill>
          <a:blip r:embed="rId12">
            <a:extLst>
              <a:ext uri="{BEBA8EAE-BF5A-486C-A8C5-ECC9F3942E4B}">
                <a14:imgProps xmlns:a14="http://schemas.microsoft.com/office/drawing/2010/main">
                  <a14:imgLayer r:embed="rId10">
                    <a14:imgEffect>
                      <a14:artisticLineDrawing/>
                    </a14:imgEffect>
                  </a14:imgLayer>
                </a14:imgProps>
              </a:ext>
              <a:ext uri="{28A0092B-C50C-407E-A947-70E740481C1C}">
                <a14:useLocalDpi xmlns:a14="http://schemas.microsoft.com/office/drawing/2010/main" val="0"/>
              </a:ext>
            </a:extLst>
          </a:blip>
          <a:stretch>
            <a:fillRect/>
          </a:stretch>
        </p:blipFill>
        <p:spPr>
          <a:xfrm>
            <a:off x="3255264" y="3374136"/>
            <a:ext cx="1513436" cy="1314451"/>
          </a:xfrm>
          <a:prstGeom prst="rect">
            <a:avLst/>
          </a:prstGeom>
        </p:spPr>
      </p:pic>
      <p:sp>
        <p:nvSpPr>
          <p:cNvPr id="9" name="Oval 8">
            <a:extLst>
              <a:ext uri="{FF2B5EF4-FFF2-40B4-BE49-F238E27FC236}">
                <a16:creationId xmlns:a16="http://schemas.microsoft.com/office/drawing/2014/main" id="{24A551F7-1BAE-F387-4F4B-38AA2CA80081}"/>
              </a:ext>
            </a:extLst>
          </p:cNvPr>
          <p:cNvSpPr/>
          <p:nvPr/>
        </p:nvSpPr>
        <p:spPr>
          <a:xfrm>
            <a:off x="3784001" y="3712464"/>
            <a:ext cx="322473" cy="211705"/>
          </a:xfrm>
          <a:prstGeom prst="ellipse">
            <a:avLst/>
          </a:prstGeom>
          <a:solidFill>
            <a:srgbClr val="FF0000"/>
          </a:solidFill>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Oval 5">
            <a:extLst>
              <a:ext uri="{FF2B5EF4-FFF2-40B4-BE49-F238E27FC236}">
                <a16:creationId xmlns:a16="http://schemas.microsoft.com/office/drawing/2014/main" id="{10F2C65B-4C0A-7152-9327-0A3A372806D5}"/>
              </a:ext>
            </a:extLst>
          </p:cNvPr>
          <p:cNvSpPr/>
          <p:nvPr/>
        </p:nvSpPr>
        <p:spPr>
          <a:xfrm>
            <a:off x="3444195" y="3711779"/>
            <a:ext cx="322473" cy="211705"/>
          </a:xfrm>
          <a:prstGeom prst="ellipse">
            <a:avLst/>
          </a:prstGeom>
          <a:solidFill>
            <a:srgbClr val="CC3300"/>
          </a:solidFill>
        </p:spPr>
        <p:txBody>
          <a:bodyPr wrap="non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1" name="TextBox 30">
            <a:extLst>
              <a:ext uri="{FF2B5EF4-FFF2-40B4-BE49-F238E27FC236}">
                <a16:creationId xmlns:a16="http://schemas.microsoft.com/office/drawing/2014/main" id="{1EA5082A-6680-D48E-2895-730EE343C93E}"/>
              </a:ext>
            </a:extLst>
          </p:cNvPr>
          <p:cNvSpPr txBox="1"/>
          <p:nvPr/>
        </p:nvSpPr>
        <p:spPr>
          <a:xfrm>
            <a:off x="502920" y="2858389"/>
            <a:ext cx="3113178" cy="2862322"/>
          </a:xfrm>
          <a:prstGeom prst="rect">
            <a:avLst/>
          </a:prstGeom>
          <a:noFill/>
        </p:spPr>
        <p:txBody>
          <a:bodyPr wrap="square" rtlCol="0">
            <a:spAutoFit/>
          </a:bodyPr>
          <a:lstStyle/>
          <a:p>
            <a:pPr algn="l">
              <a:lnSpc>
                <a:spcPct val="90000"/>
              </a:lnSpc>
            </a:pPr>
            <a:r>
              <a:rPr lang="en-US" sz="4000">
                <a:solidFill>
                  <a:schemeClr val="bg1"/>
                </a:solidFill>
              </a:rPr>
              <a:t>Successive reproduction through </a:t>
            </a:r>
            <a:r>
              <a:rPr lang="en-US" sz="4000" b="1">
                <a:solidFill>
                  <a:schemeClr val="bg1"/>
                </a:solidFill>
              </a:rPr>
              <a:t>cloning</a:t>
            </a:r>
            <a:r>
              <a:rPr lang="en-US" sz="4000">
                <a:solidFill>
                  <a:schemeClr val="bg1"/>
                </a:solidFill>
              </a:rPr>
              <a:t> will accumulate </a:t>
            </a:r>
          </a:p>
        </p:txBody>
      </p:sp>
      <p:sp>
        <p:nvSpPr>
          <p:cNvPr id="1025" name="&quot;Not Allowed&quot; Symbol 1024">
            <a:extLst>
              <a:ext uri="{FF2B5EF4-FFF2-40B4-BE49-F238E27FC236}">
                <a16:creationId xmlns:a16="http://schemas.microsoft.com/office/drawing/2014/main" id="{379EBB91-E869-0C76-9D19-461225B0168B}"/>
              </a:ext>
            </a:extLst>
          </p:cNvPr>
          <p:cNvSpPr/>
          <p:nvPr/>
        </p:nvSpPr>
        <p:spPr>
          <a:xfrm>
            <a:off x="3639858" y="1663026"/>
            <a:ext cx="1001654" cy="923330"/>
          </a:xfrm>
          <a:prstGeom prst="noSmoking">
            <a:avLst/>
          </a:prstGeom>
          <a:solidFill>
            <a:srgbClr val="FF0000"/>
          </a:solidFill>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cxnSp>
        <p:nvCxnSpPr>
          <p:cNvPr id="10" name="Straight Arrow Connector 9">
            <a:extLst>
              <a:ext uri="{FF2B5EF4-FFF2-40B4-BE49-F238E27FC236}">
                <a16:creationId xmlns:a16="http://schemas.microsoft.com/office/drawing/2014/main" id="{B6CC5CB1-9E70-FCEA-FD68-17BE2A774B64}"/>
              </a:ext>
            </a:extLst>
          </p:cNvPr>
          <p:cNvCxnSpPr>
            <a:cxnSpLocks/>
          </p:cNvCxnSpPr>
          <p:nvPr/>
        </p:nvCxnSpPr>
        <p:spPr>
          <a:xfrm flipH="1">
            <a:off x="4015767" y="1206230"/>
            <a:ext cx="759684" cy="552884"/>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028" name="Picture 1027" descr="Diagram&#10;&#10;Description automatically generated">
            <a:extLst>
              <a:ext uri="{FF2B5EF4-FFF2-40B4-BE49-F238E27FC236}">
                <a16:creationId xmlns:a16="http://schemas.microsoft.com/office/drawing/2014/main" id="{6C8E7293-B9F1-3901-2083-D0200C6EE72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444709" y="2657954"/>
            <a:ext cx="5665795" cy="4043911"/>
          </a:xfrm>
          <a:prstGeom prst="rect">
            <a:avLst/>
          </a:prstGeom>
        </p:spPr>
      </p:pic>
      <p:sp>
        <p:nvSpPr>
          <p:cNvPr id="1029" name="TextBox 1028">
            <a:extLst>
              <a:ext uri="{FF2B5EF4-FFF2-40B4-BE49-F238E27FC236}">
                <a16:creationId xmlns:a16="http://schemas.microsoft.com/office/drawing/2014/main" id="{C21CF534-65A7-B216-9F4E-8EEBDF02550F}"/>
              </a:ext>
            </a:extLst>
          </p:cNvPr>
          <p:cNvSpPr txBox="1"/>
          <p:nvPr/>
        </p:nvSpPr>
        <p:spPr>
          <a:xfrm>
            <a:off x="5449824" y="2660904"/>
            <a:ext cx="5669280" cy="4025717"/>
          </a:xfrm>
          <a:prstGeom prst="rect">
            <a:avLst/>
          </a:prstGeom>
          <a:solidFill>
            <a:srgbClr val="000000">
              <a:alpha val="61961"/>
            </a:srgbClr>
          </a:solidFill>
        </p:spPr>
        <p:txBody>
          <a:bodyPr wrap="square" rtlCol="0">
            <a:spAutoFit/>
          </a:bodyPr>
          <a:lstStyle/>
          <a:p>
            <a:pPr algn="l">
              <a:lnSpc>
                <a:spcPct val="90000"/>
              </a:lnSpc>
            </a:pPr>
            <a:r>
              <a:rPr lang="en-US" sz="4000" dirty="0">
                <a:solidFill>
                  <a:schemeClr val="bg1"/>
                </a:solidFill>
              </a:rPr>
              <a:t>During the reproductive process of inheriting half of our genes from the father and the other half from the mother,         </a:t>
            </a:r>
          </a:p>
          <a:p>
            <a:pPr algn="l">
              <a:lnSpc>
                <a:spcPct val="90000"/>
              </a:lnSpc>
            </a:pPr>
            <a:r>
              <a:rPr lang="en-US" sz="4200" dirty="0">
                <a:solidFill>
                  <a:schemeClr val="bg1"/>
                </a:solidFill>
              </a:rPr>
              <a:t>“</a:t>
            </a:r>
            <a:r>
              <a:rPr lang="en-US" sz="4200" b="1" dirty="0">
                <a:solidFill>
                  <a:schemeClr val="bg1"/>
                </a:solidFill>
              </a:rPr>
              <a:t>we need sex to clear  our harmful mutations</a:t>
            </a:r>
            <a:r>
              <a:rPr lang="en-US" sz="4200" dirty="0">
                <a:solidFill>
                  <a:schemeClr val="bg1"/>
                </a:solidFill>
              </a:rPr>
              <a:t>.” </a:t>
            </a:r>
          </a:p>
        </p:txBody>
      </p:sp>
      <p:sp>
        <p:nvSpPr>
          <p:cNvPr id="1024" name="TextBox 1023">
            <a:extLst>
              <a:ext uri="{FF2B5EF4-FFF2-40B4-BE49-F238E27FC236}">
                <a16:creationId xmlns:a16="http://schemas.microsoft.com/office/drawing/2014/main" id="{4E3908F2-3AB2-4D81-B6A5-51FF2C6012E2}"/>
              </a:ext>
            </a:extLst>
          </p:cNvPr>
          <p:cNvSpPr txBox="1"/>
          <p:nvPr/>
        </p:nvSpPr>
        <p:spPr>
          <a:xfrm>
            <a:off x="4754880" y="2862072"/>
            <a:ext cx="3816792" cy="3416320"/>
          </a:xfrm>
          <a:prstGeom prst="rect">
            <a:avLst/>
          </a:prstGeom>
          <a:noFill/>
        </p:spPr>
        <p:txBody>
          <a:bodyPr wrap="square" rtlCol="0">
            <a:spAutoFit/>
          </a:bodyPr>
          <a:lstStyle/>
          <a:p>
            <a:pPr>
              <a:lnSpc>
                <a:spcPct val="90000"/>
              </a:lnSpc>
            </a:pPr>
            <a:r>
              <a:rPr lang="en-US" sz="4000" dirty="0">
                <a:solidFill>
                  <a:schemeClr val="bg1"/>
                </a:solidFill>
              </a:rPr>
              <a:t>…</a:t>
            </a:r>
            <a:r>
              <a:rPr lang="en-US" sz="4000" dirty="0">
                <a:solidFill>
                  <a:schemeClr val="bg1"/>
                </a:solidFill>
                <a:highlight>
                  <a:srgbClr val="FF0000"/>
                </a:highlight>
              </a:rPr>
              <a:t>har</a:t>
            </a:r>
            <a:r>
              <a:rPr lang="en-US" sz="4000" dirty="0">
                <a:solidFill>
                  <a:schemeClr val="bg1"/>
                </a:solidFill>
                <a:highlight>
                  <a:srgbClr val="800000"/>
                </a:highlight>
              </a:rPr>
              <a:t>mful</a:t>
            </a:r>
            <a:r>
              <a:rPr lang="en-US" sz="4000" dirty="0">
                <a:solidFill>
                  <a:schemeClr val="bg1"/>
                </a:solidFill>
              </a:rPr>
              <a:t> </a:t>
            </a:r>
            <a:r>
              <a:rPr lang="en-US" sz="4000" dirty="0">
                <a:solidFill>
                  <a:schemeClr val="bg1"/>
                </a:solidFill>
                <a:highlight>
                  <a:srgbClr val="CC3300"/>
                </a:highlight>
              </a:rPr>
              <a:t>mut</a:t>
            </a:r>
            <a:r>
              <a:rPr lang="en-US" sz="4000" dirty="0">
                <a:solidFill>
                  <a:schemeClr val="bg1"/>
                </a:solidFill>
                <a:highlight>
                  <a:srgbClr val="990033"/>
                </a:highlight>
              </a:rPr>
              <a:t>atio</a:t>
            </a:r>
            <a:r>
              <a:rPr lang="en-US" sz="4000" dirty="0">
                <a:solidFill>
                  <a:schemeClr val="bg1"/>
                </a:solidFill>
                <a:highlight>
                  <a:srgbClr val="800000"/>
                </a:highlight>
              </a:rPr>
              <a:t>ns</a:t>
            </a:r>
            <a:r>
              <a:rPr lang="en-US" sz="4000" dirty="0">
                <a:solidFill>
                  <a:schemeClr val="bg1"/>
                </a:solidFill>
              </a:rPr>
              <a:t>, eventually ending in a mutational meltdown. </a:t>
            </a:r>
          </a:p>
        </p:txBody>
      </p:sp>
      <p:sp>
        <p:nvSpPr>
          <p:cNvPr id="3" name="Rectangle 2">
            <a:extLst>
              <a:ext uri="{FF2B5EF4-FFF2-40B4-BE49-F238E27FC236}">
                <a16:creationId xmlns:a16="http://schemas.microsoft.com/office/drawing/2014/main" id="{8B68838B-B109-91B3-FCCF-1F1655080F5F}"/>
              </a:ext>
            </a:extLst>
          </p:cNvPr>
          <p:cNvSpPr/>
          <p:nvPr/>
        </p:nvSpPr>
        <p:spPr>
          <a:xfrm>
            <a:off x="3444195" y="665540"/>
            <a:ext cx="1032655" cy="2215991"/>
          </a:xfrm>
          <a:prstGeom prst="rect">
            <a:avLst/>
          </a:prstGeom>
          <a:noFill/>
        </p:spPr>
        <p:txBody>
          <a:bodyPr wrap="none" lIns="91440" tIns="45720" rIns="91440" bIns="45720">
            <a:spAutoFit/>
          </a:bodyPr>
          <a:lstStyle/>
          <a:p>
            <a:pPr algn="ctr"/>
            <a:r>
              <a:rPr lang="en-US" sz="138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
        <p:nvSpPr>
          <p:cNvPr id="1035" name="TextBox 1034">
            <a:extLst>
              <a:ext uri="{FF2B5EF4-FFF2-40B4-BE49-F238E27FC236}">
                <a16:creationId xmlns:a16="http://schemas.microsoft.com/office/drawing/2014/main" id="{FA08210B-E98B-2C86-F59B-78688141F312}"/>
              </a:ext>
            </a:extLst>
          </p:cNvPr>
          <p:cNvSpPr txBox="1"/>
          <p:nvPr/>
        </p:nvSpPr>
        <p:spPr>
          <a:xfrm>
            <a:off x="5449824" y="4937760"/>
            <a:ext cx="5669280" cy="1754326"/>
          </a:xfrm>
          <a:prstGeom prst="rect">
            <a:avLst/>
          </a:prstGeom>
          <a:solidFill>
            <a:srgbClr val="000000">
              <a:alpha val="61961"/>
            </a:srgbClr>
          </a:solidFill>
        </p:spPr>
        <p:txBody>
          <a:bodyPr wrap="square" rtlCol="0">
            <a:spAutoFit/>
          </a:bodyPr>
          <a:lstStyle/>
          <a:p>
            <a:pPr algn="l">
              <a:lnSpc>
                <a:spcPct val="90000"/>
              </a:lnSpc>
            </a:pPr>
            <a:r>
              <a:rPr lang="en-US" sz="4000" b="1"/>
              <a:t>“</a:t>
            </a:r>
            <a:r>
              <a:rPr lang="en-US" sz="4000" b="1">
                <a:highlight>
                  <a:srgbClr val="FF0000"/>
                </a:highlight>
              </a:rPr>
              <a:t>Sex</a:t>
            </a:r>
            <a:r>
              <a:rPr lang="en-US" sz="4000" b="1"/>
              <a:t> is part of the      reproductive process        in </a:t>
            </a:r>
            <a:r>
              <a:rPr lang="en-US" sz="4000" b="1">
                <a:highlight>
                  <a:srgbClr val="FF0000"/>
                </a:highlight>
              </a:rPr>
              <a:t>complex</a:t>
            </a:r>
            <a:r>
              <a:rPr lang="en-US" sz="4000" b="1"/>
              <a:t> </a:t>
            </a:r>
            <a:r>
              <a:rPr lang="en-US" sz="4000" b="1">
                <a:highlight>
                  <a:srgbClr val="FF0000"/>
                </a:highlight>
              </a:rPr>
              <a:t>life</a:t>
            </a:r>
            <a:r>
              <a:rPr lang="en-US" sz="4000" b="1"/>
              <a:t>.” </a:t>
            </a:r>
          </a:p>
        </p:txBody>
      </p:sp>
      <p:pic>
        <p:nvPicPr>
          <p:cNvPr id="1031" name="Smoke Black Background">
            <a:hlinkClick r:id="" action="ppaction://media"/>
            <a:extLst>
              <a:ext uri="{FF2B5EF4-FFF2-40B4-BE49-F238E27FC236}">
                <a16:creationId xmlns:a16="http://schemas.microsoft.com/office/drawing/2014/main" id="{C9223E45-43DF-E35F-AEF4-B474BAEEC105}"/>
              </a:ext>
            </a:extLst>
          </p:cNvPr>
          <p:cNvPicPr preferRelativeResize="0">
            <a:picLocks/>
          </p:cNvPicPr>
          <p:nvPr>
            <a:videoFile r:link="rId2"/>
            <p:extLst>
              <p:ext uri="{DAA4B4D4-6D71-4841-9C94-3DE7FCFB9230}">
                <p14:media xmlns:p14="http://schemas.microsoft.com/office/powerpoint/2010/main" r:embed="rId1"/>
              </p:ext>
            </p:extLst>
          </p:nvPr>
        </p:nvPicPr>
        <p:blipFill>
          <a:blip r:embed="rId14"/>
          <a:stretch>
            <a:fillRect/>
          </a:stretch>
        </p:blipFill>
        <p:spPr>
          <a:xfrm>
            <a:off x="0" y="0"/>
            <a:ext cx="12335256" cy="6892659"/>
          </a:xfrm>
          <a:prstGeom prst="rect">
            <a:avLst/>
          </a:prstGeom>
        </p:spPr>
      </p:pic>
      <p:sp>
        <p:nvSpPr>
          <p:cNvPr id="1030" name="TextBox 1029">
            <a:extLst>
              <a:ext uri="{FF2B5EF4-FFF2-40B4-BE49-F238E27FC236}">
                <a16:creationId xmlns:a16="http://schemas.microsoft.com/office/drawing/2014/main" id="{BC20AC72-DADA-F17C-82AB-3DD3E950D099}"/>
              </a:ext>
            </a:extLst>
          </p:cNvPr>
          <p:cNvSpPr txBox="1"/>
          <p:nvPr/>
        </p:nvSpPr>
        <p:spPr>
          <a:xfrm>
            <a:off x="5486400" y="2660904"/>
            <a:ext cx="6009660" cy="3970318"/>
          </a:xfrm>
          <a:prstGeom prst="rect">
            <a:avLst/>
          </a:prstGeom>
          <a:solidFill>
            <a:srgbClr val="000000">
              <a:alpha val="78824"/>
            </a:srgbClr>
          </a:solidFill>
        </p:spPr>
        <p:txBody>
          <a:bodyPr wrap="square" rtlCol="0">
            <a:spAutoFit/>
          </a:bodyPr>
          <a:lstStyle/>
          <a:p>
            <a:pPr algn="l">
              <a:lnSpc>
                <a:spcPct val="90000"/>
              </a:lnSpc>
              <a:tabLst>
                <a:tab pos="1716088" algn="l"/>
              </a:tabLst>
            </a:pPr>
            <a:r>
              <a:rPr lang="en-US" sz="4000" dirty="0">
                <a:solidFill>
                  <a:schemeClr val="bg1"/>
                </a:solidFill>
              </a:rPr>
              <a:t>	Whereas “the </a:t>
            </a:r>
            <a:r>
              <a:rPr lang="en-US" sz="4000" dirty="0" err="1">
                <a:solidFill>
                  <a:schemeClr val="bg1"/>
                </a:solidFill>
                <a:highlight>
                  <a:srgbClr val="FF0000"/>
                </a:highlight>
              </a:rPr>
              <a:t>ori</a:t>
            </a:r>
            <a:r>
              <a:rPr lang="en-US" sz="4000" dirty="0">
                <a:solidFill>
                  <a:schemeClr val="bg1"/>
                </a:solidFill>
                <a:highlight>
                  <a:srgbClr val="FF0000"/>
                </a:highlight>
              </a:rPr>
              <a:t>-</a:t>
            </a:r>
            <a:r>
              <a:rPr lang="en-US" sz="4000" dirty="0">
                <a:solidFill>
                  <a:schemeClr val="bg1"/>
                </a:solidFill>
              </a:rPr>
              <a:t>		</a:t>
            </a:r>
            <a:r>
              <a:rPr lang="en-US" sz="4000" dirty="0">
                <a:solidFill>
                  <a:schemeClr val="bg1"/>
                </a:solidFill>
                <a:highlight>
                  <a:srgbClr val="FF0000"/>
                </a:highlight>
              </a:rPr>
              <a:t>gin</a:t>
            </a:r>
            <a:r>
              <a:rPr lang="en-US" sz="4000" dirty="0">
                <a:solidFill>
                  <a:schemeClr val="bg1"/>
                </a:solidFill>
              </a:rPr>
              <a:t> </a:t>
            </a:r>
            <a:r>
              <a:rPr lang="en-US" sz="4000" dirty="0">
                <a:solidFill>
                  <a:schemeClr val="bg1"/>
                </a:solidFill>
                <a:highlight>
                  <a:srgbClr val="FF0000"/>
                </a:highlight>
              </a:rPr>
              <a:t>of</a:t>
            </a:r>
            <a:r>
              <a:rPr lang="en-US" sz="4000" dirty="0">
                <a:solidFill>
                  <a:schemeClr val="bg1"/>
                </a:solidFill>
              </a:rPr>
              <a:t> </a:t>
            </a:r>
            <a:r>
              <a:rPr lang="en-US" sz="4000" dirty="0">
                <a:solidFill>
                  <a:schemeClr val="bg1"/>
                </a:solidFill>
                <a:highlight>
                  <a:srgbClr val="FF0000"/>
                </a:highlight>
              </a:rPr>
              <a:t>life</a:t>
            </a:r>
            <a:r>
              <a:rPr lang="en-US" sz="4000" dirty="0">
                <a:solidFill>
                  <a:schemeClr val="bg1"/>
                </a:solidFill>
              </a:rPr>
              <a:t> is </a:t>
            </a:r>
            <a:r>
              <a:rPr lang="en-US" sz="4000" dirty="0">
                <a:solidFill>
                  <a:schemeClr val="bg1"/>
                </a:solidFill>
                <a:highlight>
                  <a:srgbClr val="FF0000"/>
                </a:highlight>
              </a:rPr>
              <a:t>easy</a:t>
            </a:r>
            <a:r>
              <a:rPr lang="en-US" sz="4000" dirty="0">
                <a:solidFill>
                  <a:schemeClr val="bg1"/>
                </a:solidFill>
              </a:rPr>
              <a:t> 		…, the evolution 	of </a:t>
            </a:r>
            <a:r>
              <a:rPr lang="en-US" sz="4000" dirty="0">
                <a:solidFill>
                  <a:schemeClr val="bg1"/>
                </a:solidFill>
                <a:highlight>
                  <a:srgbClr val="FF0000"/>
                </a:highlight>
              </a:rPr>
              <a:t>complexity</a:t>
            </a:r>
            <a:r>
              <a:rPr lang="en-US" sz="4000" dirty="0">
                <a:solidFill>
                  <a:schemeClr val="bg1"/>
                </a:solidFill>
              </a:rPr>
              <a:t> was </a:t>
            </a:r>
            <a:r>
              <a:rPr lang="en-US" sz="4000" dirty="0">
                <a:solidFill>
                  <a:schemeClr val="bg1"/>
                </a:solidFill>
                <a:highlight>
                  <a:srgbClr val="FF0000"/>
                </a:highlight>
              </a:rPr>
              <a:t>improbable</a:t>
            </a:r>
            <a:r>
              <a:rPr lang="en-US" sz="4000" dirty="0">
                <a:solidFill>
                  <a:schemeClr val="bg1"/>
                </a:solidFill>
              </a:rPr>
              <a:t>.” But </a:t>
            </a:r>
            <a:r>
              <a:rPr lang="en-US" sz="4000" b="1" dirty="0">
                <a:solidFill>
                  <a:schemeClr val="bg1"/>
                </a:solidFill>
              </a:rPr>
              <a:t>sex</a:t>
            </a:r>
            <a:r>
              <a:rPr lang="en-US" sz="4000" dirty="0">
                <a:solidFill>
                  <a:schemeClr val="bg1"/>
                </a:solidFill>
              </a:rPr>
              <a:t>, by purging bad genes, made life </a:t>
            </a:r>
            <a:r>
              <a:rPr lang="en-US" sz="4000" b="1" dirty="0">
                <a:solidFill>
                  <a:schemeClr val="bg1"/>
                </a:solidFill>
              </a:rPr>
              <a:t>complex </a:t>
            </a:r>
            <a:r>
              <a:rPr lang="en-US" sz="4000" dirty="0">
                <a:solidFill>
                  <a:schemeClr val="bg1"/>
                </a:solidFill>
              </a:rPr>
              <a:t>(multicellular).   </a:t>
            </a:r>
          </a:p>
        </p:txBody>
      </p:sp>
      <p:pic>
        <p:nvPicPr>
          <p:cNvPr id="1026" name="Picture 2">
            <a:extLst>
              <a:ext uri="{FF2B5EF4-FFF2-40B4-BE49-F238E27FC236}">
                <a16:creationId xmlns:a16="http://schemas.microsoft.com/office/drawing/2014/main" id="{57A20050-8D49-05A2-016F-9BB18D6BFB1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4573587"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7" name="Rectangle 1026">
            <a:extLst>
              <a:ext uri="{FF2B5EF4-FFF2-40B4-BE49-F238E27FC236}">
                <a16:creationId xmlns:a16="http://schemas.microsoft.com/office/drawing/2014/main" id="{A120FAFE-6BAE-D888-CFD4-2861ACBA37A9}"/>
              </a:ext>
            </a:extLst>
          </p:cNvPr>
          <p:cNvSpPr/>
          <p:nvPr/>
        </p:nvSpPr>
        <p:spPr>
          <a:xfrm>
            <a:off x="110799" y="5132354"/>
            <a:ext cx="1319592" cy="707886"/>
          </a:xfrm>
          <a:prstGeom prst="rect">
            <a:avLst/>
          </a:prstGeom>
          <a:noFill/>
        </p:spPr>
        <p:txBody>
          <a:bodyPr wrap="none" lIns="91440" tIns="45720" rIns="91440" bIns="45720">
            <a:spAutoFit/>
          </a:bodyPr>
          <a:lstStyle/>
          <a:p>
            <a:pPr algn="ctr"/>
            <a:r>
              <a:rPr lang="en-US" sz="4000" b="0" cap="none" spc="0">
                <a:ln w="0"/>
                <a:solidFill>
                  <a:schemeClr val="bg1"/>
                </a:solidFill>
                <a:effectLst>
                  <a:outerShdw blurRad="38100" dist="19050" dir="2700000" algn="tl" rotWithShape="0">
                    <a:schemeClr val="dk1">
                      <a:alpha val="40000"/>
                    </a:schemeClr>
                  </a:outerShdw>
                </a:effectLst>
              </a:rPr>
              <a:t>2008</a:t>
            </a:r>
          </a:p>
        </p:txBody>
      </p:sp>
      <p:pic>
        <p:nvPicPr>
          <p:cNvPr id="1033" name="Picture 2" descr="Mark Ridley (zoologist) - Alchetron, the free social encyclopedia">
            <a:extLst>
              <a:ext uri="{FF2B5EF4-FFF2-40B4-BE49-F238E27FC236}">
                <a16:creationId xmlns:a16="http://schemas.microsoft.com/office/drawing/2014/main" id="{F968891D-A2C6-F72C-5EB0-6396884D9FF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83874" y="2845106"/>
            <a:ext cx="1568399" cy="1876851"/>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032" name="Rectangle 1031">
            <a:extLst>
              <a:ext uri="{FF2B5EF4-FFF2-40B4-BE49-F238E27FC236}">
                <a16:creationId xmlns:a16="http://schemas.microsoft.com/office/drawing/2014/main" id="{49117C6E-5452-D6D5-4323-0B9EE38E19E4}"/>
              </a:ext>
            </a:extLst>
          </p:cNvPr>
          <p:cNvSpPr/>
          <p:nvPr/>
        </p:nvSpPr>
        <p:spPr>
          <a:xfrm>
            <a:off x="2293258" y="360811"/>
            <a:ext cx="7619669" cy="923330"/>
          </a:xfrm>
          <a:prstGeom prst="rect">
            <a:avLst/>
          </a:prstGeom>
          <a:noFill/>
        </p:spPr>
        <p:txBody>
          <a:bodyPr wrap="square" lIns="91440" tIns="45720" rIns="91440" bIns="45720">
            <a:spAutoFit/>
          </a:bodyPr>
          <a:lstStyle/>
          <a:p>
            <a:pPr algn="ctr"/>
            <a:r>
              <a:rPr lang="en-US" sz="54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Are you sure about that?</a:t>
            </a:r>
          </a:p>
        </p:txBody>
      </p:sp>
      <p:sp>
        <p:nvSpPr>
          <p:cNvPr id="1036" name="Rectangle 1035">
            <a:extLst>
              <a:ext uri="{FF2B5EF4-FFF2-40B4-BE49-F238E27FC236}">
                <a16:creationId xmlns:a16="http://schemas.microsoft.com/office/drawing/2014/main" id="{F461032A-F3A2-7AAB-A4FE-3993D183C1F5}"/>
              </a:ext>
            </a:extLst>
          </p:cNvPr>
          <p:cNvSpPr/>
          <p:nvPr/>
        </p:nvSpPr>
        <p:spPr>
          <a:xfrm>
            <a:off x="3625772" y="360823"/>
            <a:ext cx="4940456" cy="923330"/>
          </a:xfrm>
          <a:prstGeom prst="rect">
            <a:avLst/>
          </a:prstGeom>
          <a:noFill/>
        </p:spPr>
        <p:txBody>
          <a:bodyPr wrap="none" lIns="91440" tIns="45720" rIns="91440" bIns="45720">
            <a:spAutoFit/>
          </a:bodyPr>
          <a:lstStyle/>
          <a:p>
            <a:pPr algn="ctr"/>
            <a:r>
              <a:rPr lang="en-US" sz="54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Well, actually …</a:t>
            </a:r>
          </a:p>
        </p:txBody>
      </p:sp>
      <p:sp>
        <p:nvSpPr>
          <p:cNvPr id="1043" name="Speech Bubble: Rectangle with Corners Rounded 1042">
            <a:extLst>
              <a:ext uri="{FF2B5EF4-FFF2-40B4-BE49-F238E27FC236}">
                <a16:creationId xmlns:a16="http://schemas.microsoft.com/office/drawing/2014/main" id="{15112745-381C-9A27-D7BB-90FE63DFF2FC}"/>
              </a:ext>
            </a:extLst>
          </p:cNvPr>
          <p:cNvSpPr/>
          <p:nvPr/>
        </p:nvSpPr>
        <p:spPr>
          <a:xfrm>
            <a:off x="2166942" y="3290949"/>
            <a:ext cx="204382" cy="1646992"/>
          </a:xfrm>
          <a:prstGeom prst="wedgeRoundRectCallout">
            <a:avLst/>
          </a:prstGeom>
          <a:noFill/>
        </p:spPr>
        <p:txBody>
          <a:bodyPr wrap="none" lIns="91440" tIns="45720" rIns="91440" bIns="45720" rtlCol="0" anchor="ctr">
            <a:spAutoFit/>
          </a:bodyPr>
          <a:lstStyle/>
          <a:p>
            <a:pPr algn="ctr"/>
            <a:endParaRPr lang="en-US" sz="10000" b="1" cap="none" spc="0">
              <a:ln w="9525">
                <a:solidFill>
                  <a:schemeClr val="bg1"/>
                </a:solidFill>
                <a:prstDash val="solid"/>
              </a:ln>
              <a:solidFill>
                <a:sysClr val="windowText" lastClr="000000"/>
              </a:solidFill>
              <a:effectLst>
                <a:outerShdw blurRad="12700" dist="38100" dir="2700000" algn="tl" rotWithShape="0">
                  <a:schemeClr val="bg1">
                    <a:lumMod val="50000"/>
                  </a:schemeClr>
                </a:outerShdw>
              </a:effectLst>
            </a:endParaRPr>
          </a:p>
        </p:txBody>
      </p:sp>
      <p:sp>
        <p:nvSpPr>
          <p:cNvPr id="1044" name="Speech Bubble: Rectangle with Corners Rounded 1043">
            <a:extLst>
              <a:ext uri="{FF2B5EF4-FFF2-40B4-BE49-F238E27FC236}">
                <a16:creationId xmlns:a16="http://schemas.microsoft.com/office/drawing/2014/main" id="{FC4A7DA9-C7D8-64BB-8B0E-61920B078B11}"/>
              </a:ext>
            </a:extLst>
          </p:cNvPr>
          <p:cNvSpPr/>
          <p:nvPr/>
        </p:nvSpPr>
        <p:spPr>
          <a:xfrm>
            <a:off x="456263" y="2941330"/>
            <a:ext cx="4319188" cy="3566160"/>
          </a:xfrm>
          <a:prstGeom prst="wedgeRoundRectCallout">
            <a:avLst>
              <a:gd name="adj1" fmla="val 82744"/>
              <a:gd name="adj2" fmla="val -15162"/>
              <a:gd name="adj3" fmla="val 16667"/>
            </a:avLst>
          </a:prstGeom>
          <a:solidFill>
            <a:srgbClr val="800000">
              <a:alpha val="83922"/>
            </a:srgbClr>
          </a:solidFill>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1039" name="Picture 1038">
            <a:extLst>
              <a:ext uri="{FF2B5EF4-FFF2-40B4-BE49-F238E27FC236}">
                <a16:creationId xmlns:a16="http://schemas.microsoft.com/office/drawing/2014/main" id="{10E85E2A-8DFF-4E4A-FD38-EA8214CC077B}"/>
              </a:ext>
            </a:extLst>
          </p:cNvPr>
          <p:cNvPicPr>
            <a:picLocks noChangeAspect="1"/>
          </p:cNvPicPr>
          <p:nvPr/>
        </p:nvPicPr>
        <p:blipFill>
          <a:blip r:embed="rId17">
            <a:duotone>
              <a:schemeClr val="accent2">
                <a:shade val="45000"/>
                <a:satMod val="135000"/>
              </a:schemeClr>
              <a:prstClr val="white"/>
            </a:duotone>
            <a:extLst>
              <a:ext uri="{BEBA8EAE-BF5A-486C-A8C5-ECC9F3942E4B}">
                <a14:imgProps xmlns:a14="http://schemas.microsoft.com/office/drawing/2010/main">
                  <a14:imgLayer r:embed="rId1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90953" y="642196"/>
            <a:ext cx="1961049" cy="2748385"/>
          </a:xfrm>
          <a:prstGeom prst="rect">
            <a:avLst/>
          </a:prstGeom>
        </p:spPr>
      </p:pic>
      <p:sp>
        <p:nvSpPr>
          <p:cNvPr id="1037" name="TextBox 1036">
            <a:extLst>
              <a:ext uri="{FF2B5EF4-FFF2-40B4-BE49-F238E27FC236}">
                <a16:creationId xmlns:a16="http://schemas.microsoft.com/office/drawing/2014/main" id="{597122D2-6FC3-9A99-BFA2-588A4E417926}"/>
              </a:ext>
            </a:extLst>
          </p:cNvPr>
          <p:cNvSpPr txBox="1"/>
          <p:nvPr/>
        </p:nvSpPr>
        <p:spPr>
          <a:xfrm>
            <a:off x="437924" y="1732791"/>
            <a:ext cx="4411314" cy="1200329"/>
          </a:xfrm>
          <a:prstGeom prst="rect">
            <a:avLst/>
          </a:prstGeom>
          <a:noFill/>
        </p:spPr>
        <p:txBody>
          <a:bodyPr wrap="square" rtlCol="0">
            <a:spAutoFit/>
          </a:bodyPr>
          <a:lstStyle/>
          <a:p>
            <a:pPr algn="ctr">
              <a:lnSpc>
                <a:spcPct val="90000"/>
              </a:lnSpc>
            </a:pPr>
            <a:r>
              <a:rPr lang="en-US" sz="4000" dirty="0">
                <a:solidFill>
                  <a:schemeClr val="bg1"/>
                </a:solidFill>
                <a:effectLst>
                  <a:outerShdw blurRad="38100" dist="38100" dir="2700000" algn="tl">
                    <a:srgbClr val="000000">
                      <a:alpha val="43137"/>
                    </a:srgbClr>
                  </a:outerShdw>
                </a:effectLst>
              </a:rPr>
              <a:t>(Almost at the end of his book)</a:t>
            </a:r>
          </a:p>
        </p:txBody>
      </p:sp>
      <p:sp>
        <p:nvSpPr>
          <p:cNvPr id="1046" name="TextBox 1045">
            <a:extLst>
              <a:ext uri="{FF2B5EF4-FFF2-40B4-BE49-F238E27FC236}">
                <a16:creationId xmlns:a16="http://schemas.microsoft.com/office/drawing/2014/main" id="{3D7C0267-5BD9-A289-18C1-98370CFA8210}"/>
              </a:ext>
            </a:extLst>
          </p:cNvPr>
          <p:cNvSpPr txBox="1"/>
          <p:nvPr/>
        </p:nvSpPr>
        <p:spPr>
          <a:xfrm>
            <a:off x="742013" y="3162925"/>
            <a:ext cx="3671491" cy="3139321"/>
          </a:xfrm>
          <a:prstGeom prst="rect">
            <a:avLst/>
          </a:prstGeom>
          <a:noFill/>
        </p:spPr>
        <p:txBody>
          <a:bodyPr wrap="square" rtlCol="0">
            <a:spAutoFit/>
          </a:bodyPr>
          <a:lstStyle/>
          <a:p>
            <a:pPr algn="l">
              <a:lnSpc>
                <a:spcPct val="90000"/>
              </a:lnSpc>
            </a:pPr>
            <a:r>
              <a:rPr lang="en-US" sz="4400">
                <a:solidFill>
                  <a:schemeClr val="bg1"/>
                </a:solidFill>
              </a:rPr>
              <a:t>“We do not know for sure that sex exists to purge bad genes.”</a:t>
            </a:r>
          </a:p>
        </p:txBody>
      </p:sp>
      <p:sp>
        <p:nvSpPr>
          <p:cNvPr id="1047" name="TextBox 1046">
            <a:extLst>
              <a:ext uri="{FF2B5EF4-FFF2-40B4-BE49-F238E27FC236}">
                <a16:creationId xmlns:a16="http://schemas.microsoft.com/office/drawing/2014/main" id="{3D4C494F-8DA3-55D5-42EE-075169CC5079}"/>
              </a:ext>
            </a:extLst>
          </p:cNvPr>
          <p:cNvSpPr txBox="1"/>
          <p:nvPr/>
        </p:nvSpPr>
        <p:spPr>
          <a:xfrm>
            <a:off x="618881" y="3203463"/>
            <a:ext cx="3671491" cy="3139321"/>
          </a:xfrm>
          <a:prstGeom prst="rect">
            <a:avLst/>
          </a:prstGeom>
          <a:noFill/>
        </p:spPr>
        <p:txBody>
          <a:bodyPr wrap="square" rtlCol="0">
            <a:spAutoFit/>
          </a:bodyPr>
          <a:lstStyle/>
          <a:p>
            <a:pPr algn="l">
              <a:lnSpc>
                <a:spcPct val="90000"/>
              </a:lnSpc>
            </a:pPr>
            <a:r>
              <a:rPr lang="en-US" sz="4400" dirty="0">
                <a:solidFill>
                  <a:schemeClr val="bg1"/>
                </a:solidFill>
              </a:rPr>
              <a:t>“The anti-disease theory of sex may turn out to be wrong too.”</a:t>
            </a:r>
          </a:p>
        </p:txBody>
      </p:sp>
      <p:sp>
        <p:nvSpPr>
          <p:cNvPr id="1048" name="TextBox 1047">
            <a:extLst>
              <a:ext uri="{FF2B5EF4-FFF2-40B4-BE49-F238E27FC236}">
                <a16:creationId xmlns:a16="http://schemas.microsoft.com/office/drawing/2014/main" id="{D2B29A9D-6930-1CC7-5666-1766E4763F89}"/>
              </a:ext>
            </a:extLst>
          </p:cNvPr>
          <p:cNvSpPr txBox="1"/>
          <p:nvPr/>
        </p:nvSpPr>
        <p:spPr>
          <a:xfrm>
            <a:off x="512064" y="3127248"/>
            <a:ext cx="4189513" cy="3139321"/>
          </a:xfrm>
          <a:prstGeom prst="rect">
            <a:avLst/>
          </a:prstGeom>
          <a:noFill/>
        </p:spPr>
        <p:txBody>
          <a:bodyPr wrap="square" rtlCol="0">
            <a:spAutoFit/>
          </a:bodyPr>
          <a:lstStyle/>
          <a:p>
            <a:pPr algn="l">
              <a:lnSpc>
                <a:spcPct val="90000"/>
              </a:lnSpc>
            </a:pPr>
            <a:r>
              <a:rPr lang="en-US" sz="4400" dirty="0">
                <a:solidFill>
                  <a:schemeClr val="bg1"/>
                </a:solidFill>
              </a:rPr>
              <a:t>“We have reason only to think, rather than to be certain, that sex is advantageous.”</a:t>
            </a:r>
          </a:p>
        </p:txBody>
      </p:sp>
      <p:sp>
        <p:nvSpPr>
          <p:cNvPr id="1034" name="TextBox 1033">
            <a:extLst>
              <a:ext uri="{FF2B5EF4-FFF2-40B4-BE49-F238E27FC236}">
                <a16:creationId xmlns:a16="http://schemas.microsoft.com/office/drawing/2014/main" id="{41FBD118-8B46-9147-1B4F-3BCFFF9FBFDB}"/>
              </a:ext>
            </a:extLst>
          </p:cNvPr>
          <p:cNvSpPr txBox="1"/>
          <p:nvPr/>
        </p:nvSpPr>
        <p:spPr>
          <a:xfrm>
            <a:off x="502920" y="3026664"/>
            <a:ext cx="4203201" cy="1588127"/>
          </a:xfrm>
          <a:prstGeom prst="rect">
            <a:avLst/>
          </a:prstGeom>
          <a:noFill/>
        </p:spPr>
        <p:txBody>
          <a:bodyPr wrap="square" rtlCol="0">
            <a:spAutoFit/>
          </a:bodyPr>
          <a:lstStyle/>
          <a:p>
            <a:pPr algn="l">
              <a:lnSpc>
                <a:spcPct val="90000"/>
              </a:lnSpc>
            </a:pPr>
            <a:r>
              <a:rPr lang="en-US" sz="3600" i="1" dirty="0">
                <a:solidFill>
                  <a:schemeClr val="bg1"/>
                </a:solidFill>
              </a:rPr>
              <a:t>We do not know for sure that sex exists to purge bad genes. </a:t>
            </a:r>
          </a:p>
        </p:txBody>
      </p:sp>
      <p:cxnSp>
        <p:nvCxnSpPr>
          <p:cNvPr id="1040" name="Straight Connector 1039">
            <a:extLst>
              <a:ext uri="{FF2B5EF4-FFF2-40B4-BE49-F238E27FC236}">
                <a16:creationId xmlns:a16="http://schemas.microsoft.com/office/drawing/2014/main" id="{BAEF5726-B8CC-89FD-1D3D-AEAA810E1BCF}"/>
              </a:ext>
            </a:extLst>
          </p:cNvPr>
          <p:cNvCxnSpPr>
            <a:cxnSpLocks/>
          </p:cNvCxnSpPr>
          <p:nvPr/>
        </p:nvCxnSpPr>
        <p:spPr>
          <a:xfrm>
            <a:off x="561720" y="4745736"/>
            <a:ext cx="410827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41" name="Picture 1040" descr="A picture containing person, person, wall, indoor&#10;&#10;Description automatically generated">
            <a:extLst>
              <a:ext uri="{FF2B5EF4-FFF2-40B4-BE49-F238E27FC236}">
                <a16:creationId xmlns:a16="http://schemas.microsoft.com/office/drawing/2014/main" id="{50F3B735-CA5C-5DAF-0904-70E0CC1DADE5}"/>
              </a:ext>
            </a:extLst>
          </p:cNvPr>
          <p:cNvPicPr preferRelativeResize="0">
            <a:picLocks/>
          </p:cNvPicPr>
          <p:nvPr/>
        </p:nvPicPr>
        <p:blipFill>
          <a:blip r:embed="rId19">
            <a:extLst>
              <a:ext uri="{28A0092B-C50C-407E-A947-70E740481C1C}">
                <a14:useLocalDpi xmlns:a14="http://schemas.microsoft.com/office/drawing/2010/main" val="0"/>
              </a:ext>
            </a:extLst>
          </a:blip>
          <a:stretch>
            <a:fillRect/>
          </a:stretch>
        </p:blipFill>
        <p:spPr>
          <a:xfrm>
            <a:off x="5586984" y="4745736"/>
            <a:ext cx="1572768" cy="187452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49" name="TextBox 1048">
            <a:extLst>
              <a:ext uri="{FF2B5EF4-FFF2-40B4-BE49-F238E27FC236}">
                <a16:creationId xmlns:a16="http://schemas.microsoft.com/office/drawing/2014/main" id="{0E22AF96-1455-9303-00AB-8A329BC23F59}"/>
              </a:ext>
            </a:extLst>
          </p:cNvPr>
          <p:cNvSpPr txBox="1"/>
          <p:nvPr/>
        </p:nvSpPr>
        <p:spPr>
          <a:xfrm>
            <a:off x="502920" y="4855464"/>
            <a:ext cx="4283559" cy="1588127"/>
          </a:xfrm>
          <a:prstGeom prst="rect">
            <a:avLst/>
          </a:prstGeom>
          <a:noFill/>
        </p:spPr>
        <p:txBody>
          <a:bodyPr wrap="square" rtlCol="0">
            <a:spAutoFit/>
          </a:bodyPr>
          <a:lstStyle/>
          <a:p>
            <a:pPr algn="l">
              <a:lnSpc>
                <a:spcPct val="90000"/>
              </a:lnSpc>
            </a:pPr>
            <a:r>
              <a:rPr lang="en-US" sz="3600" i="1" dirty="0">
                <a:solidFill>
                  <a:schemeClr val="bg1"/>
                </a:solidFill>
              </a:rPr>
              <a:t>I do not know how life began on earth; may-be aliens seeded it.</a:t>
            </a:r>
          </a:p>
        </p:txBody>
      </p:sp>
      <p:sp>
        <p:nvSpPr>
          <p:cNvPr id="1052" name="Rectangle 1051">
            <a:extLst>
              <a:ext uri="{FF2B5EF4-FFF2-40B4-BE49-F238E27FC236}">
                <a16:creationId xmlns:a16="http://schemas.microsoft.com/office/drawing/2014/main" id="{A92D43F3-5EAB-9755-B219-26B9B09A1927}"/>
              </a:ext>
            </a:extLst>
          </p:cNvPr>
          <p:cNvSpPr/>
          <p:nvPr/>
        </p:nvSpPr>
        <p:spPr>
          <a:xfrm>
            <a:off x="137160" y="2560320"/>
            <a:ext cx="11996928" cy="4160520"/>
          </a:xfrm>
          <a:prstGeom prst="rect">
            <a:avLst/>
          </a:prstGeom>
          <a:solidFill>
            <a:srgbClr val="000000">
              <a:alpha val="87059"/>
            </a:srgbClr>
          </a:solidFill>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054" name="Callout: Double Bent Line with Border and Accent Bar 1053">
            <a:extLst>
              <a:ext uri="{FF2B5EF4-FFF2-40B4-BE49-F238E27FC236}">
                <a16:creationId xmlns:a16="http://schemas.microsoft.com/office/drawing/2014/main" id="{858B8A2E-5E49-0F67-7AA3-28798E66AFAC}"/>
              </a:ext>
            </a:extLst>
          </p:cNvPr>
          <p:cNvSpPr/>
          <p:nvPr/>
        </p:nvSpPr>
        <p:spPr>
          <a:xfrm>
            <a:off x="385156" y="2798064"/>
            <a:ext cx="11095049" cy="3931920"/>
          </a:xfrm>
          <a:prstGeom prst="accentBorderCallout3">
            <a:avLst>
              <a:gd name="adj1" fmla="val -1616"/>
              <a:gd name="adj2" fmla="val 101638"/>
              <a:gd name="adj3" fmla="val -5435"/>
              <a:gd name="adj4" fmla="val 90146"/>
              <a:gd name="adj5" fmla="val -5224"/>
              <a:gd name="adj6" fmla="val 84517"/>
              <a:gd name="adj7" fmla="val -12627"/>
              <a:gd name="adj8" fmla="val 84613"/>
            </a:avLst>
          </a:prstGeom>
          <a:noFill/>
          <a:ln w="19050">
            <a:solidFill>
              <a:srgbClr val="FF0000"/>
            </a:solidFill>
          </a:ln>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055" name="TextBox 1054">
            <a:extLst>
              <a:ext uri="{FF2B5EF4-FFF2-40B4-BE49-F238E27FC236}">
                <a16:creationId xmlns:a16="http://schemas.microsoft.com/office/drawing/2014/main" id="{CA849CCC-F60B-4465-89FF-E6EF95781268}"/>
              </a:ext>
            </a:extLst>
          </p:cNvPr>
          <p:cNvSpPr txBox="1"/>
          <p:nvPr/>
        </p:nvSpPr>
        <p:spPr>
          <a:xfrm>
            <a:off x="1033272" y="3136392"/>
            <a:ext cx="9902581" cy="4025717"/>
          </a:xfrm>
          <a:prstGeom prst="rect">
            <a:avLst/>
          </a:prstGeom>
          <a:noFill/>
        </p:spPr>
        <p:txBody>
          <a:bodyPr wrap="square" rtlCol="0">
            <a:spAutoFit/>
          </a:bodyPr>
          <a:lstStyle/>
          <a:p>
            <a:pPr algn="l">
              <a:lnSpc>
                <a:spcPct val="90000"/>
              </a:lnSpc>
            </a:pPr>
            <a:r>
              <a:rPr lang="en-US" sz="6000" b="0" i="0" dirty="0">
                <a:solidFill>
                  <a:srgbClr val="FF0000"/>
                </a:solidFill>
                <a:effectLst>
                  <a:outerShdw blurRad="38100" dist="38100" dir="2700000" algn="tl">
                    <a:srgbClr val="000000">
                      <a:alpha val="43137"/>
                    </a:srgbClr>
                  </a:outerShdw>
                </a:effectLst>
              </a:rPr>
              <a:t>“God created man in his own image, in the image of God he created him; male and female he created them” </a:t>
            </a:r>
            <a:r>
              <a:rPr lang="en-US" sz="5400" b="0" i="0" dirty="0">
                <a:solidFill>
                  <a:srgbClr val="FF0000"/>
                </a:solidFill>
                <a:effectLst>
                  <a:outerShdw blurRad="38100" dist="38100" dir="2700000" algn="tl">
                    <a:srgbClr val="000000">
                      <a:alpha val="43137"/>
                    </a:srgbClr>
                  </a:outerShdw>
                </a:effectLst>
              </a:rPr>
              <a:t>(Gn. 1:27).</a:t>
            </a:r>
            <a:endParaRPr lang="en-US" sz="6000" b="0" i="0" dirty="0">
              <a:solidFill>
                <a:srgbClr val="FF0000"/>
              </a:solidFill>
              <a:effectLst>
                <a:outerShdw blurRad="38100" dist="38100" dir="2700000" algn="tl">
                  <a:srgbClr val="000000">
                    <a:alpha val="43137"/>
                  </a:srgbClr>
                </a:outerShdw>
              </a:effectLst>
            </a:endParaRPr>
          </a:p>
          <a:p>
            <a:pPr algn="l">
              <a:lnSpc>
                <a:spcPct val="90000"/>
              </a:lnSpc>
            </a:pPr>
            <a:r>
              <a:rPr lang="en-US" sz="4400" b="1" i="0" baseline="30000" dirty="0">
                <a:solidFill>
                  <a:srgbClr val="000000"/>
                </a:solidFill>
                <a:effectLst/>
                <a:latin typeface="system-ui"/>
              </a:rPr>
              <a:t> </a:t>
            </a:r>
            <a:endParaRPr lang="en-US" sz="4400" dirty="0">
              <a:solidFill>
                <a:srgbClr val="FF0000"/>
              </a:solidFill>
            </a:endParaRPr>
          </a:p>
        </p:txBody>
      </p:sp>
      <p:pic>
        <p:nvPicPr>
          <p:cNvPr id="32" name="Picture 2" descr="What Is A Zygote? How Is It Different From An Embryo? » Science ABC">
            <a:extLst>
              <a:ext uri="{FF2B5EF4-FFF2-40B4-BE49-F238E27FC236}">
                <a16:creationId xmlns:a16="http://schemas.microsoft.com/office/drawing/2014/main" id="{C0926362-6C80-6B64-37B3-F4AE019DEBDD}"/>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8791337" y="986466"/>
            <a:ext cx="2364998" cy="1520173"/>
          </a:xfrm>
          <a:prstGeom prst="cube">
            <a:avLst/>
          </a:prstGeom>
          <a:noFill/>
          <a:extLst>
            <a:ext uri="{909E8E84-426E-40DD-AFC4-6F175D3DCCD1}">
              <a14:hiddenFill xmlns:a14="http://schemas.microsoft.com/office/drawing/2010/main">
                <a:solidFill>
                  <a:srgbClr val="FFFFFF"/>
                </a:solidFill>
              </a14:hiddenFill>
            </a:ext>
          </a:extLst>
        </p:spPr>
      </p:pic>
      <p:sp>
        <p:nvSpPr>
          <p:cNvPr id="33" name="Callout: Double Bent Line 32">
            <a:extLst>
              <a:ext uri="{FF2B5EF4-FFF2-40B4-BE49-F238E27FC236}">
                <a16:creationId xmlns:a16="http://schemas.microsoft.com/office/drawing/2014/main" id="{A6BF7EE5-2313-FFD6-CB83-827ADC447DB8}"/>
              </a:ext>
            </a:extLst>
          </p:cNvPr>
          <p:cNvSpPr/>
          <p:nvPr/>
        </p:nvSpPr>
        <p:spPr>
          <a:xfrm>
            <a:off x="8796528" y="978408"/>
            <a:ext cx="2360402" cy="1536192"/>
          </a:xfrm>
          <a:prstGeom prst="borderCallout3">
            <a:avLst>
              <a:gd name="adj1" fmla="val 18750"/>
              <a:gd name="adj2" fmla="val -8333"/>
              <a:gd name="adj3" fmla="val 18750"/>
              <a:gd name="adj4" fmla="val -16667"/>
              <a:gd name="adj5" fmla="val 100000"/>
              <a:gd name="adj6" fmla="val -16667"/>
              <a:gd name="adj7" fmla="val 75381"/>
              <a:gd name="adj8" fmla="val -28600"/>
            </a:avLst>
          </a:prstGeom>
          <a:noFill/>
          <a:ln w="19050">
            <a:solidFill>
              <a:srgbClr val="FF0000"/>
            </a:solidFill>
          </a:ln>
        </p:spPr>
        <p:txBody>
          <a:bodyPr wrap="square" lIns="91440" tIns="45720" rIns="91440" bIns="45720" rtlCol="0" anchor="ctr">
            <a:spAutoFit/>
          </a:bodyPr>
          <a:lstStyle/>
          <a:p>
            <a:pPr algn="ctr"/>
            <a:endParaRPr lang="en-US" sz="10000" b="1" cap="none" spc="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053" name="Rectangle 1052">
            <a:extLst>
              <a:ext uri="{FF2B5EF4-FFF2-40B4-BE49-F238E27FC236}">
                <a16:creationId xmlns:a16="http://schemas.microsoft.com/office/drawing/2014/main" id="{22E3CA3C-524C-ECB3-AD84-429B31776D97}"/>
              </a:ext>
            </a:extLst>
          </p:cNvPr>
          <p:cNvSpPr/>
          <p:nvPr/>
        </p:nvSpPr>
        <p:spPr>
          <a:xfrm>
            <a:off x="640080" y="247991"/>
            <a:ext cx="11249731" cy="1920526"/>
          </a:xfrm>
          <a:prstGeom prst="rect">
            <a:avLst/>
          </a:prstGeom>
          <a:noFill/>
        </p:spPr>
        <p:txBody>
          <a:bodyPr wrap="square" lIns="91440" tIns="45720" rIns="91440" bIns="45720">
            <a:spAutoFit/>
          </a:bodyPr>
          <a:lstStyle/>
          <a:p>
            <a:pPr algn="ctr">
              <a:lnSpc>
                <a:spcPct val="90000"/>
              </a:lnSpc>
            </a:pPr>
            <a:r>
              <a:rPr lang="en-US" sz="4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Given </a:t>
            </a:r>
            <a:r>
              <a:rPr lang="en-US" sz="4400" b="1" dirty="0">
                <a:ln w="9525">
                  <a:solidFill>
                    <a:schemeClr val="bg1"/>
                  </a:solidFill>
                  <a:prstDash val="solid"/>
                </a:ln>
                <a:solidFill>
                  <a:schemeClr val="bg1"/>
                </a:solidFill>
                <a:effectLst>
                  <a:outerShdw blurRad="12700" dist="38100" dir="2700000" algn="tl" rotWithShape="0">
                    <a:schemeClr val="bg1">
                      <a:lumMod val="50000"/>
                    </a:schemeClr>
                  </a:outerShdw>
                </a:effectLst>
              </a:rPr>
              <a:t>these </a:t>
            </a:r>
            <a:r>
              <a:rPr lang="en-US" sz="4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uncertainties</a:t>
            </a:r>
            <a:r>
              <a:rPr lang="en-US" sz="4400" b="1" dirty="0">
                <a:ln w="9525">
                  <a:solidFill>
                    <a:schemeClr val="bg1"/>
                  </a:solidFill>
                  <a:prstDash val="solid"/>
                </a:ln>
                <a:solidFill>
                  <a:schemeClr val="bg1"/>
                </a:solidFill>
                <a:effectLst>
                  <a:outerShdw blurRad="12700" dist="38100" dir="2700000" algn="tl" rotWithShape="0">
                    <a:schemeClr val="bg1">
                      <a:lumMod val="50000"/>
                    </a:schemeClr>
                  </a:outerShdw>
                </a:effectLst>
              </a:rPr>
              <a:t> concerning </a:t>
            </a:r>
          </a:p>
          <a:p>
            <a:pPr algn="ctr">
              <a:lnSpc>
                <a:spcPct val="90000"/>
              </a:lnSpc>
            </a:pPr>
            <a:r>
              <a:rPr lang="en-US" sz="4400" b="1" dirty="0">
                <a:ln w="9525">
                  <a:solidFill>
                    <a:schemeClr val="bg1"/>
                  </a:solidFill>
                  <a:prstDash val="solid"/>
                </a:ln>
                <a:solidFill>
                  <a:schemeClr val="bg1"/>
                </a:solidFill>
                <a:effectLst>
                  <a:outerShdw blurRad="12700" dist="38100" dir="2700000" algn="tl" rotWithShape="0">
                    <a:schemeClr val="bg1">
                      <a:lumMod val="50000"/>
                    </a:schemeClr>
                  </a:outerShdw>
                </a:effectLst>
              </a:rPr>
              <a:t>the most fundamental matters of evolution, </a:t>
            </a:r>
          </a:p>
          <a:p>
            <a:pPr algn="ctr">
              <a:lnSpc>
                <a:spcPct val="90000"/>
              </a:lnSpc>
            </a:pPr>
            <a:r>
              <a:rPr lang="en-US" sz="4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it would be </a:t>
            </a:r>
            <a:r>
              <a:rPr lang="en-US" sz="4400" b="1" dirty="0">
                <a:ln w="9525">
                  <a:solidFill>
                    <a:schemeClr val="bg1"/>
                  </a:solidFill>
                  <a:prstDash val="solid"/>
                </a:ln>
                <a:solidFill>
                  <a:schemeClr val="bg1"/>
                </a:solidFill>
                <a:effectLst>
                  <a:outerShdw blurRad="12700" dist="38100" dir="2700000" algn="tl" rotWithShape="0">
                    <a:schemeClr val="bg1">
                      <a:lumMod val="50000"/>
                    </a:schemeClr>
                  </a:outerShdw>
                </a:effectLst>
              </a:rPr>
              <a:t>foolhardy to give up on </a:t>
            </a:r>
            <a:r>
              <a:rPr lang="en-US" sz="4400" b="1" i="1" dirty="0">
                <a:ln w="9525">
                  <a:solidFill>
                    <a:schemeClr val="bg1"/>
                  </a:solidFill>
                  <a:prstDash val="solid"/>
                </a:ln>
                <a:solidFill>
                  <a:schemeClr val="bg1"/>
                </a:solidFill>
                <a:effectLst>
                  <a:outerShdw blurRad="12700" dist="38100" dir="2700000" algn="tl" rotWithShape="0">
                    <a:schemeClr val="bg1">
                      <a:lumMod val="50000"/>
                    </a:schemeClr>
                  </a:outerShdw>
                </a:effectLst>
              </a:rPr>
              <a:t>THIS</a:t>
            </a:r>
            <a:r>
              <a:rPr lang="en-US" sz="4400" b="1" dirty="0">
                <a:ln w="9525">
                  <a:solidFill>
                    <a:schemeClr val="bg1"/>
                  </a:solidFill>
                  <a:prstDash val="solid"/>
                </a:ln>
                <a:solidFill>
                  <a:schemeClr val="bg1"/>
                </a:solidFill>
                <a:effectLst>
                  <a:outerShdw blurRad="12700" dist="38100" dir="2700000" algn="tl" rotWithShape="0">
                    <a:schemeClr val="bg1">
                      <a:lumMod val="50000"/>
                    </a:schemeClr>
                  </a:outerShdw>
                </a:effectLst>
              </a:rPr>
              <a:t>:</a:t>
            </a:r>
            <a:endParaRPr lang="en-US" sz="4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sp>
        <p:nvSpPr>
          <p:cNvPr id="34" name="Rectangle 33">
            <a:extLst>
              <a:ext uri="{FF2B5EF4-FFF2-40B4-BE49-F238E27FC236}">
                <a16:creationId xmlns:a16="http://schemas.microsoft.com/office/drawing/2014/main" id="{198AF2DD-D05E-240B-708A-4D704024442C}"/>
              </a:ext>
            </a:extLst>
          </p:cNvPr>
          <p:cNvSpPr/>
          <p:nvPr/>
        </p:nvSpPr>
        <p:spPr>
          <a:xfrm>
            <a:off x="-248810" y="5577840"/>
            <a:ext cx="12335257" cy="1015663"/>
          </a:xfrm>
          <a:prstGeom prst="rect">
            <a:avLst/>
          </a:prstGeom>
          <a:noFill/>
        </p:spPr>
        <p:txBody>
          <a:bodyPr wrap="square" lIns="91440" tIns="45720" rIns="91440" bIns="45720">
            <a:spAutoFit/>
          </a:bodyPr>
          <a:lstStyle/>
          <a:p>
            <a:r>
              <a:rPr lang="en-US" sz="6000" b="1" cap="none" spc="0" dirty="0">
                <a:ln w="9525">
                  <a:solidFill>
                    <a:schemeClr val="bg1"/>
                  </a:solidFill>
                  <a:prstDash val="solid"/>
                </a:ln>
                <a:effectLst>
                  <a:outerShdw blurRad="12700" dist="38100" dir="2700000" algn="tl" rotWithShape="0">
                    <a:schemeClr val="bg1">
                      <a:lumMod val="50000"/>
                    </a:schemeClr>
                  </a:outerShdw>
                </a:effectLst>
              </a:rPr>
              <a:t>  </a:t>
            </a:r>
            <a:r>
              <a:rPr lang="en-US" sz="5000" b="1" dirty="0">
                <a:ln w="9525">
                  <a:solidFill>
                    <a:schemeClr val="bg1"/>
                  </a:solidFill>
                  <a:prstDash val="solid"/>
                </a:ln>
                <a:effectLst>
                  <a:outerShdw blurRad="12700" dist="38100" dir="2700000" algn="tl" rotWithShape="0">
                    <a:schemeClr val="bg1">
                      <a:lumMod val="50000"/>
                    </a:schemeClr>
                  </a:outerShdw>
                </a:effectLst>
              </a:rPr>
              <a:t>Harmful</a:t>
            </a:r>
            <a:r>
              <a:rPr lang="en-US" sz="5000" b="1" cap="none" spc="0" dirty="0">
                <a:ln w="9525">
                  <a:solidFill>
                    <a:schemeClr val="bg1"/>
                  </a:solidFill>
                  <a:prstDash val="solid"/>
                </a:ln>
                <a:effectLst>
                  <a:outerShdw blurRad="12700" dist="38100" dir="2700000" algn="tl" rotWithShape="0">
                    <a:schemeClr val="bg1">
                      <a:lumMod val="50000"/>
                    </a:schemeClr>
                  </a:outerShdw>
                </a:effectLst>
              </a:rPr>
              <a:t> mutations           Fewer good genes</a:t>
            </a:r>
          </a:p>
        </p:txBody>
      </p:sp>
      <p:sp>
        <p:nvSpPr>
          <p:cNvPr id="35" name="Not Equal 34">
            <a:extLst>
              <a:ext uri="{FF2B5EF4-FFF2-40B4-BE49-F238E27FC236}">
                <a16:creationId xmlns:a16="http://schemas.microsoft.com/office/drawing/2014/main" id="{7DAC7C93-4009-6ED2-36BB-F80F8EA683A7}"/>
              </a:ext>
            </a:extLst>
          </p:cNvPr>
          <p:cNvSpPr/>
          <p:nvPr/>
        </p:nvSpPr>
        <p:spPr>
          <a:xfrm>
            <a:off x="4935503" y="5573549"/>
            <a:ext cx="1066800" cy="1015663"/>
          </a:xfrm>
          <a:prstGeom prst="mathNotEqual">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600">
              <a:solidFill>
                <a:schemeClr val="tx1"/>
              </a:solidFill>
            </a:endParaRPr>
          </a:p>
        </p:txBody>
      </p:sp>
      <p:pic>
        <p:nvPicPr>
          <p:cNvPr id="36" name="Picture 2" descr="Old photocopier machine 3d model 3ds max files free download - modeling ...">
            <a:extLst>
              <a:ext uri="{FF2B5EF4-FFF2-40B4-BE49-F238E27FC236}">
                <a16:creationId xmlns:a16="http://schemas.microsoft.com/office/drawing/2014/main" id="{8D5034D6-DBEB-670F-676A-4CDB23BA4459}"/>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126325" y="1202705"/>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D7711932-612E-8B52-5DE3-C6CE59D08716}"/>
              </a:ext>
            </a:extLst>
          </p:cNvPr>
          <p:cNvSpPr txBox="1"/>
          <p:nvPr/>
        </p:nvSpPr>
        <p:spPr>
          <a:xfrm>
            <a:off x="8069465" y="5193217"/>
            <a:ext cx="4358719" cy="1323439"/>
          </a:xfrm>
          <a:prstGeom prst="rect">
            <a:avLst/>
          </a:prstGeom>
          <a:noFill/>
        </p:spPr>
        <p:txBody>
          <a:bodyPr wrap="square" rtlCol="0">
            <a:spAutoFit/>
          </a:bodyPr>
          <a:lstStyle/>
          <a:p>
            <a:pPr algn="ctr"/>
            <a:r>
              <a:rPr lang="en-US" sz="4000" b="1" strike="sngStrike" dirty="0">
                <a:solidFill>
                  <a:schemeClr val="bg1"/>
                </a:solidFill>
              </a:rPr>
              <a:t>Cloning </a:t>
            </a:r>
            <a:r>
              <a:rPr lang="en-US" sz="4000" b="1" dirty="0">
                <a:solidFill>
                  <a:schemeClr val="bg1"/>
                </a:solidFill>
              </a:rPr>
              <a:t> Copy Machine</a:t>
            </a:r>
            <a:endParaRPr lang="en-US" sz="4000" b="1" strike="sngStrike" dirty="0">
              <a:solidFill>
                <a:schemeClr val="bg1"/>
              </a:solidFill>
            </a:endParaRPr>
          </a:p>
        </p:txBody>
      </p:sp>
      <p:sp>
        <p:nvSpPr>
          <p:cNvPr id="39" name="Rectangle 38">
            <a:extLst>
              <a:ext uri="{FF2B5EF4-FFF2-40B4-BE49-F238E27FC236}">
                <a16:creationId xmlns:a16="http://schemas.microsoft.com/office/drawing/2014/main" id="{DF76D12F-6958-9A2F-4FDC-B4CC0AC1DB18}"/>
              </a:ext>
            </a:extLst>
          </p:cNvPr>
          <p:cNvSpPr/>
          <p:nvPr/>
        </p:nvSpPr>
        <p:spPr>
          <a:xfrm>
            <a:off x="600699" y="5577840"/>
            <a:ext cx="12221207" cy="1015663"/>
          </a:xfrm>
          <a:prstGeom prst="rect">
            <a:avLst/>
          </a:prstGeom>
          <a:noFill/>
        </p:spPr>
        <p:txBody>
          <a:bodyPr wrap="square" lIns="91440" tIns="45720" rIns="91440" bIns="45720">
            <a:spAutoFit/>
          </a:bodyPr>
          <a:lstStyle/>
          <a:p>
            <a:r>
              <a:rPr lang="en-US" sz="6000" b="1" cap="none" spc="0" dirty="0">
                <a:ln w="9525">
                  <a:solidFill>
                    <a:schemeClr val="bg1"/>
                  </a:solidFill>
                  <a:prstDash val="solid"/>
                </a:ln>
                <a:effectLst>
                  <a:outerShdw blurRad="12700" dist="38100" dir="2700000" algn="tl" rotWithShape="0">
                    <a:schemeClr val="bg1">
                      <a:lumMod val="50000"/>
                    </a:schemeClr>
                  </a:outerShdw>
                </a:effectLst>
              </a:rPr>
              <a:t> </a:t>
            </a:r>
            <a:r>
              <a:rPr lang="en-US" sz="5400" b="1" cap="none" spc="0" dirty="0">
                <a:ln w="9525">
                  <a:solidFill>
                    <a:schemeClr val="tx1"/>
                  </a:solidFill>
                  <a:prstDash val="solid"/>
                </a:ln>
                <a:solidFill>
                  <a:srgbClr val="00B050"/>
                </a:solidFill>
                <a:effectLst>
                  <a:outerShdw blurRad="12700" dist="38100" dir="2700000" algn="tl" rotWithShape="0">
                    <a:schemeClr val="bg1">
                      <a:lumMod val="50000"/>
                    </a:schemeClr>
                  </a:outerShdw>
                </a:effectLst>
              </a:rPr>
              <a:t>Complexity</a:t>
            </a:r>
            <a:r>
              <a:rPr lang="en-US" sz="5400" b="1" cap="none" spc="0" dirty="0">
                <a:ln w="9525">
                  <a:solidFill>
                    <a:schemeClr val="bg1"/>
                  </a:solidFill>
                  <a:prstDash val="solid"/>
                </a:ln>
                <a:effectLst>
                  <a:outerShdw blurRad="12700" dist="38100" dir="2700000" algn="tl" rotWithShape="0">
                    <a:schemeClr val="bg1">
                      <a:lumMod val="50000"/>
                    </a:schemeClr>
                  </a:outerShdw>
                </a:effectLst>
              </a:rPr>
              <a:t>     	</a:t>
            </a:r>
            <a:r>
              <a:rPr lang="en-US" sz="5400" b="1" dirty="0">
                <a:ln w="9525">
                  <a:solidFill>
                    <a:schemeClr val="bg1"/>
                  </a:solidFill>
                  <a:prstDash val="solid"/>
                </a:ln>
                <a:effectLst>
                  <a:outerShdw blurRad="12700" dist="38100" dir="2700000" algn="tl" rotWithShape="0">
                    <a:schemeClr val="bg1">
                      <a:lumMod val="50000"/>
                    </a:schemeClr>
                  </a:outerShdw>
                </a:effectLst>
              </a:rPr>
              <a:t>        </a:t>
            </a:r>
            <a:r>
              <a:rPr lang="en-US" sz="5400" b="1" cap="none" spc="0" dirty="0">
                <a:ln w="9525">
                  <a:solidFill>
                    <a:schemeClr val="bg1"/>
                  </a:solidFill>
                  <a:prstDash val="solid"/>
                </a:ln>
                <a:effectLst>
                  <a:outerShdw blurRad="12700" dist="38100" dir="2700000" algn="tl" rotWithShape="0">
                    <a:schemeClr val="bg1">
                      <a:lumMod val="50000"/>
                    </a:schemeClr>
                  </a:outerShdw>
                </a:effectLst>
              </a:rPr>
              <a:t>Fewer good genes</a:t>
            </a:r>
            <a:endParaRPr lang="en-US" sz="6000" b="1" cap="none" spc="0" dirty="0">
              <a:ln w="9525">
                <a:solidFill>
                  <a:schemeClr val="bg1"/>
                </a:solidFill>
                <a:prstDash val="solid"/>
              </a:ln>
              <a:effectLst>
                <a:outerShdw blurRad="12700" dist="38100" dir="2700000" algn="tl" rotWithShape="0">
                  <a:schemeClr val="bg1">
                    <a:lumMod val="50000"/>
                  </a:schemeClr>
                </a:outerShdw>
              </a:effectLst>
            </a:endParaRPr>
          </a:p>
        </p:txBody>
      </p:sp>
      <p:sp>
        <p:nvSpPr>
          <p:cNvPr id="40" name="Arrow: Right 39">
            <a:extLst>
              <a:ext uri="{FF2B5EF4-FFF2-40B4-BE49-F238E27FC236}">
                <a16:creationId xmlns:a16="http://schemas.microsoft.com/office/drawing/2014/main" id="{EBF705B4-70FF-3235-B7EA-04EAAC7731F1}"/>
              </a:ext>
            </a:extLst>
          </p:cNvPr>
          <p:cNvSpPr/>
          <p:nvPr/>
        </p:nvSpPr>
        <p:spPr>
          <a:xfrm>
            <a:off x="5447417" y="5730747"/>
            <a:ext cx="967959" cy="828995"/>
          </a:xfrm>
          <a:prstGeom prst="rightArrow">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1E287B5D-ED79-1D3B-7A24-1F7CD0B9F2CD}"/>
              </a:ext>
            </a:extLst>
          </p:cNvPr>
          <p:cNvSpPr/>
          <p:nvPr/>
        </p:nvSpPr>
        <p:spPr>
          <a:xfrm>
            <a:off x="7730763" y="960472"/>
            <a:ext cx="4182231" cy="5713906"/>
          </a:xfrm>
          <a:prstGeom prst="rect">
            <a:avLst/>
          </a:prstGeom>
          <a:solidFill>
            <a:srgbClr val="000000">
              <a:alpha val="8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1352A3F3-A79B-FB51-E10A-71D8879EA386}"/>
              </a:ext>
            </a:extLst>
          </p:cNvPr>
          <p:cNvSpPr txBox="1"/>
          <p:nvPr/>
        </p:nvSpPr>
        <p:spPr>
          <a:xfrm>
            <a:off x="9601715" y="1167393"/>
            <a:ext cx="1492482" cy="707886"/>
          </a:xfrm>
          <a:prstGeom prst="rect">
            <a:avLst/>
          </a:prstGeom>
          <a:solidFill>
            <a:schemeClr val="bg1"/>
          </a:solidFill>
          <a:ln>
            <a:solidFill>
              <a:schemeClr val="tx1"/>
            </a:solidFill>
          </a:ln>
        </p:spPr>
        <p:txBody>
          <a:bodyPr wrap="square" rtlCol="0">
            <a:spAutoFit/>
          </a:bodyPr>
          <a:lstStyle/>
          <a:p>
            <a:pPr algn="ctr"/>
            <a:r>
              <a:rPr lang="en-US" sz="4000" b="1" dirty="0"/>
              <a:t>GENE</a:t>
            </a:r>
          </a:p>
        </p:txBody>
      </p:sp>
      <p:sp>
        <p:nvSpPr>
          <p:cNvPr id="45" name="TextBox 44">
            <a:extLst>
              <a:ext uri="{FF2B5EF4-FFF2-40B4-BE49-F238E27FC236}">
                <a16:creationId xmlns:a16="http://schemas.microsoft.com/office/drawing/2014/main" id="{F25AB252-9ED4-8488-6331-9F742FE1A080}"/>
              </a:ext>
            </a:extLst>
          </p:cNvPr>
          <p:cNvSpPr txBox="1"/>
          <p:nvPr/>
        </p:nvSpPr>
        <p:spPr>
          <a:xfrm>
            <a:off x="9601715" y="2116624"/>
            <a:ext cx="1492482" cy="707886"/>
          </a:xfrm>
          <a:prstGeom prst="rect">
            <a:avLst/>
          </a:prstGeom>
          <a:solidFill>
            <a:srgbClr val="DDDDDD"/>
          </a:solidFill>
          <a:ln>
            <a:solidFill>
              <a:schemeClr val="tx1"/>
            </a:solidFill>
          </a:ln>
        </p:spPr>
        <p:txBody>
          <a:bodyPr wrap="square" rtlCol="0">
            <a:spAutoFit/>
          </a:bodyPr>
          <a:lstStyle/>
          <a:p>
            <a:pPr algn="ctr"/>
            <a:r>
              <a:rPr lang="en-US" sz="4000" b="1" dirty="0">
                <a:solidFill>
                  <a:schemeClr val="bg1">
                    <a:lumMod val="65000"/>
                  </a:schemeClr>
                </a:solidFill>
              </a:rPr>
              <a:t>GENE</a:t>
            </a:r>
          </a:p>
        </p:txBody>
      </p:sp>
      <p:sp>
        <p:nvSpPr>
          <p:cNvPr id="46" name="TextBox 45">
            <a:extLst>
              <a:ext uri="{FF2B5EF4-FFF2-40B4-BE49-F238E27FC236}">
                <a16:creationId xmlns:a16="http://schemas.microsoft.com/office/drawing/2014/main" id="{79026BF5-D0C5-CBFC-295E-D3AD3BDCBBB6}"/>
              </a:ext>
            </a:extLst>
          </p:cNvPr>
          <p:cNvSpPr txBox="1"/>
          <p:nvPr/>
        </p:nvSpPr>
        <p:spPr>
          <a:xfrm>
            <a:off x="9601715" y="3025573"/>
            <a:ext cx="1492482" cy="707886"/>
          </a:xfrm>
          <a:prstGeom prst="rect">
            <a:avLst/>
          </a:prstGeom>
          <a:solidFill>
            <a:srgbClr val="777777"/>
          </a:solidFill>
          <a:ln>
            <a:solidFill>
              <a:schemeClr val="tx1"/>
            </a:solidFill>
          </a:ln>
        </p:spPr>
        <p:txBody>
          <a:bodyPr wrap="square" rtlCol="0">
            <a:spAutoFit/>
          </a:bodyPr>
          <a:lstStyle/>
          <a:p>
            <a:pPr algn="ctr"/>
            <a:r>
              <a:rPr lang="en-US" sz="4000" dirty="0">
                <a:solidFill>
                  <a:srgbClr val="5F5F5F"/>
                </a:solidFill>
              </a:rPr>
              <a:t>GENE</a:t>
            </a:r>
          </a:p>
        </p:txBody>
      </p:sp>
      <p:sp>
        <p:nvSpPr>
          <p:cNvPr id="47" name="TextBox 46">
            <a:extLst>
              <a:ext uri="{FF2B5EF4-FFF2-40B4-BE49-F238E27FC236}">
                <a16:creationId xmlns:a16="http://schemas.microsoft.com/office/drawing/2014/main" id="{8AEC3D0F-F499-418C-AD77-5D5AAE4D88AB}"/>
              </a:ext>
            </a:extLst>
          </p:cNvPr>
          <p:cNvSpPr txBox="1"/>
          <p:nvPr/>
        </p:nvSpPr>
        <p:spPr>
          <a:xfrm>
            <a:off x="9601715" y="3962587"/>
            <a:ext cx="1492482" cy="707886"/>
          </a:xfrm>
          <a:prstGeom prst="rect">
            <a:avLst/>
          </a:prstGeom>
          <a:solidFill>
            <a:srgbClr val="333333"/>
          </a:solidFill>
          <a:ln>
            <a:solidFill>
              <a:schemeClr val="tx1"/>
            </a:solidFill>
          </a:ln>
        </p:spPr>
        <p:txBody>
          <a:bodyPr wrap="square" rtlCol="0">
            <a:spAutoFit/>
          </a:bodyPr>
          <a:lstStyle/>
          <a:p>
            <a:pPr algn="ctr"/>
            <a:r>
              <a:rPr lang="en-US" sz="4000" dirty="0">
                <a:solidFill>
                  <a:schemeClr val="tx1">
                    <a:lumMod val="75000"/>
                    <a:lumOff val="25000"/>
                  </a:schemeClr>
                </a:solidFill>
              </a:rPr>
              <a:t>GENE</a:t>
            </a:r>
          </a:p>
        </p:txBody>
      </p:sp>
      <p:sp>
        <p:nvSpPr>
          <p:cNvPr id="48" name="TextBox 47">
            <a:extLst>
              <a:ext uri="{FF2B5EF4-FFF2-40B4-BE49-F238E27FC236}">
                <a16:creationId xmlns:a16="http://schemas.microsoft.com/office/drawing/2014/main" id="{3CCCEDC4-780E-8B63-F814-F46E2655BF0E}"/>
              </a:ext>
            </a:extLst>
          </p:cNvPr>
          <p:cNvSpPr txBox="1"/>
          <p:nvPr/>
        </p:nvSpPr>
        <p:spPr>
          <a:xfrm>
            <a:off x="9601715" y="4898810"/>
            <a:ext cx="1492482" cy="707886"/>
          </a:xfrm>
          <a:prstGeom prst="rect">
            <a:avLst/>
          </a:prstGeom>
          <a:solidFill>
            <a:srgbClr val="080808"/>
          </a:solidFill>
          <a:ln>
            <a:solidFill>
              <a:schemeClr val="tx1"/>
            </a:solidFill>
          </a:ln>
        </p:spPr>
        <p:txBody>
          <a:bodyPr wrap="square" rtlCol="0">
            <a:spAutoFit/>
          </a:bodyPr>
          <a:lstStyle/>
          <a:p>
            <a:pPr algn="ctr"/>
            <a:r>
              <a:rPr lang="en-US" sz="4000" dirty="0">
                <a:solidFill>
                  <a:srgbClr val="080808"/>
                </a:solidFill>
              </a:rPr>
              <a:t>GENE</a:t>
            </a:r>
          </a:p>
        </p:txBody>
      </p:sp>
      <p:sp>
        <p:nvSpPr>
          <p:cNvPr id="49" name="TextBox 48">
            <a:extLst>
              <a:ext uri="{FF2B5EF4-FFF2-40B4-BE49-F238E27FC236}">
                <a16:creationId xmlns:a16="http://schemas.microsoft.com/office/drawing/2014/main" id="{54639ED0-91FD-236F-11E3-0277017B84DC}"/>
              </a:ext>
            </a:extLst>
          </p:cNvPr>
          <p:cNvSpPr txBox="1"/>
          <p:nvPr/>
        </p:nvSpPr>
        <p:spPr>
          <a:xfrm>
            <a:off x="9601715" y="5850989"/>
            <a:ext cx="1492482" cy="707886"/>
          </a:xfrm>
          <a:prstGeom prst="rect">
            <a:avLst/>
          </a:prstGeom>
          <a:solidFill>
            <a:srgbClr val="111111"/>
          </a:solidFill>
          <a:ln>
            <a:solidFill>
              <a:schemeClr val="tx1"/>
            </a:solidFill>
          </a:ln>
        </p:spPr>
        <p:txBody>
          <a:bodyPr wrap="square" rtlCol="0">
            <a:spAutoFit/>
          </a:bodyPr>
          <a:lstStyle/>
          <a:p>
            <a:pPr algn="ctr"/>
            <a:r>
              <a:rPr lang="en-US" sz="4000" dirty="0">
                <a:solidFill>
                  <a:srgbClr val="111111"/>
                </a:solidFill>
              </a:rPr>
              <a:t>GENE</a:t>
            </a:r>
          </a:p>
        </p:txBody>
      </p:sp>
      <p:cxnSp>
        <p:nvCxnSpPr>
          <p:cNvPr id="51" name="Straight Arrow Connector 50">
            <a:extLst>
              <a:ext uri="{FF2B5EF4-FFF2-40B4-BE49-F238E27FC236}">
                <a16:creationId xmlns:a16="http://schemas.microsoft.com/office/drawing/2014/main" id="{B349E31D-089B-C4CF-C621-1813A0CB6B6C}"/>
              </a:ext>
            </a:extLst>
          </p:cNvPr>
          <p:cNvCxnSpPr>
            <a:cxnSpLocks/>
          </p:cNvCxnSpPr>
          <p:nvPr/>
        </p:nvCxnSpPr>
        <p:spPr>
          <a:xfrm flipH="1">
            <a:off x="11668088" y="1284141"/>
            <a:ext cx="11365" cy="4732797"/>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A560C13B-5925-65F2-E629-6EA832B21680}"/>
              </a:ext>
            </a:extLst>
          </p:cNvPr>
          <p:cNvSpPr txBox="1"/>
          <p:nvPr/>
        </p:nvSpPr>
        <p:spPr>
          <a:xfrm>
            <a:off x="3528963" y="1433109"/>
            <a:ext cx="6583908" cy="2123658"/>
          </a:xfrm>
          <a:prstGeom prst="rect">
            <a:avLst/>
          </a:prstGeom>
          <a:noFill/>
        </p:spPr>
        <p:txBody>
          <a:bodyPr wrap="square" rtlCol="0">
            <a:spAutoFit/>
          </a:bodyPr>
          <a:lstStyle/>
          <a:p>
            <a:pPr algn="ctr"/>
            <a:r>
              <a:rPr lang="en-US" sz="4400" dirty="0">
                <a:solidFill>
                  <a:schemeClr val="bg1"/>
                </a:solidFill>
              </a:rPr>
              <a:t>by way of developing a mechanism to filter out harmful mutations or genes </a:t>
            </a:r>
          </a:p>
        </p:txBody>
      </p:sp>
      <p:sp>
        <p:nvSpPr>
          <p:cNvPr id="41" name="Rectangle 40">
            <a:extLst>
              <a:ext uri="{FF2B5EF4-FFF2-40B4-BE49-F238E27FC236}">
                <a16:creationId xmlns:a16="http://schemas.microsoft.com/office/drawing/2014/main" id="{79858A83-FD10-3D73-3946-8835B03E32D0}"/>
              </a:ext>
            </a:extLst>
          </p:cNvPr>
          <p:cNvSpPr/>
          <p:nvPr/>
        </p:nvSpPr>
        <p:spPr>
          <a:xfrm>
            <a:off x="600699" y="5560383"/>
            <a:ext cx="12708012" cy="1015663"/>
          </a:xfrm>
          <a:prstGeom prst="rect">
            <a:avLst/>
          </a:prstGeom>
          <a:noFill/>
        </p:spPr>
        <p:txBody>
          <a:bodyPr wrap="square" lIns="91440" tIns="45720" rIns="91440" bIns="45720">
            <a:spAutoFit/>
          </a:bodyPr>
          <a:lstStyle/>
          <a:p>
            <a:r>
              <a:rPr lang="en-US" sz="6000" b="1" cap="none" spc="0" dirty="0">
                <a:ln w="9525">
                  <a:solidFill>
                    <a:schemeClr val="bg1"/>
                  </a:solidFill>
                  <a:prstDash val="solid"/>
                </a:ln>
                <a:effectLst>
                  <a:outerShdw blurRad="12700" dist="38100" dir="2700000" algn="tl" rotWithShape="0">
                    <a:schemeClr val="bg1">
                      <a:lumMod val="50000"/>
                    </a:schemeClr>
                  </a:outerShdw>
                </a:effectLst>
              </a:rPr>
              <a:t> </a:t>
            </a:r>
            <a:r>
              <a:rPr lang="en-US" sz="5400" b="1" cap="none" spc="0" dirty="0">
                <a:ln w="9525">
                  <a:solidFill>
                    <a:schemeClr val="tx1"/>
                  </a:solidFill>
                  <a:prstDash val="solid"/>
                </a:ln>
                <a:solidFill>
                  <a:srgbClr val="00B050"/>
                </a:solidFill>
                <a:effectLst>
                  <a:outerShdw blurRad="12700" dist="38100" dir="2700000" algn="tl" rotWithShape="0">
                    <a:schemeClr val="bg1">
                      <a:lumMod val="50000"/>
                    </a:schemeClr>
                  </a:outerShdw>
                </a:effectLst>
              </a:rPr>
              <a:t>Complexity</a:t>
            </a:r>
            <a:r>
              <a:rPr lang="en-US" sz="5400" b="1" cap="none" spc="0" dirty="0">
                <a:ln w="9525">
                  <a:solidFill>
                    <a:schemeClr val="bg1"/>
                  </a:solidFill>
                  <a:prstDash val="solid"/>
                </a:ln>
                <a:effectLst>
                  <a:outerShdw blurRad="12700" dist="38100" dir="2700000" algn="tl" rotWithShape="0">
                    <a:schemeClr val="bg1">
                      <a:lumMod val="50000"/>
                    </a:schemeClr>
                  </a:outerShdw>
                </a:effectLst>
              </a:rPr>
              <a:t>     	</a:t>
            </a:r>
            <a:r>
              <a:rPr lang="en-US" sz="5400" b="1" dirty="0">
                <a:ln w="9525">
                  <a:solidFill>
                    <a:schemeClr val="bg1"/>
                  </a:solidFill>
                  <a:prstDash val="solid"/>
                </a:ln>
                <a:effectLst>
                  <a:outerShdw blurRad="12700" dist="38100" dir="2700000" algn="tl" rotWithShape="0">
                    <a:schemeClr val="bg1">
                      <a:lumMod val="50000"/>
                    </a:schemeClr>
                  </a:outerShdw>
                </a:effectLst>
              </a:rPr>
              <a:t>    Harmful </a:t>
            </a:r>
            <a:r>
              <a:rPr lang="en-US" sz="5400" b="1" cap="none" spc="0" dirty="0">
                <a:ln w="9525">
                  <a:solidFill>
                    <a:schemeClr val="bg1"/>
                  </a:solidFill>
                  <a:prstDash val="solid"/>
                </a:ln>
                <a:effectLst>
                  <a:outerShdw blurRad="12700" dist="38100" dir="2700000" algn="tl" rotWithShape="0">
                    <a:schemeClr val="bg1">
                      <a:lumMod val="50000"/>
                    </a:schemeClr>
                  </a:outerShdw>
                </a:effectLst>
              </a:rPr>
              <a:t>mutations</a:t>
            </a:r>
            <a:endParaRPr lang="en-US" sz="6000" b="1" cap="none" spc="0" dirty="0">
              <a:ln w="9525">
                <a:solidFill>
                  <a:schemeClr val="bg1"/>
                </a:solidFill>
                <a:prstDash val="solid"/>
              </a:ln>
              <a:effectLst>
                <a:outerShdw blurRad="12700" dist="38100" dir="2700000" algn="tl" rotWithShape="0">
                  <a:schemeClr val="bg1">
                    <a:lumMod val="50000"/>
                  </a:schemeClr>
                </a:outerShdw>
              </a:effectLst>
            </a:endParaRPr>
          </a:p>
        </p:txBody>
      </p:sp>
      <p:sp>
        <p:nvSpPr>
          <p:cNvPr id="50" name="TextBox 49">
            <a:extLst>
              <a:ext uri="{FF2B5EF4-FFF2-40B4-BE49-F238E27FC236}">
                <a16:creationId xmlns:a16="http://schemas.microsoft.com/office/drawing/2014/main" id="{8804B62E-B161-070D-DA10-9663CC5FE015}"/>
              </a:ext>
            </a:extLst>
          </p:cNvPr>
          <p:cNvSpPr txBox="1"/>
          <p:nvPr/>
        </p:nvSpPr>
        <p:spPr>
          <a:xfrm>
            <a:off x="770595" y="5658563"/>
            <a:ext cx="12738867" cy="923330"/>
          </a:xfrm>
          <a:prstGeom prst="rect">
            <a:avLst/>
          </a:prstGeom>
          <a:noFill/>
        </p:spPr>
        <p:txBody>
          <a:bodyPr wrap="square" rtlCol="0">
            <a:spAutoFit/>
          </a:bodyPr>
          <a:lstStyle/>
          <a:p>
            <a:r>
              <a:rPr lang="en-US" sz="5400" b="1" dirty="0">
                <a:ln>
                  <a:solidFill>
                    <a:schemeClr val="tx1"/>
                  </a:solidFill>
                </a:ln>
                <a:solidFill>
                  <a:srgbClr val="00B050"/>
                </a:solidFill>
              </a:rPr>
              <a:t>Complexity</a:t>
            </a:r>
            <a:r>
              <a:rPr lang="en-US" sz="5400" b="1" dirty="0">
                <a:solidFill>
                  <a:srgbClr val="00B050"/>
                </a:solidFill>
              </a:rPr>
              <a:t>     		Many good genes</a:t>
            </a:r>
          </a:p>
        </p:txBody>
      </p:sp>
      <p:sp>
        <p:nvSpPr>
          <p:cNvPr id="43" name="Equals 42">
            <a:extLst>
              <a:ext uri="{FF2B5EF4-FFF2-40B4-BE49-F238E27FC236}">
                <a16:creationId xmlns:a16="http://schemas.microsoft.com/office/drawing/2014/main" id="{AF2DA78F-3D4E-7407-03D9-3C50061BD90A}"/>
              </a:ext>
            </a:extLst>
          </p:cNvPr>
          <p:cNvSpPr/>
          <p:nvPr/>
        </p:nvSpPr>
        <p:spPr>
          <a:xfrm>
            <a:off x="4754880" y="5733288"/>
            <a:ext cx="914400" cy="829513"/>
          </a:xfrm>
          <a:prstGeom prst="mathEqual">
            <a:avLst/>
          </a:prstGeom>
          <a:solidFill>
            <a:schemeClr val="bg1">
              <a:alpha val="87059"/>
            </a:schemeClr>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49891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1031"/>
                                        </p:tgtEl>
                                      </p:cBhvr>
                                    </p:animEffect>
                                    <p:set>
                                      <p:cBhvr>
                                        <p:cTn id="7" dur="1" fill="hold">
                                          <p:stCondLst>
                                            <p:cond delay="499"/>
                                          </p:stCondLst>
                                        </p:cTn>
                                        <p:tgtEl>
                                          <p:spTgt spid="1031"/>
                                        </p:tgtEl>
                                        <p:attrNameLst>
                                          <p:attrName>style.visibility</p:attrName>
                                        </p:attrNameLst>
                                      </p:cBhvr>
                                      <p:to>
                                        <p:strVal val="hidden"/>
                                      </p:to>
                                    </p:set>
                                    <p:cmd type="call" cmd="stop">
                                      <p:cBhvr>
                                        <p:cTn id="8" dur="1">
                                          <p:stCondLst>
                                            <p:cond delay="499"/>
                                          </p:stCondLst>
                                        </p:cTn>
                                        <p:tgtEl>
                                          <p:spTgt spid="1031"/>
                                        </p:tgtEl>
                                      </p:cBhvr>
                                    </p:cmd>
                                  </p:childTnLst>
                                </p:cTn>
                              </p:par>
                              <p:par>
                                <p:cTn id="9" presetID="10" presetClass="entr" presetSubtype="0" fill="hold" grpId="0" nodeType="withEffect">
                                  <p:stCondLst>
                                    <p:cond delay="0"/>
                                  </p:stCondLst>
                                  <p:iterate type="lt">
                                    <p:tmPct val="12000"/>
                                  </p:iterate>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2250" fill="hold"/>
                                        <p:tgtEl>
                                          <p:spTgt spid="4"/>
                                        </p:tgtEl>
                                        <p:attrNameLst>
                                          <p:attrName>ppt_x</p:attrName>
                                        </p:attrNameLst>
                                      </p:cBhvr>
                                      <p:tavLst>
                                        <p:tav tm="0">
                                          <p:val>
                                            <p:strVal val="0-#ppt_w/2"/>
                                          </p:val>
                                        </p:tav>
                                        <p:tav tm="100000">
                                          <p:val>
                                            <p:strVal val="#ppt_x"/>
                                          </p:val>
                                        </p:tav>
                                      </p:tavLst>
                                    </p:anim>
                                    <p:anim calcmode="lin" valueType="num">
                                      <p:cBhvr additive="base">
                                        <p:cTn id="15" dur="2250" fill="hold"/>
                                        <p:tgtEl>
                                          <p:spTgt spid="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par>
                                <p:cTn id="16" presetID="32" presetClass="emph" presetSubtype="0" repeatCount="5000" fill="hold" nodeType="withEffect">
                                  <p:stCondLst>
                                    <p:cond delay="0"/>
                                  </p:stCondLst>
                                  <p:childTnLst>
                                    <p:animRot by="120000">
                                      <p:cBhvr>
                                        <p:cTn id="17" dur="300" fill="hold">
                                          <p:stCondLst>
                                            <p:cond delay="0"/>
                                          </p:stCondLst>
                                        </p:cTn>
                                        <p:tgtEl>
                                          <p:spTgt spid="4"/>
                                        </p:tgtEl>
                                        <p:attrNameLst>
                                          <p:attrName>r</p:attrName>
                                        </p:attrNameLst>
                                      </p:cBhvr>
                                    </p:animRot>
                                    <p:animRot by="-240000">
                                      <p:cBhvr>
                                        <p:cTn id="18" dur="600" fill="hold">
                                          <p:stCondLst>
                                            <p:cond delay="600"/>
                                          </p:stCondLst>
                                        </p:cTn>
                                        <p:tgtEl>
                                          <p:spTgt spid="4"/>
                                        </p:tgtEl>
                                        <p:attrNameLst>
                                          <p:attrName>r</p:attrName>
                                        </p:attrNameLst>
                                      </p:cBhvr>
                                    </p:animRot>
                                    <p:animRot by="240000">
                                      <p:cBhvr>
                                        <p:cTn id="19" dur="600" fill="hold">
                                          <p:stCondLst>
                                            <p:cond delay="1200"/>
                                          </p:stCondLst>
                                        </p:cTn>
                                        <p:tgtEl>
                                          <p:spTgt spid="4"/>
                                        </p:tgtEl>
                                        <p:attrNameLst>
                                          <p:attrName>r</p:attrName>
                                        </p:attrNameLst>
                                      </p:cBhvr>
                                    </p:animRot>
                                    <p:animRot by="-240000">
                                      <p:cBhvr>
                                        <p:cTn id="20" dur="600" fill="hold">
                                          <p:stCondLst>
                                            <p:cond delay="1800"/>
                                          </p:stCondLst>
                                        </p:cTn>
                                        <p:tgtEl>
                                          <p:spTgt spid="4"/>
                                        </p:tgtEl>
                                        <p:attrNameLst>
                                          <p:attrName>r</p:attrName>
                                        </p:attrNameLst>
                                      </p:cBhvr>
                                    </p:animRot>
                                    <p:animRot by="120000">
                                      <p:cBhvr>
                                        <p:cTn id="21" dur="600" fill="hold">
                                          <p:stCondLst>
                                            <p:cond delay="2400"/>
                                          </p:stCondLst>
                                        </p:cTn>
                                        <p:tgtEl>
                                          <p:spTgt spid="4"/>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par>
                                <p:cTn id="27" presetID="22" presetClass="entr" presetSubtype="8" repeatCount="4000" fill="hold" grpId="0" nodeType="withEffect">
                                  <p:stCondLst>
                                    <p:cond delay="75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15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par>
                                <p:cTn id="35" presetID="10" presetClass="entr" presetSubtype="0" fill="hold" grpId="0" nodeType="withEffect">
                                  <p:stCondLst>
                                    <p:cond delay="100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5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right)">
                                      <p:cBhvr>
                                        <p:cTn id="42" dur="5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par>
                                <p:cTn id="43" presetID="10" presetClass="entr" presetSubtype="0" fill="hold" grpId="0" nodeType="withEffect">
                                  <p:stCondLst>
                                    <p:cond delay="100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par>
                                <p:cTn id="51" presetID="10" presetClass="entr" presetSubtype="0" fill="hold" grpId="1" nodeType="withEffect">
                                  <p:stCondLst>
                                    <p:cond delay="10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par>
                                <p:cTn id="54" presetID="35" presetClass="path" presetSubtype="0" accel="50000" decel="50000" fill="hold" grpId="2" nodeType="withEffect">
                                  <p:stCondLst>
                                    <p:cond delay="1000"/>
                                  </p:stCondLst>
                                  <p:childTnLst>
                                    <p:animMotion origin="layout" path="M 2.29167E-6 4.44444E-6 L -0.07044 -0.00602 " pathEditMode="relative" rAng="0" ptsTypes="AA">
                                      <p:cBhvr>
                                        <p:cTn id="55" dur="2000" fill="hold"/>
                                        <p:tgtEl>
                                          <p:spTgt spid="35"/>
                                        </p:tgtEl>
                                        <p:attrNameLst>
                                          <p:attrName>ppt_x</p:attrName>
                                          <p:attrName>ppt_y</p:attrName>
                                        </p:attrNameLst>
                                      </p:cBhvr>
                                      <p:rCtr x="-3529" y="-301"/>
                                    </p:animMotion>
                                  </p:childTnLst>
                                </p:cTn>
                              </p:par>
                            </p:childTnLst>
                          </p:cTn>
                        </p:par>
                      </p:childTnLst>
                    </p:cTn>
                  </p:par>
                  <p:par>
                    <p:cTn id="56" fill="hold">
                      <p:stCondLst>
                        <p:cond delay="indefinite"/>
                      </p:stCondLst>
                      <p:childTnLst>
                        <p:par>
                          <p:cTn id="57" fill="hold">
                            <p:stCondLst>
                              <p:cond delay="0"/>
                            </p:stCondLst>
                            <p:childTnLst>
                              <p:par>
                                <p:cTn id="58" presetID="2" presetClass="exit" presetSubtype="4" fill="hold" grpId="1" nodeType="clickEffect">
                                  <p:stCondLst>
                                    <p:cond delay="0"/>
                                  </p:stCondLst>
                                  <p:iterate type="lt">
                                    <p:tmPct val="0"/>
                                  </p:iterate>
                                  <p:childTnLst>
                                    <p:anim calcmode="lin" valueType="num">
                                      <p:cBhvr additive="base">
                                        <p:cTn id="59" dur="500"/>
                                        <p:tgtEl>
                                          <p:spTgt spid="2"/>
                                        </p:tgtEl>
                                        <p:attrNameLst>
                                          <p:attrName>ppt_x</p:attrName>
                                        </p:attrNameLst>
                                      </p:cBhvr>
                                      <p:tavLst>
                                        <p:tav tm="0">
                                          <p:val>
                                            <p:strVal val="ppt_x"/>
                                          </p:val>
                                        </p:tav>
                                        <p:tav tm="100000">
                                          <p:val>
                                            <p:strVal val="ppt_x"/>
                                          </p:val>
                                        </p:tav>
                                      </p:tavLst>
                                    </p:anim>
                                    <p:anim calcmode="lin" valueType="num">
                                      <p:cBhvr additive="base">
                                        <p:cTn id="60" dur="500"/>
                                        <p:tgtEl>
                                          <p:spTgt spid="2"/>
                                        </p:tgtEl>
                                        <p:attrNameLst>
                                          <p:attrName>ppt_y</p:attrName>
                                        </p:attrNameLst>
                                      </p:cBhvr>
                                      <p:tavLst>
                                        <p:tav tm="0">
                                          <p:val>
                                            <p:strVal val="ppt_y"/>
                                          </p:val>
                                        </p:tav>
                                        <p:tav tm="100000">
                                          <p:val>
                                            <p:strVal val="1+ppt_h/2"/>
                                          </p:val>
                                        </p:tav>
                                      </p:tavLst>
                                    </p:anim>
                                    <p:set>
                                      <p:cBhvr>
                                        <p:cTn id="61" dur="1" fill="hold">
                                          <p:stCondLst>
                                            <p:cond delay="499"/>
                                          </p:stCondLst>
                                        </p:cTn>
                                        <p:tgtEl>
                                          <p:spTgt spid="2"/>
                                        </p:tgtEl>
                                        <p:attrNameLst>
                                          <p:attrName>style.visibility</p:attrName>
                                        </p:attrNameLst>
                                      </p:cBhvr>
                                      <p:to>
                                        <p:strVal val="hidden"/>
                                      </p:to>
                                    </p:set>
                                  </p:childTnLst>
                                </p:cTn>
                              </p:par>
                              <p:par>
                                <p:cTn id="62" presetID="42" presetClass="entr" presetSubtype="0"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7"/>
                                        </p:tgtEl>
                                        <p:attrNameLst>
                                          <p:attrName>style.visibility</p:attrName>
                                        </p:attrNameLst>
                                      </p:cBhvr>
                                      <p:to>
                                        <p:strVal val="hidden"/>
                                      </p:to>
                                    </p:set>
                                  </p:subTnLst>
                                </p:cTn>
                              </p:par>
                              <p:par>
                                <p:cTn id="67" presetID="22" presetClass="entr" presetSubtype="4" fill="hold" grpId="0" nodeType="withEffect">
                                  <p:stCondLst>
                                    <p:cond delay="0"/>
                                  </p:stCondLst>
                                  <p:childTnLst>
                                    <p:set>
                                      <p:cBhvr>
                                        <p:cTn id="68" dur="1" fill="hold">
                                          <p:stCondLst>
                                            <p:cond delay="0"/>
                                          </p:stCondLst>
                                        </p:cTn>
                                        <p:tgtEl>
                                          <p:spTgt spid="1027"/>
                                        </p:tgtEl>
                                        <p:attrNameLst>
                                          <p:attrName>style.visibility</p:attrName>
                                        </p:attrNameLst>
                                      </p:cBhvr>
                                      <p:to>
                                        <p:strVal val="visible"/>
                                      </p:to>
                                    </p:set>
                                    <p:animEffect transition="in" filter="wipe(down)">
                                      <p:cBhvr>
                                        <p:cTn id="69" dur="500"/>
                                        <p:tgtEl>
                                          <p:spTgt spid="1027"/>
                                        </p:tgtEl>
                                      </p:cBhvr>
                                    </p:animEffect>
                                  </p:childTnLst>
                                  <p:subTnLst>
                                    <p:set>
                                      <p:cBhvr override="childStyle">
                                        <p:cTn dur="1" fill="hold" display="0" masterRel="nextClick" afterEffect="1"/>
                                        <p:tgtEl>
                                          <p:spTgt spid="1027"/>
                                        </p:tgtEl>
                                        <p:attrNameLst>
                                          <p:attrName>style.visibility</p:attrName>
                                        </p:attrNameLst>
                                      </p:cBhvr>
                                      <p:to>
                                        <p:strVal val="hidden"/>
                                      </p:to>
                                    </p:set>
                                  </p:subTnLst>
                                </p:cTn>
                              </p:par>
                              <p:par>
                                <p:cTn id="70" presetID="47" presetClass="entr" presetSubtype="0" fill="hold" nodeType="withEffect">
                                  <p:stCondLst>
                                    <p:cond delay="0"/>
                                  </p:stCondLst>
                                  <p:childTnLst>
                                    <p:set>
                                      <p:cBhvr>
                                        <p:cTn id="71" dur="1" fill="hold">
                                          <p:stCondLst>
                                            <p:cond delay="0"/>
                                          </p:stCondLst>
                                        </p:cTn>
                                        <p:tgtEl>
                                          <p:spTgt spid="1026"/>
                                        </p:tgtEl>
                                        <p:attrNameLst>
                                          <p:attrName>style.visibility</p:attrName>
                                        </p:attrNameLst>
                                      </p:cBhvr>
                                      <p:to>
                                        <p:strVal val="visible"/>
                                      </p:to>
                                    </p:set>
                                    <p:animEffect transition="in" filter="fade">
                                      <p:cBhvr>
                                        <p:cTn id="72" dur="1000"/>
                                        <p:tgtEl>
                                          <p:spTgt spid="1026"/>
                                        </p:tgtEl>
                                      </p:cBhvr>
                                    </p:animEffect>
                                    <p:anim calcmode="lin" valueType="num">
                                      <p:cBhvr>
                                        <p:cTn id="73" dur="1000" fill="hold"/>
                                        <p:tgtEl>
                                          <p:spTgt spid="1026"/>
                                        </p:tgtEl>
                                        <p:attrNameLst>
                                          <p:attrName>ppt_x</p:attrName>
                                        </p:attrNameLst>
                                      </p:cBhvr>
                                      <p:tavLst>
                                        <p:tav tm="0">
                                          <p:val>
                                            <p:strVal val="#ppt_x"/>
                                          </p:val>
                                        </p:tav>
                                        <p:tav tm="100000">
                                          <p:val>
                                            <p:strVal val="#ppt_x"/>
                                          </p:val>
                                        </p:tav>
                                      </p:tavLst>
                                    </p:anim>
                                    <p:anim calcmode="lin" valueType="num">
                                      <p:cBhvr>
                                        <p:cTn id="7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8">
                                            <p:txEl>
                                              <p:pRg st="0" end="0"/>
                                            </p:txEl>
                                          </p:spTgt>
                                        </p:tgtEl>
                                        <p:attrNameLst>
                                          <p:attrName>style.visibility</p:attrName>
                                        </p:attrNameLst>
                                      </p:cBhvr>
                                      <p:to>
                                        <p:strVal val="visible"/>
                                      </p:to>
                                    </p:set>
                                    <p:animEffect transition="in" filter="barn(inVertical)">
                                      <p:cBhvr>
                                        <p:cTn id="79" dur="1000"/>
                                        <p:tgtEl>
                                          <p:spTgt spid="8">
                                            <p:txEl>
                                              <p:pRg st="0" end="0"/>
                                            </p:txEl>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42" presetClass="path" presetSubtype="0" accel="50000" decel="50000" fill="hold" nodeType="withEffect">
                                  <p:stCondLst>
                                    <p:cond delay="0"/>
                                  </p:stCondLst>
                                  <p:childTnLst>
                                    <p:animMotion origin="layout" path="M 2.77556E-17 0 L -0.12552 -0.36273 " pathEditMode="relative" rAng="0" ptsTypes="AA">
                                      <p:cBhvr>
                                        <p:cTn id="84" dur="2000" fill="hold"/>
                                        <p:tgtEl>
                                          <p:spTgt spid="1026"/>
                                        </p:tgtEl>
                                        <p:attrNameLst>
                                          <p:attrName>ppt_x</p:attrName>
                                          <p:attrName>ppt_y</p:attrName>
                                        </p:attrNameLst>
                                      </p:cBhvr>
                                      <p:rCtr x="-6276" y="-18148"/>
                                    </p:animMotion>
                                  </p:childTnLst>
                                </p:cTn>
                              </p:par>
                              <p:par>
                                <p:cTn id="85" presetID="6" presetClass="emph" presetSubtype="0" fill="hold" nodeType="withEffect">
                                  <p:stCondLst>
                                    <p:cond delay="0"/>
                                  </p:stCondLst>
                                  <p:childTnLst>
                                    <p:animScale>
                                      <p:cBhvr>
                                        <p:cTn id="86" dur="2000" fill="hold"/>
                                        <p:tgtEl>
                                          <p:spTgt spid="1026"/>
                                        </p:tgtEl>
                                      </p:cBhvr>
                                      <p:by x="35000" y="35000"/>
                                    </p:animScale>
                                  </p:childTnLst>
                                </p:cTn>
                              </p:par>
                              <p:par>
                                <p:cTn id="87" presetID="10" presetClass="entr" presetSubtype="0" fill="hold" grpId="0" nodeType="withEffect">
                                  <p:stCondLst>
                                    <p:cond delay="2400"/>
                                  </p:stCondLst>
                                  <p:iterate type="lt">
                                    <p:tmPct val="12000"/>
                                  </p:iterate>
                                  <p:childTnLst>
                                    <p:set>
                                      <p:cBhvr>
                                        <p:cTn id="88" dur="1" fill="hold">
                                          <p:stCondLst>
                                            <p:cond delay="0"/>
                                          </p:stCondLst>
                                        </p:cTn>
                                        <p:tgtEl>
                                          <p:spTgt spid="42"/>
                                        </p:tgtEl>
                                        <p:attrNameLst>
                                          <p:attrName>style.visibility</p:attrName>
                                        </p:attrNameLst>
                                      </p:cBhvr>
                                      <p:to>
                                        <p:strVal val="visible"/>
                                      </p:to>
                                    </p:set>
                                    <p:animEffect transition="in" filter="fade">
                                      <p:cBhvr>
                                        <p:cTn id="89" dur="500"/>
                                        <p:tgtEl>
                                          <p:spTgt spid="42"/>
                                        </p:tgtEl>
                                      </p:cBhvr>
                                    </p:animEffect>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90" fill="hold">
                      <p:stCondLst>
                        <p:cond delay="indefinite"/>
                      </p:stCondLst>
                      <p:childTnLst>
                        <p:par>
                          <p:cTn id="91" fill="hold">
                            <p:stCondLst>
                              <p:cond delay="0"/>
                            </p:stCondLst>
                            <p:childTnLst>
                              <p:par>
                                <p:cTn id="92" presetID="2" presetClass="entr" presetSubtype="8" fill="hold" grpId="0" nodeType="clickEffect">
                                  <p:stCondLst>
                                    <p:cond delay="0"/>
                                  </p:stCondLst>
                                  <p:childTnLst>
                                    <p:set>
                                      <p:cBhvr>
                                        <p:cTn id="93" dur="1" fill="hold">
                                          <p:stCondLst>
                                            <p:cond delay="0"/>
                                          </p:stCondLst>
                                        </p:cTn>
                                        <p:tgtEl>
                                          <p:spTgt spid="13"/>
                                        </p:tgtEl>
                                        <p:attrNameLst>
                                          <p:attrName>style.visibility</p:attrName>
                                        </p:attrNameLst>
                                      </p:cBhvr>
                                      <p:to>
                                        <p:strVal val="visible"/>
                                      </p:to>
                                    </p:set>
                                    <p:anim calcmode="lin" valueType="num">
                                      <p:cBhvr additive="base">
                                        <p:cTn id="94" dur="500" fill="hold"/>
                                        <p:tgtEl>
                                          <p:spTgt spid="13"/>
                                        </p:tgtEl>
                                        <p:attrNameLst>
                                          <p:attrName>ppt_x</p:attrName>
                                        </p:attrNameLst>
                                      </p:cBhvr>
                                      <p:tavLst>
                                        <p:tav tm="0">
                                          <p:val>
                                            <p:strVal val="0-#ppt_w/2"/>
                                          </p:val>
                                        </p:tav>
                                        <p:tav tm="100000">
                                          <p:val>
                                            <p:strVal val="#ppt_x"/>
                                          </p:val>
                                        </p:tav>
                                      </p:tavLst>
                                    </p:anim>
                                    <p:anim calcmode="lin" valueType="num">
                                      <p:cBhvr additive="base">
                                        <p:cTn id="95" dur="500" fill="hold"/>
                                        <p:tgtEl>
                                          <p:spTgt spid="13"/>
                                        </p:tgtEl>
                                        <p:attrNameLst>
                                          <p:attrName>ppt_y</p:attrName>
                                        </p:attrNameLst>
                                      </p:cBhvr>
                                      <p:tavLst>
                                        <p:tav tm="0">
                                          <p:val>
                                            <p:strVal val="#ppt_y"/>
                                          </p:val>
                                        </p:tav>
                                        <p:tav tm="100000">
                                          <p:val>
                                            <p:strVal val="#ppt_y"/>
                                          </p:val>
                                        </p:tav>
                                      </p:tavLst>
                                    </p:anim>
                                  </p:childTnLst>
                                </p:cTn>
                              </p:par>
                              <p:par>
                                <p:cTn id="96" presetID="2" presetClass="entr" presetSubtype="3" fill="hold" nodeType="with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additive="base">
                                        <p:cTn id="98" dur="1000" fill="hold"/>
                                        <p:tgtEl>
                                          <p:spTgt spid="10"/>
                                        </p:tgtEl>
                                        <p:attrNameLst>
                                          <p:attrName>ppt_x</p:attrName>
                                        </p:attrNameLst>
                                      </p:cBhvr>
                                      <p:tavLst>
                                        <p:tav tm="0">
                                          <p:val>
                                            <p:strVal val="1+#ppt_w/2"/>
                                          </p:val>
                                        </p:tav>
                                        <p:tav tm="100000">
                                          <p:val>
                                            <p:strVal val="#ppt_x"/>
                                          </p:val>
                                        </p:tav>
                                      </p:tavLst>
                                    </p:anim>
                                    <p:anim calcmode="lin" valueType="num">
                                      <p:cBhvr additive="base">
                                        <p:cTn id="99" dur="1000" fill="hold"/>
                                        <p:tgtEl>
                                          <p:spTgt spid="10"/>
                                        </p:tgtEl>
                                        <p:attrNameLst>
                                          <p:attrName>ppt_y</p:attrName>
                                        </p:attrNameLst>
                                      </p:cBhvr>
                                      <p:tavLst>
                                        <p:tav tm="0">
                                          <p:val>
                                            <p:strVal val="0-#ppt_h/2"/>
                                          </p:val>
                                        </p:tav>
                                        <p:tav tm="100000">
                                          <p:val>
                                            <p:strVal val="#ppt_y"/>
                                          </p:val>
                                        </p:tav>
                                      </p:tavLst>
                                    </p:anim>
                                  </p:childTnLst>
                                </p:cTn>
                              </p:par>
                              <p:par>
                                <p:cTn id="100" presetID="47" presetClass="entr" presetSubtype="0" fill="hold" nodeType="withEffect">
                                  <p:stCondLst>
                                    <p:cond delay="100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250"/>
                                  </p:stCondLst>
                                  <p:childTnLst>
                                    <p:set>
                                      <p:cBhvr>
                                        <p:cTn id="106" dur="1" fill="hold">
                                          <p:stCondLst>
                                            <p:cond delay="0"/>
                                          </p:stCondLst>
                                        </p:cTn>
                                        <p:tgtEl>
                                          <p:spTgt spid="23"/>
                                        </p:tgtEl>
                                        <p:attrNameLst>
                                          <p:attrName>style.visibility</p:attrName>
                                        </p:attrNameLst>
                                      </p:cBhvr>
                                      <p:to>
                                        <p:strVal val="visible"/>
                                      </p:to>
                                    </p:set>
                                    <p:animEffect transition="in" filter="fade">
                                      <p:cBhvr>
                                        <p:cTn id="107" dur="1000"/>
                                        <p:tgtEl>
                                          <p:spTgt spid="23"/>
                                        </p:tgtEl>
                                      </p:cBhvr>
                                    </p:animEffect>
                                    <p:anim calcmode="lin" valueType="num">
                                      <p:cBhvr>
                                        <p:cTn id="108" dur="1000" fill="hold"/>
                                        <p:tgtEl>
                                          <p:spTgt spid="23"/>
                                        </p:tgtEl>
                                        <p:attrNameLst>
                                          <p:attrName>ppt_x</p:attrName>
                                        </p:attrNameLst>
                                      </p:cBhvr>
                                      <p:tavLst>
                                        <p:tav tm="0">
                                          <p:val>
                                            <p:strVal val="#ppt_x"/>
                                          </p:val>
                                        </p:tav>
                                        <p:tav tm="100000">
                                          <p:val>
                                            <p:strVal val="#ppt_x"/>
                                          </p:val>
                                        </p:tav>
                                      </p:tavLst>
                                    </p:anim>
                                    <p:anim calcmode="lin" valueType="num">
                                      <p:cBhvr>
                                        <p:cTn id="109" dur="1000" fill="hold"/>
                                        <p:tgtEl>
                                          <p:spTgt spid="23"/>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150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25"/>
                                        </p:tgtEl>
                                        <p:attrNameLst>
                                          <p:attrName>style.visibility</p:attrName>
                                        </p:attrNameLst>
                                      </p:cBhvr>
                                      <p:to>
                                        <p:strVal val="visible"/>
                                      </p:to>
                                    </p:set>
                                    <p:animEffect transition="in" filter="fade">
                                      <p:cBhvr>
                                        <p:cTn id="117" dur="1000"/>
                                        <p:tgtEl>
                                          <p:spTgt spid="25"/>
                                        </p:tgtEl>
                                      </p:cBhvr>
                                    </p:animEffect>
                                    <p:anim calcmode="lin" valueType="num">
                                      <p:cBhvr>
                                        <p:cTn id="118" dur="1000" fill="hold"/>
                                        <p:tgtEl>
                                          <p:spTgt spid="25"/>
                                        </p:tgtEl>
                                        <p:attrNameLst>
                                          <p:attrName>ppt_x</p:attrName>
                                        </p:attrNameLst>
                                      </p:cBhvr>
                                      <p:tavLst>
                                        <p:tav tm="0">
                                          <p:val>
                                            <p:strVal val="#ppt_x"/>
                                          </p:val>
                                        </p:tav>
                                        <p:tav tm="100000">
                                          <p:val>
                                            <p:strVal val="#ppt_x"/>
                                          </p:val>
                                        </p:tav>
                                      </p:tavLst>
                                    </p:anim>
                                    <p:anim calcmode="lin" valueType="num">
                                      <p:cBhvr>
                                        <p:cTn id="11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16" presetClass="entr" presetSubtype="21" fill="hold" grpId="0" nodeType="click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barn(inVertical)">
                                      <p:cBhvr>
                                        <p:cTn id="124" dur="1750"/>
                                        <p:tgtEl>
                                          <p:spTgt spid="15"/>
                                        </p:tgtEl>
                                      </p:cBhvr>
                                    </p:animEffect>
                                  </p:childTnLst>
                                </p:cTn>
                              </p:par>
                              <p:par>
                                <p:cTn id="125" presetID="42" presetClass="entr" presetSubtype="0" fill="hold" grpId="0" nodeType="withEffect">
                                  <p:stCondLst>
                                    <p:cond delay="75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1000"/>
                                        <p:tgtEl>
                                          <p:spTgt spid="26"/>
                                        </p:tgtEl>
                                      </p:cBhvr>
                                    </p:animEffect>
                                    <p:anim calcmode="lin" valueType="num">
                                      <p:cBhvr>
                                        <p:cTn id="128" dur="1000" fill="hold"/>
                                        <p:tgtEl>
                                          <p:spTgt spid="26"/>
                                        </p:tgtEl>
                                        <p:attrNameLst>
                                          <p:attrName>ppt_x</p:attrName>
                                        </p:attrNameLst>
                                      </p:cBhvr>
                                      <p:tavLst>
                                        <p:tav tm="0">
                                          <p:val>
                                            <p:strVal val="#ppt_x"/>
                                          </p:val>
                                        </p:tav>
                                        <p:tav tm="100000">
                                          <p:val>
                                            <p:strVal val="#ppt_x"/>
                                          </p:val>
                                        </p:tav>
                                      </p:tavLst>
                                    </p:anim>
                                    <p:anim calcmode="lin" valueType="num">
                                      <p:cBhvr>
                                        <p:cTn id="1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1" nodeType="clickEffect">
                                  <p:stCondLst>
                                    <p:cond delay="0"/>
                                  </p:stCondLst>
                                  <p:childTnLst>
                                    <p:animEffect transition="out" filter="fade">
                                      <p:cBhvr>
                                        <p:cTn id="133" dur="500"/>
                                        <p:tgtEl>
                                          <p:spTgt spid="26"/>
                                        </p:tgtEl>
                                      </p:cBhvr>
                                    </p:animEffect>
                                    <p:set>
                                      <p:cBhvr>
                                        <p:cTn id="134" dur="1" fill="hold">
                                          <p:stCondLst>
                                            <p:cond delay="499"/>
                                          </p:stCondLst>
                                        </p:cTn>
                                        <p:tgtEl>
                                          <p:spTgt spid="26"/>
                                        </p:tgtEl>
                                        <p:attrNameLst>
                                          <p:attrName>style.visibility</p:attrName>
                                        </p:attrNameLst>
                                      </p:cBhvr>
                                      <p:to>
                                        <p:strVal val="hidden"/>
                                      </p:to>
                                    </p:set>
                                  </p:childTnLst>
                                </p:cTn>
                              </p:par>
                              <p:par>
                                <p:cTn id="135" presetID="16" presetClass="entr" presetSubtype="21" fill="hold" grpId="0" nodeType="withEffect">
                                  <p:stCondLst>
                                    <p:cond delay="0"/>
                                  </p:stCondLst>
                                  <p:childTnLst>
                                    <p:set>
                                      <p:cBhvr>
                                        <p:cTn id="136" dur="1" fill="hold">
                                          <p:stCondLst>
                                            <p:cond delay="0"/>
                                          </p:stCondLst>
                                        </p:cTn>
                                        <p:tgtEl>
                                          <p:spTgt spid="3"/>
                                        </p:tgtEl>
                                        <p:attrNameLst>
                                          <p:attrName>style.visibility</p:attrName>
                                        </p:attrNameLst>
                                      </p:cBhvr>
                                      <p:to>
                                        <p:strVal val="visible"/>
                                      </p:to>
                                    </p:set>
                                    <p:animEffect transition="in" filter="barn(inVertical)">
                                      <p:cBhvr>
                                        <p:cTn id="137" dur="500"/>
                                        <p:tgtEl>
                                          <p:spTgt spid="3"/>
                                        </p:tgtEl>
                                      </p:cBhvr>
                                    </p:animEffect>
                                  </p:childTnLst>
                                </p:cTn>
                              </p:par>
                              <p:par>
                                <p:cTn id="138" presetID="32" presetClass="emph" presetSubtype="0" repeatCount="4000" fill="hold" grpId="1" nodeType="withEffect">
                                  <p:stCondLst>
                                    <p:cond delay="0"/>
                                  </p:stCondLst>
                                  <p:childTnLst>
                                    <p:animRot by="120000">
                                      <p:cBhvr>
                                        <p:cTn id="139" dur="225" fill="hold">
                                          <p:stCondLst>
                                            <p:cond delay="0"/>
                                          </p:stCondLst>
                                        </p:cTn>
                                        <p:tgtEl>
                                          <p:spTgt spid="3"/>
                                        </p:tgtEl>
                                        <p:attrNameLst>
                                          <p:attrName>r</p:attrName>
                                        </p:attrNameLst>
                                      </p:cBhvr>
                                    </p:animRot>
                                    <p:animRot by="-240000">
                                      <p:cBhvr>
                                        <p:cTn id="140" dur="450" fill="hold">
                                          <p:stCondLst>
                                            <p:cond delay="450"/>
                                          </p:stCondLst>
                                        </p:cTn>
                                        <p:tgtEl>
                                          <p:spTgt spid="3"/>
                                        </p:tgtEl>
                                        <p:attrNameLst>
                                          <p:attrName>r</p:attrName>
                                        </p:attrNameLst>
                                      </p:cBhvr>
                                    </p:animRot>
                                    <p:animRot by="240000">
                                      <p:cBhvr>
                                        <p:cTn id="141" dur="450" fill="hold">
                                          <p:stCondLst>
                                            <p:cond delay="900"/>
                                          </p:stCondLst>
                                        </p:cTn>
                                        <p:tgtEl>
                                          <p:spTgt spid="3"/>
                                        </p:tgtEl>
                                        <p:attrNameLst>
                                          <p:attrName>r</p:attrName>
                                        </p:attrNameLst>
                                      </p:cBhvr>
                                    </p:animRot>
                                    <p:animRot by="-240000">
                                      <p:cBhvr>
                                        <p:cTn id="142" dur="450" fill="hold">
                                          <p:stCondLst>
                                            <p:cond delay="1350"/>
                                          </p:stCondLst>
                                        </p:cTn>
                                        <p:tgtEl>
                                          <p:spTgt spid="3"/>
                                        </p:tgtEl>
                                        <p:attrNameLst>
                                          <p:attrName>r</p:attrName>
                                        </p:attrNameLst>
                                      </p:cBhvr>
                                    </p:animRot>
                                    <p:animRot by="120000">
                                      <p:cBhvr>
                                        <p:cTn id="143" dur="450" fill="hold">
                                          <p:stCondLst>
                                            <p:cond delay="1800"/>
                                          </p:stCondLst>
                                        </p:cTn>
                                        <p:tgtEl>
                                          <p:spTgt spid="3"/>
                                        </p:tgtEl>
                                        <p:attrNameLst>
                                          <p:attrName>r</p:attrName>
                                        </p:attrNameLst>
                                      </p:cBhvr>
                                    </p:animRo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5"/>
                                        </p:tgtEl>
                                        <p:attrNameLst>
                                          <p:attrName>style.visibility</p:attrName>
                                        </p:attrNameLst>
                                      </p:cBhvr>
                                      <p:to>
                                        <p:strVal val="visible"/>
                                      </p:to>
                                    </p:set>
                                    <p:animEffect transition="in" filter="fade">
                                      <p:cBhvr>
                                        <p:cTn id="148" dur="500"/>
                                        <p:tgtEl>
                                          <p:spTgt spid="5"/>
                                        </p:tgtEl>
                                      </p:cBhvr>
                                    </p:animEffect>
                                  </p:childTnLst>
                                </p:cTn>
                              </p:par>
                              <p:par>
                                <p:cTn id="149" presetID="10" presetClass="entr" presetSubtype="0" fill="hold" nodeType="withEffect">
                                  <p:stCondLst>
                                    <p:cond delay="0"/>
                                  </p:stCondLst>
                                  <p:childTnLst>
                                    <p:set>
                                      <p:cBhvr>
                                        <p:cTn id="150" dur="1" fill="hold">
                                          <p:stCondLst>
                                            <p:cond delay="0"/>
                                          </p:stCondLst>
                                        </p:cTn>
                                        <p:tgtEl>
                                          <p:spTgt spid="31">
                                            <p:txEl>
                                              <p:pRg st="0" end="0"/>
                                            </p:txEl>
                                          </p:spTgt>
                                        </p:tgtEl>
                                        <p:attrNameLst>
                                          <p:attrName>style.visibility</p:attrName>
                                        </p:attrNameLst>
                                      </p:cBhvr>
                                      <p:to>
                                        <p:strVal val="visible"/>
                                      </p:to>
                                    </p:set>
                                    <p:animEffect transition="in" filter="fade">
                                      <p:cBhvr>
                                        <p:cTn id="151" dur="500"/>
                                        <p:tgtEl>
                                          <p:spTgt spid="31">
                                            <p:txEl>
                                              <p:pRg st="0" end="0"/>
                                            </p:txEl>
                                          </p:spTgt>
                                        </p:tgtEl>
                                      </p:cBhvr>
                                    </p:animEffect>
                                  </p:childTnLst>
                                </p:cTn>
                              </p:par>
                              <p:par>
                                <p:cTn id="152" presetID="6" presetClass="emph" presetSubtype="0" fill="hold" grpId="1" nodeType="withEffect">
                                  <p:stCondLst>
                                    <p:cond delay="0"/>
                                  </p:stCondLst>
                                  <p:childTnLst>
                                    <p:animScale>
                                      <p:cBhvr>
                                        <p:cTn id="153" dur="2000" fill="hold"/>
                                        <p:tgtEl>
                                          <p:spTgt spid="31">
                                            <p:txEl>
                                              <p:pRg st="0" end="0"/>
                                            </p:txEl>
                                          </p:spTgt>
                                        </p:tgtEl>
                                      </p:cBhvr>
                                      <p:by x="95000" y="95000"/>
                                    </p:animScale>
                                  </p:childTnLst>
                                </p:cTn>
                              </p:par>
                              <p:par>
                                <p:cTn id="154" presetID="10" presetClass="entr" presetSubtype="0" fill="hold" nodeType="withEffect">
                                  <p:stCondLst>
                                    <p:cond delay="3500"/>
                                  </p:stCondLst>
                                  <p:childTnLst>
                                    <p:set>
                                      <p:cBhvr>
                                        <p:cTn id="155" dur="1" fill="hold">
                                          <p:stCondLst>
                                            <p:cond delay="0"/>
                                          </p:stCondLst>
                                        </p:cTn>
                                        <p:tgtEl>
                                          <p:spTgt spid="1024">
                                            <p:txEl>
                                              <p:pRg st="0" end="0"/>
                                            </p:txEl>
                                          </p:spTgt>
                                        </p:tgtEl>
                                        <p:attrNameLst>
                                          <p:attrName>style.visibility</p:attrName>
                                        </p:attrNameLst>
                                      </p:cBhvr>
                                      <p:to>
                                        <p:strVal val="visible"/>
                                      </p:to>
                                    </p:set>
                                    <p:animEffect transition="in" filter="fade">
                                      <p:cBhvr>
                                        <p:cTn id="156" dur="500"/>
                                        <p:tgtEl>
                                          <p:spTgt spid="1024">
                                            <p:txEl>
                                              <p:pRg st="0" end="0"/>
                                            </p:txEl>
                                          </p:spTgt>
                                        </p:tgtEl>
                                      </p:cBhvr>
                                    </p:animEffect>
                                  </p:childTnLst>
                                </p:cTn>
                              </p:par>
                              <p:par>
                                <p:cTn id="157" presetID="10" presetClass="exit" presetSubtype="0" fill="hold" grpId="1" nodeType="withEffect">
                                  <p:stCondLst>
                                    <p:cond delay="0"/>
                                  </p:stCondLst>
                                  <p:childTnLst>
                                    <p:animEffect transition="out" filter="fade">
                                      <p:cBhvr>
                                        <p:cTn id="158" dur="500"/>
                                        <p:tgtEl>
                                          <p:spTgt spid="15"/>
                                        </p:tgtEl>
                                      </p:cBhvr>
                                    </p:animEffect>
                                    <p:set>
                                      <p:cBhvr>
                                        <p:cTn id="159" dur="1" fill="hold">
                                          <p:stCondLst>
                                            <p:cond delay="499"/>
                                          </p:stCondLst>
                                        </p:cTn>
                                        <p:tgtEl>
                                          <p:spTgt spid="15"/>
                                        </p:tgtEl>
                                        <p:attrNameLst>
                                          <p:attrName>style.visibility</p:attrName>
                                        </p:attrNameLst>
                                      </p:cBhvr>
                                      <p:to>
                                        <p:strVal val="hidden"/>
                                      </p:to>
                                    </p:set>
                                  </p:childTnLst>
                                </p:cTn>
                              </p:par>
                              <p:par>
                                <p:cTn id="160" presetID="10" presetClass="entr" presetSubtype="0" fill="hold" grpId="0" nodeType="withEffect">
                                  <p:stCondLst>
                                    <p:cond delay="3000"/>
                                  </p:stCondLst>
                                  <p:childTnLst>
                                    <p:set>
                                      <p:cBhvr>
                                        <p:cTn id="161" dur="1" fill="hold">
                                          <p:stCondLst>
                                            <p:cond delay="0"/>
                                          </p:stCondLst>
                                        </p:cTn>
                                        <p:tgtEl>
                                          <p:spTgt spid="6"/>
                                        </p:tgtEl>
                                        <p:attrNameLst>
                                          <p:attrName>style.visibility</p:attrName>
                                        </p:attrNameLst>
                                      </p:cBhvr>
                                      <p:to>
                                        <p:strVal val="visible"/>
                                      </p:to>
                                    </p:set>
                                    <p:animEffect transition="in" filter="fade">
                                      <p:cBhvr>
                                        <p:cTn id="162" dur="500"/>
                                        <p:tgtEl>
                                          <p:spTgt spid="6"/>
                                        </p:tgtEl>
                                      </p:cBhvr>
                                    </p:animEffect>
                                  </p:childTnLst>
                                </p:cTn>
                              </p:par>
                              <p:par>
                                <p:cTn id="163" presetID="10" presetClass="entr" presetSubtype="0" fill="hold" grpId="0" nodeType="withEffect">
                                  <p:stCondLst>
                                    <p:cond delay="3000"/>
                                  </p:stCondLst>
                                  <p:childTnLst>
                                    <p:set>
                                      <p:cBhvr>
                                        <p:cTn id="164" dur="1" fill="hold">
                                          <p:stCondLst>
                                            <p:cond delay="0"/>
                                          </p:stCondLst>
                                        </p:cTn>
                                        <p:tgtEl>
                                          <p:spTgt spid="9"/>
                                        </p:tgtEl>
                                        <p:attrNameLst>
                                          <p:attrName>style.visibility</p:attrName>
                                        </p:attrNameLst>
                                      </p:cBhvr>
                                      <p:to>
                                        <p:strVal val="visible"/>
                                      </p:to>
                                    </p:set>
                                    <p:animEffect transition="in" filter="fade">
                                      <p:cBhvr>
                                        <p:cTn id="165" dur="500"/>
                                        <p:tgtEl>
                                          <p:spTgt spid="9"/>
                                        </p:tgtEl>
                                      </p:cBhvr>
                                    </p:animEffect>
                                  </p:childTnLst>
                                </p:cTn>
                              </p:par>
                              <p:par>
                                <p:cTn id="166" presetID="9" presetClass="exit" presetSubtype="0" fill="hold" nodeType="withEffect">
                                  <p:stCondLst>
                                    <p:cond delay="3000"/>
                                  </p:stCondLst>
                                  <p:childTnLst>
                                    <p:animEffect transition="out" filter="dissolve">
                                      <p:cBhvr>
                                        <p:cTn id="167" dur="1500"/>
                                        <p:tgtEl>
                                          <p:spTgt spid="23"/>
                                        </p:tgtEl>
                                      </p:cBhvr>
                                    </p:animEffect>
                                    <p:set>
                                      <p:cBhvr>
                                        <p:cTn id="168" dur="1" fill="hold">
                                          <p:stCondLst>
                                            <p:cond delay="1499"/>
                                          </p:stCondLst>
                                        </p:cTn>
                                        <p:tgtEl>
                                          <p:spTgt spid="23"/>
                                        </p:tgtEl>
                                        <p:attrNameLst>
                                          <p:attrName>style.visibility</p:attrName>
                                        </p:attrNameLst>
                                      </p:cBhvr>
                                      <p:to>
                                        <p:strVal val="hidden"/>
                                      </p:to>
                                    </p:set>
                                  </p:childTnLst>
                                </p:cTn>
                              </p:par>
                              <p:par>
                                <p:cTn id="169" presetID="10" presetClass="entr" presetSubtype="0" fill="hold" nodeType="withEffect">
                                  <p:stCondLst>
                                    <p:cond delay="3000"/>
                                  </p:stCondLst>
                                  <p:childTnLst>
                                    <p:set>
                                      <p:cBhvr>
                                        <p:cTn id="170" dur="1" fill="hold">
                                          <p:stCondLst>
                                            <p:cond delay="0"/>
                                          </p:stCondLst>
                                        </p:cTn>
                                        <p:tgtEl>
                                          <p:spTgt spid="12"/>
                                        </p:tgtEl>
                                        <p:attrNameLst>
                                          <p:attrName>style.visibility</p:attrName>
                                        </p:attrNameLst>
                                      </p:cBhvr>
                                      <p:to>
                                        <p:strVal val="visible"/>
                                      </p:to>
                                    </p:set>
                                    <p:animEffect transition="in" filter="fade">
                                      <p:cBhvr>
                                        <p:cTn id="171" dur="1500"/>
                                        <p:tgtEl>
                                          <p:spTgt spid="12"/>
                                        </p:tgtEl>
                                      </p:cBhvr>
                                    </p:animEffect>
                                  </p:childTnLst>
                                </p:cTn>
                              </p:par>
                              <p:par>
                                <p:cTn id="172" presetID="10" presetClass="entr" presetSubtype="0" fill="hold" grpId="0" nodeType="withEffect">
                                  <p:stCondLst>
                                    <p:cond delay="4500"/>
                                  </p:stCondLst>
                                  <p:childTnLst>
                                    <p:set>
                                      <p:cBhvr>
                                        <p:cTn id="173" dur="1" fill="hold">
                                          <p:stCondLst>
                                            <p:cond delay="0"/>
                                          </p:stCondLst>
                                        </p:cTn>
                                        <p:tgtEl>
                                          <p:spTgt spid="17"/>
                                        </p:tgtEl>
                                        <p:attrNameLst>
                                          <p:attrName>style.visibility</p:attrName>
                                        </p:attrNameLst>
                                      </p:cBhvr>
                                      <p:to>
                                        <p:strVal val="visible"/>
                                      </p:to>
                                    </p:set>
                                    <p:animEffect transition="in" filter="fade">
                                      <p:cBhvr>
                                        <p:cTn id="174" dur="500"/>
                                        <p:tgtEl>
                                          <p:spTgt spid="17"/>
                                        </p:tgtEl>
                                      </p:cBhvr>
                                    </p:animEffect>
                                  </p:childTnLst>
                                </p:cTn>
                              </p:par>
                              <p:par>
                                <p:cTn id="175" presetID="10" presetClass="entr" presetSubtype="0" fill="hold" grpId="0" nodeType="withEffect">
                                  <p:stCondLst>
                                    <p:cond delay="4500"/>
                                  </p:stCondLst>
                                  <p:childTnLst>
                                    <p:set>
                                      <p:cBhvr>
                                        <p:cTn id="176" dur="1" fill="hold">
                                          <p:stCondLst>
                                            <p:cond delay="0"/>
                                          </p:stCondLst>
                                        </p:cTn>
                                        <p:tgtEl>
                                          <p:spTgt spid="16"/>
                                        </p:tgtEl>
                                        <p:attrNameLst>
                                          <p:attrName>style.visibility</p:attrName>
                                        </p:attrNameLst>
                                      </p:cBhvr>
                                      <p:to>
                                        <p:strVal val="visible"/>
                                      </p:to>
                                    </p:set>
                                    <p:animEffect transition="in" filter="fade">
                                      <p:cBhvr>
                                        <p:cTn id="177" dur="500"/>
                                        <p:tgtEl>
                                          <p:spTgt spid="16"/>
                                        </p:tgtEl>
                                      </p:cBhvr>
                                    </p:animEffect>
                                  </p:childTnLst>
                                </p:cTn>
                              </p:par>
                              <p:par>
                                <p:cTn id="178" presetID="10" presetClass="entr" presetSubtype="0" fill="hold" grpId="0" nodeType="withEffect">
                                  <p:stCondLst>
                                    <p:cond delay="4500"/>
                                  </p:stCondLst>
                                  <p:childTnLst>
                                    <p:set>
                                      <p:cBhvr>
                                        <p:cTn id="179" dur="1" fill="hold">
                                          <p:stCondLst>
                                            <p:cond delay="0"/>
                                          </p:stCondLst>
                                        </p:cTn>
                                        <p:tgtEl>
                                          <p:spTgt spid="18"/>
                                        </p:tgtEl>
                                        <p:attrNameLst>
                                          <p:attrName>style.visibility</p:attrName>
                                        </p:attrNameLst>
                                      </p:cBhvr>
                                      <p:to>
                                        <p:strVal val="visible"/>
                                      </p:to>
                                    </p:set>
                                    <p:animEffect transition="in" filter="fade">
                                      <p:cBhvr>
                                        <p:cTn id="180" dur="500"/>
                                        <p:tgtEl>
                                          <p:spTgt spid="18"/>
                                        </p:tgtEl>
                                      </p:cBhvr>
                                    </p:animEffect>
                                  </p:childTnLst>
                                </p:cTn>
                              </p:par>
                              <p:par>
                                <p:cTn id="181" presetID="10" presetClass="exit" presetSubtype="0" fill="hold" nodeType="withEffect">
                                  <p:stCondLst>
                                    <p:cond delay="4500"/>
                                  </p:stCondLst>
                                  <p:childTnLst>
                                    <p:animEffect transition="out" filter="fade">
                                      <p:cBhvr>
                                        <p:cTn id="182" dur="1500"/>
                                        <p:tgtEl>
                                          <p:spTgt spid="24"/>
                                        </p:tgtEl>
                                      </p:cBhvr>
                                    </p:animEffect>
                                    <p:set>
                                      <p:cBhvr>
                                        <p:cTn id="183" dur="1" fill="hold">
                                          <p:stCondLst>
                                            <p:cond delay="1499"/>
                                          </p:stCondLst>
                                        </p:cTn>
                                        <p:tgtEl>
                                          <p:spTgt spid="24"/>
                                        </p:tgtEl>
                                        <p:attrNameLst>
                                          <p:attrName>style.visibility</p:attrName>
                                        </p:attrNameLst>
                                      </p:cBhvr>
                                      <p:to>
                                        <p:strVal val="hidden"/>
                                      </p:to>
                                    </p:set>
                                  </p:childTnLst>
                                </p:cTn>
                              </p:par>
                              <p:par>
                                <p:cTn id="184" presetID="10" presetClass="entr" presetSubtype="0" fill="hold" nodeType="withEffect">
                                  <p:stCondLst>
                                    <p:cond delay="4500"/>
                                  </p:stCondLst>
                                  <p:childTnLst>
                                    <p:set>
                                      <p:cBhvr>
                                        <p:cTn id="185" dur="1" fill="hold">
                                          <p:stCondLst>
                                            <p:cond delay="0"/>
                                          </p:stCondLst>
                                        </p:cTn>
                                        <p:tgtEl>
                                          <p:spTgt spid="19"/>
                                        </p:tgtEl>
                                        <p:attrNameLst>
                                          <p:attrName>style.visibility</p:attrName>
                                        </p:attrNameLst>
                                      </p:cBhvr>
                                      <p:to>
                                        <p:strVal val="visible"/>
                                      </p:to>
                                    </p:set>
                                    <p:animEffect transition="in" filter="fade">
                                      <p:cBhvr>
                                        <p:cTn id="186" dur="1500"/>
                                        <p:tgtEl>
                                          <p:spTgt spid="19"/>
                                        </p:tgtEl>
                                      </p:cBhvr>
                                    </p:animEffect>
                                  </p:childTnLst>
                                </p:cTn>
                              </p:par>
                              <p:par>
                                <p:cTn id="187" presetID="26" presetClass="emph" presetSubtype="0" fill="hold" nodeType="withEffect">
                                  <p:stCondLst>
                                    <p:cond delay="6000"/>
                                  </p:stCondLst>
                                  <p:childTnLst>
                                    <p:animEffect transition="out" filter="fade">
                                      <p:cBhvr>
                                        <p:cTn id="188" dur="5000" tmFilter="0, 0; .2, .5; .8, .5; 1, 0"/>
                                        <p:tgtEl>
                                          <p:spTgt spid="31">
                                            <p:txEl>
                                              <p:pRg st="0" end="0"/>
                                            </p:txEl>
                                          </p:spTgt>
                                        </p:tgtEl>
                                      </p:cBhvr>
                                    </p:animEffect>
                                    <p:animScale>
                                      <p:cBhvr>
                                        <p:cTn id="189" dur="2500" autoRev="1" fill="hold"/>
                                        <p:tgtEl>
                                          <p:spTgt spid="31">
                                            <p:txEl>
                                              <p:pRg st="0" end="0"/>
                                            </p:txEl>
                                          </p:spTgt>
                                        </p:tgtEl>
                                      </p:cBhvr>
                                      <p:by x="105000" y="105000"/>
                                    </p:animScale>
                                  </p:childTnLst>
                                </p:cTn>
                              </p:par>
                              <p:par>
                                <p:cTn id="190" presetID="26" presetClass="emph" presetSubtype="0" fill="hold" nodeType="withEffect">
                                  <p:stCondLst>
                                    <p:cond delay="6000"/>
                                  </p:stCondLst>
                                  <p:childTnLst>
                                    <p:animEffect transition="out" filter="fade">
                                      <p:cBhvr>
                                        <p:cTn id="191" dur="5000" tmFilter="0, 0; .2, .5; .8, .5; 1, 0"/>
                                        <p:tgtEl>
                                          <p:spTgt spid="1024">
                                            <p:txEl>
                                              <p:pRg st="0" end="0"/>
                                            </p:txEl>
                                          </p:spTgt>
                                        </p:tgtEl>
                                      </p:cBhvr>
                                    </p:animEffect>
                                    <p:animScale>
                                      <p:cBhvr>
                                        <p:cTn id="192" dur="2500" autoRev="1" fill="hold"/>
                                        <p:tgtEl>
                                          <p:spTgt spid="1024">
                                            <p:txEl>
                                              <p:pRg st="0" end="0"/>
                                            </p:txEl>
                                          </p:spTgt>
                                        </p:tgtEl>
                                      </p:cBhvr>
                                      <p:by x="105000" y="105000"/>
                                    </p:animScale>
                                  </p:childTnLst>
                                </p:cTn>
                              </p:par>
                              <p:par>
                                <p:cTn id="193" presetID="10" presetClass="entr" presetSubtype="0" fill="hold" grpId="0" nodeType="withEffect">
                                  <p:stCondLst>
                                    <p:cond delay="6500"/>
                                  </p:stCondLst>
                                  <p:childTnLst>
                                    <p:set>
                                      <p:cBhvr>
                                        <p:cTn id="194" dur="1" fill="hold">
                                          <p:stCondLst>
                                            <p:cond delay="0"/>
                                          </p:stCondLst>
                                        </p:cTn>
                                        <p:tgtEl>
                                          <p:spTgt spid="27"/>
                                        </p:tgtEl>
                                        <p:attrNameLst>
                                          <p:attrName>style.visibility</p:attrName>
                                        </p:attrNameLst>
                                      </p:cBhvr>
                                      <p:to>
                                        <p:strVal val="visible"/>
                                      </p:to>
                                    </p:set>
                                    <p:animEffect transition="in" filter="fade">
                                      <p:cBhvr>
                                        <p:cTn id="195" dur="500"/>
                                        <p:tgtEl>
                                          <p:spTgt spid="27"/>
                                        </p:tgtEl>
                                      </p:cBhvr>
                                    </p:animEffect>
                                  </p:childTnLst>
                                </p:cTn>
                              </p:par>
                              <p:par>
                                <p:cTn id="196" presetID="10" presetClass="entr" presetSubtype="0" fill="hold" grpId="0" nodeType="withEffect">
                                  <p:stCondLst>
                                    <p:cond delay="6500"/>
                                  </p:stCondLst>
                                  <p:childTnLst>
                                    <p:set>
                                      <p:cBhvr>
                                        <p:cTn id="197" dur="1" fill="hold">
                                          <p:stCondLst>
                                            <p:cond delay="0"/>
                                          </p:stCondLst>
                                        </p:cTn>
                                        <p:tgtEl>
                                          <p:spTgt spid="20"/>
                                        </p:tgtEl>
                                        <p:attrNameLst>
                                          <p:attrName>style.visibility</p:attrName>
                                        </p:attrNameLst>
                                      </p:cBhvr>
                                      <p:to>
                                        <p:strVal val="visible"/>
                                      </p:to>
                                    </p:set>
                                    <p:animEffect transition="in" filter="fade">
                                      <p:cBhvr>
                                        <p:cTn id="198" dur="500"/>
                                        <p:tgtEl>
                                          <p:spTgt spid="20"/>
                                        </p:tgtEl>
                                      </p:cBhvr>
                                    </p:animEffect>
                                  </p:childTnLst>
                                </p:cTn>
                              </p:par>
                              <p:par>
                                <p:cTn id="199" presetID="10" presetClass="entr" presetSubtype="0" fill="hold" grpId="0" nodeType="withEffect">
                                  <p:stCondLst>
                                    <p:cond delay="6500"/>
                                  </p:stCondLst>
                                  <p:childTnLst>
                                    <p:set>
                                      <p:cBhvr>
                                        <p:cTn id="200" dur="1" fill="hold">
                                          <p:stCondLst>
                                            <p:cond delay="0"/>
                                          </p:stCondLst>
                                        </p:cTn>
                                        <p:tgtEl>
                                          <p:spTgt spid="28"/>
                                        </p:tgtEl>
                                        <p:attrNameLst>
                                          <p:attrName>style.visibility</p:attrName>
                                        </p:attrNameLst>
                                      </p:cBhvr>
                                      <p:to>
                                        <p:strVal val="visible"/>
                                      </p:to>
                                    </p:set>
                                    <p:animEffect transition="in" filter="fade">
                                      <p:cBhvr>
                                        <p:cTn id="201" dur="500"/>
                                        <p:tgtEl>
                                          <p:spTgt spid="28"/>
                                        </p:tgtEl>
                                      </p:cBhvr>
                                    </p:animEffect>
                                  </p:childTnLst>
                                </p:cTn>
                              </p:par>
                              <p:par>
                                <p:cTn id="202" presetID="10" presetClass="entr" presetSubtype="0" fill="hold" grpId="0" nodeType="withEffect">
                                  <p:stCondLst>
                                    <p:cond delay="6500"/>
                                  </p:stCondLst>
                                  <p:childTnLst>
                                    <p:set>
                                      <p:cBhvr>
                                        <p:cTn id="203" dur="1" fill="hold">
                                          <p:stCondLst>
                                            <p:cond delay="0"/>
                                          </p:stCondLst>
                                        </p:cTn>
                                        <p:tgtEl>
                                          <p:spTgt spid="29"/>
                                        </p:tgtEl>
                                        <p:attrNameLst>
                                          <p:attrName>style.visibility</p:attrName>
                                        </p:attrNameLst>
                                      </p:cBhvr>
                                      <p:to>
                                        <p:strVal val="visible"/>
                                      </p:to>
                                    </p:set>
                                    <p:animEffect transition="in" filter="fade">
                                      <p:cBhvr>
                                        <p:cTn id="204" dur="500"/>
                                        <p:tgtEl>
                                          <p:spTgt spid="29"/>
                                        </p:tgtEl>
                                      </p:cBhvr>
                                    </p:animEffect>
                                  </p:childTnLst>
                                </p:cTn>
                              </p:par>
                              <p:par>
                                <p:cTn id="205" presetID="10" presetClass="entr" presetSubtype="0" fill="hold" nodeType="withEffect">
                                  <p:stCondLst>
                                    <p:cond delay="6500"/>
                                  </p:stCondLst>
                                  <p:childTnLst>
                                    <p:set>
                                      <p:cBhvr>
                                        <p:cTn id="206" dur="1" fill="hold">
                                          <p:stCondLst>
                                            <p:cond delay="0"/>
                                          </p:stCondLst>
                                        </p:cTn>
                                        <p:tgtEl>
                                          <p:spTgt spid="30"/>
                                        </p:tgtEl>
                                        <p:attrNameLst>
                                          <p:attrName>style.visibility</p:attrName>
                                        </p:attrNameLst>
                                      </p:cBhvr>
                                      <p:to>
                                        <p:strVal val="visible"/>
                                      </p:to>
                                    </p:set>
                                    <p:animEffect transition="in" filter="fade">
                                      <p:cBhvr>
                                        <p:cTn id="207" dur="1500"/>
                                        <p:tgtEl>
                                          <p:spTgt spid="30"/>
                                        </p:tgtEl>
                                      </p:cBhvr>
                                    </p:animEffect>
                                  </p:childTnLst>
                                </p:cTn>
                              </p:par>
                              <p:par>
                                <p:cTn id="208" presetID="10" presetClass="exit" presetSubtype="0" fill="hold" nodeType="withEffect">
                                  <p:stCondLst>
                                    <p:cond delay="6500"/>
                                  </p:stCondLst>
                                  <p:childTnLst>
                                    <p:animEffect transition="out" filter="fade">
                                      <p:cBhvr>
                                        <p:cTn id="209" dur="1500"/>
                                        <p:tgtEl>
                                          <p:spTgt spid="25"/>
                                        </p:tgtEl>
                                      </p:cBhvr>
                                    </p:animEffect>
                                    <p:set>
                                      <p:cBhvr>
                                        <p:cTn id="210" dur="1" fill="hold">
                                          <p:stCondLst>
                                            <p:cond delay="1499"/>
                                          </p:stCondLst>
                                        </p:cTn>
                                        <p:tgtEl>
                                          <p:spTgt spid="25"/>
                                        </p:tgtEl>
                                        <p:attrNameLst>
                                          <p:attrName>style.visibility</p:attrName>
                                        </p:attrNameLst>
                                      </p:cBhvr>
                                      <p:to>
                                        <p:strVal val="hidden"/>
                                      </p:to>
                                    </p:set>
                                  </p:childTnLst>
                                </p:cTn>
                              </p:par>
                              <p:par>
                                <p:cTn id="211" presetID="16" presetClass="entr" presetSubtype="21" fill="hold" grpId="0" nodeType="withEffect">
                                  <p:stCondLst>
                                    <p:cond delay="7250"/>
                                  </p:stCondLst>
                                  <p:childTnLst>
                                    <p:set>
                                      <p:cBhvr>
                                        <p:cTn id="212" dur="1" fill="hold">
                                          <p:stCondLst>
                                            <p:cond delay="0"/>
                                          </p:stCondLst>
                                        </p:cTn>
                                        <p:tgtEl>
                                          <p:spTgt spid="1025"/>
                                        </p:tgtEl>
                                        <p:attrNameLst>
                                          <p:attrName>style.visibility</p:attrName>
                                        </p:attrNameLst>
                                      </p:cBhvr>
                                      <p:to>
                                        <p:strVal val="visible"/>
                                      </p:to>
                                    </p:set>
                                    <p:animEffect transition="in" filter="barn(inVertical)">
                                      <p:cBhvr>
                                        <p:cTn id="213" dur="1750"/>
                                        <p:tgtEl>
                                          <p:spTgt spid="1025"/>
                                        </p:tgtEl>
                                      </p:cBhvr>
                                    </p:animEffect>
                                  </p:childTnLst>
                                </p:cTn>
                              </p:par>
                              <p:par>
                                <p:cTn id="214" presetID="10" presetClass="entr" presetSubtype="0" fill="hold" nodeType="withEffect">
                                  <p:stCondLst>
                                    <p:cond delay="7250"/>
                                  </p:stCondLst>
                                  <p:childTnLst>
                                    <p:set>
                                      <p:cBhvr>
                                        <p:cTn id="215" dur="1" fill="hold">
                                          <p:stCondLst>
                                            <p:cond delay="0"/>
                                          </p:stCondLst>
                                        </p:cTn>
                                        <p:tgtEl>
                                          <p:spTgt spid="36"/>
                                        </p:tgtEl>
                                        <p:attrNameLst>
                                          <p:attrName>style.visibility</p:attrName>
                                        </p:attrNameLst>
                                      </p:cBhvr>
                                      <p:to>
                                        <p:strVal val="visible"/>
                                      </p:to>
                                    </p:set>
                                    <p:animEffect transition="in" filter="fade">
                                      <p:cBhvr>
                                        <p:cTn id="216" dur="6000"/>
                                        <p:tgtEl>
                                          <p:spTgt spid="36"/>
                                        </p:tgtEl>
                                      </p:cBhvr>
                                    </p:animEffect>
                                  </p:childTnLst>
                                </p:cTn>
                              </p:par>
                              <p:par>
                                <p:cTn id="217" presetID="10" presetClass="entr" presetSubtype="0" fill="hold" grpId="0" nodeType="withEffect">
                                  <p:stCondLst>
                                    <p:cond delay="7250"/>
                                  </p:stCondLst>
                                  <p:childTnLst>
                                    <p:set>
                                      <p:cBhvr>
                                        <p:cTn id="218" dur="1" fill="hold">
                                          <p:stCondLst>
                                            <p:cond delay="0"/>
                                          </p:stCondLst>
                                        </p:cTn>
                                        <p:tgtEl>
                                          <p:spTgt spid="37"/>
                                        </p:tgtEl>
                                        <p:attrNameLst>
                                          <p:attrName>style.visibility</p:attrName>
                                        </p:attrNameLst>
                                      </p:cBhvr>
                                      <p:to>
                                        <p:strVal val="visible"/>
                                      </p:to>
                                    </p:set>
                                    <p:animEffect transition="in" filter="fade">
                                      <p:cBhvr>
                                        <p:cTn id="219" dur="60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20" fill="hold">
                      <p:stCondLst>
                        <p:cond delay="indefinite"/>
                      </p:stCondLst>
                      <p:childTnLst>
                        <p:par>
                          <p:cTn id="221" fill="hold">
                            <p:stCondLst>
                              <p:cond delay="0"/>
                            </p:stCondLst>
                            <p:childTnLst>
                              <p:par>
                                <p:cTn id="222" presetID="10" presetClass="entr" presetSubtype="0" fill="hold" grpId="0" nodeType="clickEffect">
                                  <p:stCondLst>
                                    <p:cond delay="0"/>
                                  </p:stCondLst>
                                  <p:childTnLst>
                                    <p:set>
                                      <p:cBhvr>
                                        <p:cTn id="223" dur="1" fill="hold">
                                          <p:stCondLst>
                                            <p:cond delay="0"/>
                                          </p:stCondLst>
                                        </p:cTn>
                                        <p:tgtEl>
                                          <p:spTgt spid="44"/>
                                        </p:tgtEl>
                                        <p:attrNameLst>
                                          <p:attrName>style.visibility</p:attrName>
                                        </p:attrNameLst>
                                      </p:cBhvr>
                                      <p:to>
                                        <p:strVal val="visible"/>
                                      </p:to>
                                    </p:set>
                                    <p:animEffect transition="in" filter="fade">
                                      <p:cBhvr>
                                        <p:cTn id="224" dur="500"/>
                                        <p:tgtEl>
                                          <p:spTgt spid="44"/>
                                        </p:tgtEl>
                                      </p:cBhvr>
                                    </p:animEffect>
                                  </p:childTnLst>
                                </p:cTn>
                              </p:par>
                              <p:par>
                                <p:cTn id="225" presetID="22" presetClass="entr" presetSubtype="1" fill="hold" nodeType="withEffect">
                                  <p:stCondLst>
                                    <p:cond delay="0"/>
                                  </p:stCondLst>
                                  <p:childTnLst>
                                    <p:set>
                                      <p:cBhvr>
                                        <p:cTn id="226" dur="1" fill="hold">
                                          <p:stCondLst>
                                            <p:cond delay="0"/>
                                          </p:stCondLst>
                                        </p:cTn>
                                        <p:tgtEl>
                                          <p:spTgt spid="51"/>
                                        </p:tgtEl>
                                        <p:attrNameLst>
                                          <p:attrName>style.visibility</p:attrName>
                                        </p:attrNameLst>
                                      </p:cBhvr>
                                      <p:to>
                                        <p:strVal val="visible"/>
                                      </p:to>
                                    </p:set>
                                    <p:animEffect transition="in" filter="wipe(up)">
                                      <p:cBhvr>
                                        <p:cTn id="227" dur="80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par>
                                <p:cTn id="228" presetID="22" presetClass="entr" presetSubtype="1" fill="hold" grpId="0" nodeType="withEffect">
                                  <p:stCondLst>
                                    <p:cond delay="0"/>
                                  </p:stCondLst>
                                  <p:childTnLst>
                                    <p:set>
                                      <p:cBhvr>
                                        <p:cTn id="229" dur="1" fill="hold">
                                          <p:stCondLst>
                                            <p:cond delay="0"/>
                                          </p:stCondLst>
                                        </p:cTn>
                                        <p:tgtEl>
                                          <p:spTgt spid="38"/>
                                        </p:tgtEl>
                                        <p:attrNameLst>
                                          <p:attrName>style.visibility</p:attrName>
                                        </p:attrNameLst>
                                      </p:cBhvr>
                                      <p:to>
                                        <p:strVal val="visible"/>
                                      </p:to>
                                    </p:set>
                                    <p:animEffect transition="in" filter="wipe(up)">
                                      <p:cBhvr>
                                        <p:cTn id="230" dur="500"/>
                                        <p:tgtEl>
                                          <p:spTgt spid="38"/>
                                        </p:tgtEl>
                                      </p:cBhvr>
                                    </p:animEffect>
                                  </p:childTnLst>
                                </p:cTn>
                              </p:par>
                              <p:par>
                                <p:cTn id="231" presetID="26" presetClass="emph" presetSubtype="0" repeatCount="indefinite" fill="hold" nodeType="withEffect">
                                  <p:stCondLst>
                                    <p:cond delay="0"/>
                                  </p:stCondLst>
                                  <p:childTnLst>
                                    <p:animEffect transition="out" filter="fade">
                                      <p:cBhvr>
                                        <p:cTn id="232" dur="2000" tmFilter="0, 0; .2, .5; .8, .5; 1, 0"/>
                                        <p:tgtEl>
                                          <p:spTgt spid="36"/>
                                        </p:tgtEl>
                                      </p:cBhvr>
                                    </p:animEffect>
                                    <p:animScale>
                                      <p:cBhvr>
                                        <p:cTn id="233" dur="1000" autoRev="1" fill="hold"/>
                                        <p:tgtEl>
                                          <p:spTgt spid="36"/>
                                        </p:tgtEl>
                                      </p:cBhvr>
                                      <p:by x="105000" y="105000"/>
                                    </p:animScale>
                                  </p:childTnLst>
                                </p:cTn>
                              </p:par>
                              <p:par>
                                <p:cTn id="234" presetID="22" presetClass="entr" presetSubtype="1" fill="hold" grpId="0" nodeType="withEffect">
                                  <p:stCondLst>
                                    <p:cond delay="1500"/>
                                  </p:stCondLst>
                                  <p:childTnLst>
                                    <p:set>
                                      <p:cBhvr>
                                        <p:cTn id="235" dur="1" fill="hold">
                                          <p:stCondLst>
                                            <p:cond delay="0"/>
                                          </p:stCondLst>
                                        </p:cTn>
                                        <p:tgtEl>
                                          <p:spTgt spid="45"/>
                                        </p:tgtEl>
                                        <p:attrNameLst>
                                          <p:attrName>style.visibility</p:attrName>
                                        </p:attrNameLst>
                                      </p:cBhvr>
                                      <p:to>
                                        <p:strVal val="visible"/>
                                      </p:to>
                                    </p:set>
                                    <p:animEffect transition="in" filter="wipe(up)">
                                      <p:cBhvr>
                                        <p:cTn id="236" dur="500"/>
                                        <p:tgtEl>
                                          <p:spTgt spid="45"/>
                                        </p:tgtEl>
                                      </p:cBhvr>
                                    </p:animEffect>
                                  </p:childTnLst>
                                </p:cTn>
                              </p:par>
                              <p:par>
                                <p:cTn id="237" presetID="22" presetClass="entr" presetSubtype="1" fill="hold" grpId="0" nodeType="withEffect">
                                  <p:stCondLst>
                                    <p:cond delay="3000"/>
                                  </p:stCondLst>
                                  <p:childTnLst>
                                    <p:set>
                                      <p:cBhvr>
                                        <p:cTn id="238" dur="1" fill="hold">
                                          <p:stCondLst>
                                            <p:cond delay="0"/>
                                          </p:stCondLst>
                                        </p:cTn>
                                        <p:tgtEl>
                                          <p:spTgt spid="46"/>
                                        </p:tgtEl>
                                        <p:attrNameLst>
                                          <p:attrName>style.visibility</p:attrName>
                                        </p:attrNameLst>
                                      </p:cBhvr>
                                      <p:to>
                                        <p:strVal val="visible"/>
                                      </p:to>
                                    </p:set>
                                    <p:animEffect transition="in" filter="wipe(up)">
                                      <p:cBhvr>
                                        <p:cTn id="239" dur="500"/>
                                        <p:tgtEl>
                                          <p:spTgt spid="46"/>
                                        </p:tgtEl>
                                      </p:cBhvr>
                                    </p:animEffect>
                                  </p:childTnLst>
                                </p:cTn>
                              </p:par>
                              <p:par>
                                <p:cTn id="240" presetID="22" presetClass="entr" presetSubtype="1" fill="hold" grpId="0" nodeType="withEffect">
                                  <p:stCondLst>
                                    <p:cond delay="4500"/>
                                  </p:stCondLst>
                                  <p:childTnLst>
                                    <p:set>
                                      <p:cBhvr>
                                        <p:cTn id="241" dur="1" fill="hold">
                                          <p:stCondLst>
                                            <p:cond delay="0"/>
                                          </p:stCondLst>
                                        </p:cTn>
                                        <p:tgtEl>
                                          <p:spTgt spid="47"/>
                                        </p:tgtEl>
                                        <p:attrNameLst>
                                          <p:attrName>style.visibility</p:attrName>
                                        </p:attrNameLst>
                                      </p:cBhvr>
                                      <p:to>
                                        <p:strVal val="visible"/>
                                      </p:to>
                                    </p:set>
                                    <p:animEffect transition="in" filter="wipe(up)">
                                      <p:cBhvr>
                                        <p:cTn id="242" dur="500"/>
                                        <p:tgtEl>
                                          <p:spTgt spid="47"/>
                                        </p:tgtEl>
                                      </p:cBhvr>
                                    </p:animEffect>
                                  </p:childTnLst>
                                </p:cTn>
                              </p:par>
                              <p:par>
                                <p:cTn id="243" presetID="22" presetClass="entr" presetSubtype="1" fill="hold" grpId="0" nodeType="withEffect">
                                  <p:stCondLst>
                                    <p:cond delay="6000"/>
                                  </p:stCondLst>
                                  <p:childTnLst>
                                    <p:set>
                                      <p:cBhvr>
                                        <p:cTn id="244" dur="1" fill="hold">
                                          <p:stCondLst>
                                            <p:cond delay="0"/>
                                          </p:stCondLst>
                                        </p:cTn>
                                        <p:tgtEl>
                                          <p:spTgt spid="48"/>
                                        </p:tgtEl>
                                        <p:attrNameLst>
                                          <p:attrName>style.visibility</p:attrName>
                                        </p:attrNameLst>
                                      </p:cBhvr>
                                      <p:to>
                                        <p:strVal val="visible"/>
                                      </p:to>
                                    </p:set>
                                    <p:animEffect transition="in" filter="wipe(up)">
                                      <p:cBhvr>
                                        <p:cTn id="245" dur="500"/>
                                        <p:tgtEl>
                                          <p:spTgt spid="48"/>
                                        </p:tgtEl>
                                      </p:cBhvr>
                                    </p:animEffect>
                                  </p:childTnLst>
                                </p:cTn>
                              </p:par>
                              <p:par>
                                <p:cTn id="246" presetID="22" presetClass="entr" presetSubtype="1" fill="hold" grpId="0" nodeType="withEffect">
                                  <p:stCondLst>
                                    <p:cond delay="7500"/>
                                  </p:stCondLst>
                                  <p:childTnLst>
                                    <p:set>
                                      <p:cBhvr>
                                        <p:cTn id="247" dur="1" fill="hold">
                                          <p:stCondLst>
                                            <p:cond delay="0"/>
                                          </p:stCondLst>
                                        </p:cTn>
                                        <p:tgtEl>
                                          <p:spTgt spid="49"/>
                                        </p:tgtEl>
                                        <p:attrNameLst>
                                          <p:attrName>style.visibility</p:attrName>
                                        </p:attrNameLst>
                                      </p:cBhvr>
                                      <p:to>
                                        <p:strVal val="visible"/>
                                      </p:to>
                                    </p:set>
                                    <p:animEffect transition="in" filter="wipe(up)">
                                      <p:cBhvr>
                                        <p:cTn id="248" dur="500"/>
                                        <p:tgtEl>
                                          <p:spTgt spid="49"/>
                                        </p:tgtEl>
                                      </p:cBhvr>
                                    </p:animEffect>
                                  </p:childTnLst>
                                </p:cTn>
                              </p:par>
                            </p:childTnLst>
                          </p:cTn>
                        </p:par>
                      </p:childTnLst>
                    </p:cTn>
                  </p:par>
                  <p:par>
                    <p:cTn id="249" fill="hold">
                      <p:stCondLst>
                        <p:cond delay="indefinite"/>
                      </p:stCondLst>
                      <p:childTnLst>
                        <p:par>
                          <p:cTn id="250" fill="hold">
                            <p:stCondLst>
                              <p:cond delay="0"/>
                            </p:stCondLst>
                            <p:childTnLst>
                              <p:par>
                                <p:cTn id="251" presetID="10" presetClass="exit" presetSubtype="0" fill="hold" grpId="1" nodeType="clickEffect">
                                  <p:stCondLst>
                                    <p:cond delay="0"/>
                                  </p:stCondLst>
                                  <p:childTnLst>
                                    <p:animEffect transition="out" filter="fade">
                                      <p:cBhvr>
                                        <p:cTn id="252" dur="500"/>
                                        <p:tgtEl>
                                          <p:spTgt spid="44"/>
                                        </p:tgtEl>
                                      </p:cBhvr>
                                    </p:animEffect>
                                    <p:set>
                                      <p:cBhvr>
                                        <p:cTn id="253" dur="1" fill="hold">
                                          <p:stCondLst>
                                            <p:cond delay="499"/>
                                          </p:stCondLst>
                                        </p:cTn>
                                        <p:tgtEl>
                                          <p:spTgt spid="44"/>
                                        </p:tgtEl>
                                        <p:attrNameLst>
                                          <p:attrName>style.visibility</p:attrName>
                                        </p:attrNameLst>
                                      </p:cBhvr>
                                      <p:to>
                                        <p:strVal val="hidden"/>
                                      </p:to>
                                    </p:set>
                                  </p:childTnLst>
                                </p:cTn>
                              </p:par>
                              <p:par>
                                <p:cTn id="254" presetID="10" presetClass="exit" presetSubtype="0" fill="hold" nodeType="withEffect">
                                  <p:stCondLst>
                                    <p:cond delay="0"/>
                                  </p:stCondLst>
                                  <p:childTnLst>
                                    <p:animEffect transition="out" filter="fade">
                                      <p:cBhvr>
                                        <p:cTn id="255" dur="500"/>
                                        <p:tgtEl>
                                          <p:spTgt spid="36"/>
                                        </p:tgtEl>
                                      </p:cBhvr>
                                    </p:animEffect>
                                    <p:set>
                                      <p:cBhvr>
                                        <p:cTn id="256" dur="1" fill="hold">
                                          <p:stCondLst>
                                            <p:cond delay="499"/>
                                          </p:stCondLst>
                                        </p:cTn>
                                        <p:tgtEl>
                                          <p:spTgt spid="36"/>
                                        </p:tgtEl>
                                        <p:attrNameLst>
                                          <p:attrName>style.visibility</p:attrName>
                                        </p:attrNameLst>
                                      </p:cBhvr>
                                      <p:to>
                                        <p:strVal val="hidden"/>
                                      </p:to>
                                    </p:set>
                                  </p:childTnLst>
                                </p:cTn>
                              </p:par>
                              <p:par>
                                <p:cTn id="257" presetID="10" presetClass="exit" presetSubtype="0" fill="hold" grpId="1" nodeType="withEffect">
                                  <p:stCondLst>
                                    <p:cond delay="0"/>
                                  </p:stCondLst>
                                  <p:childTnLst>
                                    <p:animEffect transition="out" filter="fade">
                                      <p:cBhvr>
                                        <p:cTn id="258" dur="500"/>
                                        <p:tgtEl>
                                          <p:spTgt spid="38"/>
                                        </p:tgtEl>
                                      </p:cBhvr>
                                    </p:animEffect>
                                    <p:set>
                                      <p:cBhvr>
                                        <p:cTn id="259" dur="1" fill="hold">
                                          <p:stCondLst>
                                            <p:cond delay="499"/>
                                          </p:stCondLst>
                                        </p:cTn>
                                        <p:tgtEl>
                                          <p:spTgt spid="38"/>
                                        </p:tgtEl>
                                        <p:attrNameLst>
                                          <p:attrName>style.visibility</p:attrName>
                                        </p:attrNameLst>
                                      </p:cBhvr>
                                      <p:to>
                                        <p:strVal val="hidden"/>
                                      </p:to>
                                    </p:set>
                                  </p:childTnLst>
                                </p:cTn>
                              </p:par>
                              <p:par>
                                <p:cTn id="260" presetID="10" presetClass="exit" presetSubtype="0" fill="hold" grpId="1" nodeType="withEffect">
                                  <p:stCondLst>
                                    <p:cond delay="0"/>
                                  </p:stCondLst>
                                  <p:childTnLst>
                                    <p:animEffect transition="out" filter="fade">
                                      <p:cBhvr>
                                        <p:cTn id="261" dur="500"/>
                                        <p:tgtEl>
                                          <p:spTgt spid="45"/>
                                        </p:tgtEl>
                                      </p:cBhvr>
                                    </p:animEffect>
                                    <p:set>
                                      <p:cBhvr>
                                        <p:cTn id="262" dur="1" fill="hold">
                                          <p:stCondLst>
                                            <p:cond delay="499"/>
                                          </p:stCondLst>
                                        </p:cTn>
                                        <p:tgtEl>
                                          <p:spTgt spid="45"/>
                                        </p:tgtEl>
                                        <p:attrNameLst>
                                          <p:attrName>style.visibility</p:attrName>
                                        </p:attrNameLst>
                                      </p:cBhvr>
                                      <p:to>
                                        <p:strVal val="hidden"/>
                                      </p:to>
                                    </p:set>
                                  </p:childTnLst>
                                </p:cTn>
                              </p:par>
                              <p:par>
                                <p:cTn id="263" presetID="10" presetClass="exit" presetSubtype="0" fill="hold" grpId="1" nodeType="withEffect">
                                  <p:stCondLst>
                                    <p:cond delay="0"/>
                                  </p:stCondLst>
                                  <p:childTnLst>
                                    <p:animEffect transition="out" filter="fade">
                                      <p:cBhvr>
                                        <p:cTn id="264" dur="500"/>
                                        <p:tgtEl>
                                          <p:spTgt spid="46"/>
                                        </p:tgtEl>
                                      </p:cBhvr>
                                    </p:animEffect>
                                    <p:set>
                                      <p:cBhvr>
                                        <p:cTn id="265" dur="1" fill="hold">
                                          <p:stCondLst>
                                            <p:cond delay="499"/>
                                          </p:stCondLst>
                                        </p:cTn>
                                        <p:tgtEl>
                                          <p:spTgt spid="46"/>
                                        </p:tgtEl>
                                        <p:attrNameLst>
                                          <p:attrName>style.visibility</p:attrName>
                                        </p:attrNameLst>
                                      </p:cBhvr>
                                      <p:to>
                                        <p:strVal val="hidden"/>
                                      </p:to>
                                    </p:set>
                                  </p:childTnLst>
                                </p:cTn>
                              </p:par>
                              <p:par>
                                <p:cTn id="266" presetID="10" presetClass="exit" presetSubtype="0" fill="hold" grpId="1" nodeType="withEffect">
                                  <p:stCondLst>
                                    <p:cond delay="0"/>
                                  </p:stCondLst>
                                  <p:childTnLst>
                                    <p:animEffect transition="out" filter="fade">
                                      <p:cBhvr>
                                        <p:cTn id="267" dur="500"/>
                                        <p:tgtEl>
                                          <p:spTgt spid="47"/>
                                        </p:tgtEl>
                                      </p:cBhvr>
                                    </p:animEffect>
                                    <p:set>
                                      <p:cBhvr>
                                        <p:cTn id="268" dur="1" fill="hold">
                                          <p:stCondLst>
                                            <p:cond delay="499"/>
                                          </p:stCondLst>
                                        </p:cTn>
                                        <p:tgtEl>
                                          <p:spTgt spid="47"/>
                                        </p:tgtEl>
                                        <p:attrNameLst>
                                          <p:attrName>style.visibility</p:attrName>
                                        </p:attrNameLst>
                                      </p:cBhvr>
                                      <p:to>
                                        <p:strVal val="hidden"/>
                                      </p:to>
                                    </p:set>
                                  </p:childTnLst>
                                </p:cTn>
                              </p:par>
                              <p:par>
                                <p:cTn id="269" presetID="10" presetClass="exit" presetSubtype="0" fill="hold" grpId="1" nodeType="withEffect">
                                  <p:stCondLst>
                                    <p:cond delay="0"/>
                                  </p:stCondLst>
                                  <p:childTnLst>
                                    <p:animEffect transition="out" filter="fade">
                                      <p:cBhvr>
                                        <p:cTn id="270" dur="500"/>
                                        <p:tgtEl>
                                          <p:spTgt spid="48"/>
                                        </p:tgtEl>
                                      </p:cBhvr>
                                    </p:animEffect>
                                    <p:set>
                                      <p:cBhvr>
                                        <p:cTn id="271" dur="1" fill="hold">
                                          <p:stCondLst>
                                            <p:cond delay="499"/>
                                          </p:stCondLst>
                                        </p:cTn>
                                        <p:tgtEl>
                                          <p:spTgt spid="48"/>
                                        </p:tgtEl>
                                        <p:attrNameLst>
                                          <p:attrName>style.visibility</p:attrName>
                                        </p:attrNameLst>
                                      </p:cBhvr>
                                      <p:to>
                                        <p:strVal val="hidden"/>
                                      </p:to>
                                    </p:set>
                                  </p:childTnLst>
                                </p:cTn>
                              </p:par>
                              <p:par>
                                <p:cTn id="272" presetID="10" presetClass="exit" presetSubtype="0" fill="hold" grpId="1" nodeType="withEffect">
                                  <p:stCondLst>
                                    <p:cond delay="0"/>
                                  </p:stCondLst>
                                  <p:childTnLst>
                                    <p:animEffect transition="out" filter="fade">
                                      <p:cBhvr>
                                        <p:cTn id="273" dur="500"/>
                                        <p:tgtEl>
                                          <p:spTgt spid="49"/>
                                        </p:tgtEl>
                                      </p:cBhvr>
                                    </p:animEffect>
                                    <p:set>
                                      <p:cBhvr>
                                        <p:cTn id="274" dur="1" fill="hold">
                                          <p:stCondLst>
                                            <p:cond delay="499"/>
                                          </p:stCondLst>
                                        </p:cTn>
                                        <p:tgtEl>
                                          <p:spTgt spid="49"/>
                                        </p:tgtEl>
                                        <p:attrNameLst>
                                          <p:attrName>style.visibility</p:attrName>
                                        </p:attrNameLst>
                                      </p:cBhvr>
                                      <p:to>
                                        <p:strVal val="hidden"/>
                                      </p:to>
                                    </p:set>
                                  </p:childTnLst>
                                </p:cTn>
                              </p:par>
                              <p:par>
                                <p:cTn id="275" presetID="53" presetClass="exit" presetSubtype="32" fill="hold" grpId="0" nodeType="withEffect">
                                  <p:stCondLst>
                                    <p:cond delay="0"/>
                                  </p:stCondLst>
                                  <p:childTnLst>
                                    <p:anim calcmode="lin" valueType="num">
                                      <p:cBhvr>
                                        <p:cTn id="276" dur="500"/>
                                        <p:tgtEl>
                                          <p:spTgt spid="31">
                                            <p:txEl>
                                              <p:pRg st="0" end="0"/>
                                            </p:txEl>
                                          </p:spTgt>
                                        </p:tgtEl>
                                        <p:attrNameLst>
                                          <p:attrName>ppt_w</p:attrName>
                                        </p:attrNameLst>
                                      </p:cBhvr>
                                      <p:tavLst>
                                        <p:tav tm="0">
                                          <p:val>
                                            <p:strVal val="ppt_w"/>
                                          </p:val>
                                        </p:tav>
                                        <p:tav tm="100000">
                                          <p:val>
                                            <p:fltVal val="0"/>
                                          </p:val>
                                        </p:tav>
                                      </p:tavLst>
                                    </p:anim>
                                    <p:anim calcmode="lin" valueType="num">
                                      <p:cBhvr>
                                        <p:cTn id="277" dur="500"/>
                                        <p:tgtEl>
                                          <p:spTgt spid="31">
                                            <p:txEl>
                                              <p:pRg st="0" end="0"/>
                                            </p:txEl>
                                          </p:spTgt>
                                        </p:tgtEl>
                                        <p:attrNameLst>
                                          <p:attrName>ppt_h</p:attrName>
                                        </p:attrNameLst>
                                      </p:cBhvr>
                                      <p:tavLst>
                                        <p:tav tm="0">
                                          <p:val>
                                            <p:strVal val="ppt_h"/>
                                          </p:val>
                                        </p:tav>
                                        <p:tav tm="100000">
                                          <p:val>
                                            <p:fltVal val="0"/>
                                          </p:val>
                                        </p:tav>
                                      </p:tavLst>
                                    </p:anim>
                                    <p:animEffect transition="out" filter="fade">
                                      <p:cBhvr>
                                        <p:cTn id="278" dur="500"/>
                                        <p:tgtEl>
                                          <p:spTgt spid="31">
                                            <p:txEl>
                                              <p:pRg st="0" end="0"/>
                                            </p:txEl>
                                          </p:spTgt>
                                        </p:tgtEl>
                                      </p:cBhvr>
                                    </p:animEffect>
                                    <p:set>
                                      <p:cBhvr>
                                        <p:cTn id="279" dur="1" fill="hold">
                                          <p:stCondLst>
                                            <p:cond delay="499"/>
                                          </p:stCondLst>
                                        </p:cTn>
                                        <p:tgtEl>
                                          <p:spTgt spid="31">
                                            <p:txEl>
                                              <p:pRg st="0" end="0"/>
                                            </p:txEl>
                                          </p:spTgt>
                                        </p:tgtEl>
                                        <p:attrNameLst>
                                          <p:attrName>style.visibility</p:attrName>
                                        </p:attrNameLst>
                                      </p:cBhvr>
                                      <p:to>
                                        <p:strVal val="hidden"/>
                                      </p:to>
                                    </p:set>
                                  </p:childTnLst>
                                </p:cTn>
                              </p:par>
                              <p:par>
                                <p:cTn id="280" presetID="53" presetClass="exit" presetSubtype="32" fill="hold" grpId="0" nodeType="withEffect">
                                  <p:stCondLst>
                                    <p:cond delay="0"/>
                                  </p:stCondLst>
                                  <p:childTnLst>
                                    <p:anim calcmode="lin" valueType="num">
                                      <p:cBhvr>
                                        <p:cTn id="281" dur="500"/>
                                        <p:tgtEl>
                                          <p:spTgt spid="1024">
                                            <p:txEl>
                                              <p:pRg st="0" end="0"/>
                                            </p:txEl>
                                          </p:spTgt>
                                        </p:tgtEl>
                                        <p:attrNameLst>
                                          <p:attrName>ppt_w</p:attrName>
                                        </p:attrNameLst>
                                      </p:cBhvr>
                                      <p:tavLst>
                                        <p:tav tm="0">
                                          <p:val>
                                            <p:strVal val="ppt_w"/>
                                          </p:val>
                                        </p:tav>
                                        <p:tav tm="100000">
                                          <p:val>
                                            <p:fltVal val="0"/>
                                          </p:val>
                                        </p:tav>
                                      </p:tavLst>
                                    </p:anim>
                                    <p:anim calcmode="lin" valueType="num">
                                      <p:cBhvr>
                                        <p:cTn id="282" dur="500"/>
                                        <p:tgtEl>
                                          <p:spTgt spid="1024">
                                            <p:txEl>
                                              <p:pRg st="0" end="0"/>
                                            </p:txEl>
                                          </p:spTgt>
                                        </p:tgtEl>
                                        <p:attrNameLst>
                                          <p:attrName>ppt_h</p:attrName>
                                        </p:attrNameLst>
                                      </p:cBhvr>
                                      <p:tavLst>
                                        <p:tav tm="0">
                                          <p:val>
                                            <p:strVal val="ppt_h"/>
                                          </p:val>
                                        </p:tav>
                                        <p:tav tm="100000">
                                          <p:val>
                                            <p:fltVal val="0"/>
                                          </p:val>
                                        </p:tav>
                                      </p:tavLst>
                                    </p:anim>
                                    <p:animEffect transition="out" filter="fade">
                                      <p:cBhvr>
                                        <p:cTn id="283" dur="500"/>
                                        <p:tgtEl>
                                          <p:spTgt spid="1024">
                                            <p:txEl>
                                              <p:pRg st="0" end="0"/>
                                            </p:txEl>
                                          </p:spTgt>
                                        </p:tgtEl>
                                      </p:cBhvr>
                                    </p:animEffect>
                                    <p:set>
                                      <p:cBhvr>
                                        <p:cTn id="284" dur="1" fill="hold">
                                          <p:stCondLst>
                                            <p:cond delay="499"/>
                                          </p:stCondLst>
                                        </p:cTn>
                                        <p:tgtEl>
                                          <p:spTgt spid="1024">
                                            <p:txEl>
                                              <p:pRg st="0" end="0"/>
                                            </p:txEl>
                                          </p:spTgt>
                                        </p:tgtEl>
                                        <p:attrNameLst>
                                          <p:attrName>style.visibility</p:attrName>
                                        </p:attrNameLst>
                                      </p:cBhvr>
                                      <p:to>
                                        <p:strVal val="hidden"/>
                                      </p:to>
                                    </p:set>
                                  </p:childTnLst>
                                </p:cTn>
                              </p:par>
                              <p:par>
                                <p:cTn id="285" presetID="32" presetClass="emph" presetSubtype="0" fill="hold" grpId="0" nodeType="withEffect">
                                  <p:stCondLst>
                                    <p:cond delay="0"/>
                                  </p:stCondLst>
                                  <p:childTnLst>
                                    <p:animRot by="120000">
                                      <p:cBhvr>
                                        <p:cTn id="286" dur="100" fill="hold">
                                          <p:stCondLst>
                                            <p:cond delay="0"/>
                                          </p:stCondLst>
                                        </p:cTn>
                                        <p:tgtEl>
                                          <p:spTgt spid="8">
                                            <p:txEl>
                                              <p:pRg st="0" end="0"/>
                                            </p:txEl>
                                          </p:spTgt>
                                        </p:tgtEl>
                                        <p:attrNameLst>
                                          <p:attrName>r</p:attrName>
                                        </p:attrNameLst>
                                      </p:cBhvr>
                                    </p:animRot>
                                    <p:animRot by="-240000">
                                      <p:cBhvr>
                                        <p:cTn id="287" dur="200" fill="hold">
                                          <p:stCondLst>
                                            <p:cond delay="200"/>
                                          </p:stCondLst>
                                        </p:cTn>
                                        <p:tgtEl>
                                          <p:spTgt spid="8">
                                            <p:txEl>
                                              <p:pRg st="0" end="0"/>
                                            </p:txEl>
                                          </p:spTgt>
                                        </p:tgtEl>
                                        <p:attrNameLst>
                                          <p:attrName>r</p:attrName>
                                        </p:attrNameLst>
                                      </p:cBhvr>
                                    </p:animRot>
                                    <p:animRot by="240000">
                                      <p:cBhvr>
                                        <p:cTn id="288" dur="200" fill="hold">
                                          <p:stCondLst>
                                            <p:cond delay="400"/>
                                          </p:stCondLst>
                                        </p:cTn>
                                        <p:tgtEl>
                                          <p:spTgt spid="8">
                                            <p:txEl>
                                              <p:pRg st="0" end="0"/>
                                            </p:txEl>
                                          </p:spTgt>
                                        </p:tgtEl>
                                        <p:attrNameLst>
                                          <p:attrName>r</p:attrName>
                                        </p:attrNameLst>
                                      </p:cBhvr>
                                    </p:animRot>
                                    <p:animRot by="-240000">
                                      <p:cBhvr>
                                        <p:cTn id="289" dur="200" fill="hold">
                                          <p:stCondLst>
                                            <p:cond delay="600"/>
                                          </p:stCondLst>
                                        </p:cTn>
                                        <p:tgtEl>
                                          <p:spTgt spid="8">
                                            <p:txEl>
                                              <p:pRg st="0" end="0"/>
                                            </p:txEl>
                                          </p:spTgt>
                                        </p:tgtEl>
                                        <p:attrNameLst>
                                          <p:attrName>r</p:attrName>
                                        </p:attrNameLst>
                                      </p:cBhvr>
                                    </p:animRot>
                                    <p:animRot by="120000">
                                      <p:cBhvr>
                                        <p:cTn id="290" dur="200" fill="hold">
                                          <p:stCondLst>
                                            <p:cond delay="800"/>
                                          </p:stCondLst>
                                        </p:cTn>
                                        <p:tgtEl>
                                          <p:spTgt spid="8">
                                            <p:txEl>
                                              <p:pRg st="0" end="0"/>
                                            </p:txEl>
                                          </p:spTgt>
                                        </p:tgtEl>
                                        <p:attrNameLst>
                                          <p:attrName>r</p:attrName>
                                        </p:attrNameLst>
                                      </p:cBhvr>
                                    </p:animRot>
                                  </p:childTnLst>
                                </p:cTn>
                              </p:par>
                              <p:par>
                                <p:cTn id="291" presetID="2" presetClass="entr" presetSubtype="9" fill="hold" nodeType="withEffect">
                                  <p:stCondLst>
                                    <p:cond delay="0"/>
                                  </p:stCondLst>
                                  <p:childTnLst>
                                    <p:set>
                                      <p:cBhvr>
                                        <p:cTn id="292" dur="1" fill="hold">
                                          <p:stCondLst>
                                            <p:cond delay="0"/>
                                          </p:stCondLst>
                                        </p:cTn>
                                        <p:tgtEl>
                                          <p:spTgt spid="11"/>
                                        </p:tgtEl>
                                        <p:attrNameLst>
                                          <p:attrName>style.visibility</p:attrName>
                                        </p:attrNameLst>
                                      </p:cBhvr>
                                      <p:to>
                                        <p:strVal val="visible"/>
                                      </p:to>
                                    </p:set>
                                    <p:anim calcmode="lin" valueType="num">
                                      <p:cBhvr additive="base">
                                        <p:cTn id="293" dur="500" fill="hold"/>
                                        <p:tgtEl>
                                          <p:spTgt spid="11"/>
                                        </p:tgtEl>
                                        <p:attrNameLst>
                                          <p:attrName>ppt_x</p:attrName>
                                        </p:attrNameLst>
                                      </p:cBhvr>
                                      <p:tavLst>
                                        <p:tav tm="0">
                                          <p:val>
                                            <p:strVal val="0-#ppt_w/2"/>
                                          </p:val>
                                        </p:tav>
                                        <p:tav tm="100000">
                                          <p:val>
                                            <p:strVal val="#ppt_x"/>
                                          </p:val>
                                        </p:tav>
                                      </p:tavLst>
                                    </p:anim>
                                    <p:anim calcmode="lin" valueType="num">
                                      <p:cBhvr additive="base">
                                        <p:cTn id="294" dur="500" fill="hold"/>
                                        <p:tgtEl>
                                          <p:spTgt spid="11"/>
                                        </p:tgtEl>
                                        <p:attrNameLst>
                                          <p:attrName>ppt_y</p:attrName>
                                        </p:attrNameLst>
                                      </p:cBhvr>
                                      <p:tavLst>
                                        <p:tav tm="0">
                                          <p:val>
                                            <p:strVal val="0-#ppt_h/2"/>
                                          </p:val>
                                        </p:tav>
                                        <p:tav tm="100000">
                                          <p:val>
                                            <p:strVal val="#ppt_y"/>
                                          </p:val>
                                        </p:tav>
                                      </p:tavLst>
                                    </p:anim>
                                  </p:childTnLst>
                                </p:cTn>
                              </p:par>
                              <p:par>
                                <p:cTn id="295" presetID="2" presetClass="entr" presetSubtype="2" fill="hold" grpId="0" nodeType="withEffect">
                                  <p:stCondLst>
                                    <p:cond delay="500"/>
                                  </p:stCondLst>
                                  <p:childTnLst>
                                    <p:set>
                                      <p:cBhvr>
                                        <p:cTn id="296" dur="1" fill="hold">
                                          <p:stCondLst>
                                            <p:cond delay="0"/>
                                          </p:stCondLst>
                                        </p:cTn>
                                        <p:tgtEl>
                                          <p:spTgt spid="14"/>
                                        </p:tgtEl>
                                        <p:attrNameLst>
                                          <p:attrName>style.visibility</p:attrName>
                                        </p:attrNameLst>
                                      </p:cBhvr>
                                      <p:to>
                                        <p:strVal val="visible"/>
                                      </p:to>
                                    </p:set>
                                    <p:anim calcmode="lin" valueType="num">
                                      <p:cBhvr additive="base">
                                        <p:cTn id="297" dur="1550" fill="hold"/>
                                        <p:tgtEl>
                                          <p:spTgt spid="14"/>
                                        </p:tgtEl>
                                        <p:attrNameLst>
                                          <p:attrName>ppt_x</p:attrName>
                                        </p:attrNameLst>
                                      </p:cBhvr>
                                      <p:tavLst>
                                        <p:tav tm="0">
                                          <p:val>
                                            <p:strVal val="1+#ppt_w/2"/>
                                          </p:val>
                                        </p:tav>
                                        <p:tav tm="100000">
                                          <p:val>
                                            <p:strVal val="#ppt_x"/>
                                          </p:val>
                                        </p:tav>
                                      </p:tavLst>
                                    </p:anim>
                                    <p:anim calcmode="lin" valueType="num">
                                      <p:cBhvr additive="base">
                                        <p:cTn id="298" dur="1550" fill="hold"/>
                                        <p:tgtEl>
                                          <p:spTgt spid="14"/>
                                        </p:tgtEl>
                                        <p:attrNameLst>
                                          <p:attrName>ppt_y</p:attrName>
                                        </p:attrNameLst>
                                      </p:cBhvr>
                                      <p:tavLst>
                                        <p:tav tm="0">
                                          <p:val>
                                            <p:strVal val="#ppt_y"/>
                                          </p:val>
                                        </p:tav>
                                        <p:tav tm="100000">
                                          <p:val>
                                            <p:strVal val="#ppt_y"/>
                                          </p:val>
                                        </p:tav>
                                      </p:tavLst>
                                    </p:anim>
                                  </p:childTnLst>
                                </p:cTn>
                              </p:par>
                              <p:par>
                                <p:cTn id="299" presetID="9" presetClass="entr" presetSubtype="0" fill="hold" grpId="0" nodeType="withEffect">
                                  <p:stCondLst>
                                    <p:cond delay="2000"/>
                                  </p:stCondLst>
                                  <p:childTnLst>
                                    <p:set>
                                      <p:cBhvr>
                                        <p:cTn id="300" dur="1" fill="hold">
                                          <p:stCondLst>
                                            <p:cond delay="0"/>
                                          </p:stCondLst>
                                        </p:cTn>
                                        <p:tgtEl>
                                          <p:spTgt spid="33"/>
                                        </p:tgtEl>
                                        <p:attrNameLst>
                                          <p:attrName>style.visibility</p:attrName>
                                        </p:attrNameLst>
                                      </p:cBhvr>
                                      <p:to>
                                        <p:strVal val="visible"/>
                                      </p:to>
                                    </p:set>
                                    <p:animEffect transition="in" filter="dissolve">
                                      <p:cBhvr>
                                        <p:cTn id="301" dur="2000"/>
                                        <p:tgtEl>
                                          <p:spTgt spid="33"/>
                                        </p:tgtEl>
                                      </p:cBhvr>
                                    </p:animEffect>
                                  </p:childTnLst>
                                </p:cTn>
                              </p:par>
                              <p:par>
                                <p:cTn id="302" presetID="9" presetClass="entr" presetSubtype="0" fill="hold" nodeType="withEffect">
                                  <p:stCondLst>
                                    <p:cond delay="2000"/>
                                  </p:stCondLst>
                                  <p:childTnLst>
                                    <p:set>
                                      <p:cBhvr>
                                        <p:cTn id="303" dur="1" fill="hold">
                                          <p:stCondLst>
                                            <p:cond delay="0"/>
                                          </p:stCondLst>
                                        </p:cTn>
                                        <p:tgtEl>
                                          <p:spTgt spid="32"/>
                                        </p:tgtEl>
                                        <p:attrNameLst>
                                          <p:attrName>style.visibility</p:attrName>
                                        </p:attrNameLst>
                                      </p:cBhvr>
                                      <p:to>
                                        <p:strVal val="visible"/>
                                      </p:to>
                                    </p:set>
                                    <p:animEffect transition="in" filter="dissolve">
                                      <p:cBhvr>
                                        <p:cTn id="304" dur="2000"/>
                                        <p:tgtEl>
                                          <p:spTgt spid="32"/>
                                        </p:tgtEl>
                                      </p:cBhvr>
                                    </p:animEffect>
                                  </p:childTnLst>
                                </p:cTn>
                              </p:par>
                              <p:par>
                                <p:cTn id="305" presetID="8" presetClass="emph" presetSubtype="0" fill="hold" grpId="1" nodeType="withEffect">
                                  <p:stCondLst>
                                    <p:cond delay="500"/>
                                  </p:stCondLst>
                                  <p:childTnLst>
                                    <p:animRot by="21600000">
                                      <p:cBhvr>
                                        <p:cTn id="306" dur="3550" fill="hold"/>
                                        <p:tgtEl>
                                          <p:spTgt spid="14"/>
                                        </p:tgtEl>
                                        <p:attrNameLst>
                                          <p:attrName>r</p:attrName>
                                        </p:attrNameLst>
                                      </p:cBhvr>
                                    </p:animRot>
                                  </p:childTnLst>
                                </p:cTn>
                              </p:par>
                              <p:par>
                                <p:cTn id="307" presetID="2" presetClass="entr" presetSubtype="4" fill="hold" nodeType="withEffect">
                                  <p:stCondLst>
                                    <p:cond delay="2000"/>
                                  </p:stCondLst>
                                  <p:childTnLst>
                                    <p:set>
                                      <p:cBhvr>
                                        <p:cTn id="308" dur="1" fill="hold">
                                          <p:stCondLst>
                                            <p:cond delay="0"/>
                                          </p:stCondLst>
                                        </p:cTn>
                                        <p:tgtEl>
                                          <p:spTgt spid="1028"/>
                                        </p:tgtEl>
                                        <p:attrNameLst>
                                          <p:attrName>style.visibility</p:attrName>
                                        </p:attrNameLst>
                                      </p:cBhvr>
                                      <p:to>
                                        <p:strVal val="visible"/>
                                      </p:to>
                                    </p:set>
                                    <p:anim calcmode="lin" valueType="num">
                                      <p:cBhvr additive="base">
                                        <p:cTn id="309" dur="500" fill="hold"/>
                                        <p:tgtEl>
                                          <p:spTgt spid="1028"/>
                                        </p:tgtEl>
                                        <p:attrNameLst>
                                          <p:attrName>ppt_x</p:attrName>
                                        </p:attrNameLst>
                                      </p:cBhvr>
                                      <p:tavLst>
                                        <p:tav tm="0">
                                          <p:val>
                                            <p:strVal val="#ppt_x"/>
                                          </p:val>
                                        </p:tav>
                                        <p:tav tm="100000">
                                          <p:val>
                                            <p:strVal val="#ppt_x"/>
                                          </p:val>
                                        </p:tav>
                                      </p:tavLst>
                                    </p:anim>
                                    <p:anim calcmode="lin" valueType="num">
                                      <p:cBhvr additive="base">
                                        <p:cTn id="310" dur="500" fill="hold"/>
                                        <p:tgtEl>
                                          <p:spTgt spid="1028"/>
                                        </p:tgtEl>
                                        <p:attrNameLst>
                                          <p:attrName>ppt_y</p:attrName>
                                        </p:attrNameLst>
                                      </p:cBhvr>
                                      <p:tavLst>
                                        <p:tav tm="0">
                                          <p:val>
                                            <p:strVal val="1+#ppt_h/2"/>
                                          </p:val>
                                        </p:tav>
                                        <p:tav tm="100000">
                                          <p:val>
                                            <p:strVal val="#ppt_y"/>
                                          </p:val>
                                        </p:tav>
                                      </p:tavLst>
                                    </p:anim>
                                  </p:childTnLst>
                                </p:cTn>
                              </p:par>
                              <p:par>
                                <p:cTn id="311" presetID="8" presetClass="emph" presetSubtype="0" fill="hold" nodeType="withEffect">
                                  <p:stCondLst>
                                    <p:cond delay="2000"/>
                                  </p:stCondLst>
                                  <p:childTnLst>
                                    <p:animRot by="-21600000">
                                      <p:cBhvr>
                                        <p:cTn id="312" dur="2500" fill="hold"/>
                                        <p:tgtEl>
                                          <p:spTgt spid="1028"/>
                                        </p:tgtEl>
                                        <p:attrNameLst>
                                          <p:attrName>r</p:attrName>
                                        </p:attrNameLst>
                                      </p:cBhvr>
                                    </p:animRot>
                                  </p:childTnLst>
                                </p:cTn>
                              </p:par>
                            </p:childTnLst>
                          </p:cTn>
                        </p:par>
                      </p:childTnLst>
                    </p:cTn>
                  </p:par>
                  <p:par>
                    <p:cTn id="313" fill="hold">
                      <p:stCondLst>
                        <p:cond delay="indefinite"/>
                      </p:stCondLst>
                      <p:childTnLst>
                        <p:par>
                          <p:cTn id="314" fill="hold">
                            <p:stCondLst>
                              <p:cond delay="0"/>
                            </p:stCondLst>
                            <p:childTnLst>
                              <p:par>
                                <p:cTn id="315" presetID="10" presetClass="entr" presetSubtype="0" fill="hold" grpId="0" nodeType="clickEffect">
                                  <p:stCondLst>
                                    <p:cond delay="0"/>
                                  </p:stCondLst>
                                  <p:iterate type="wd">
                                    <p:tmPct val="15000"/>
                                  </p:iterate>
                                  <p:childTnLst>
                                    <p:set>
                                      <p:cBhvr>
                                        <p:cTn id="316" dur="1" fill="hold">
                                          <p:stCondLst>
                                            <p:cond delay="0"/>
                                          </p:stCondLst>
                                        </p:cTn>
                                        <p:tgtEl>
                                          <p:spTgt spid="1029"/>
                                        </p:tgtEl>
                                        <p:attrNameLst>
                                          <p:attrName>style.visibility</p:attrName>
                                        </p:attrNameLst>
                                      </p:cBhvr>
                                      <p:to>
                                        <p:strVal val="visible"/>
                                      </p:to>
                                    </p:set>
                                    <p:animEffect transition="in" filter="fade">
                                      <p:cBhvr>
                                        <p:cTn id="317" dur="500"/>
                                        <p:tgtEl>
                                          <p:spTgt spid="1029"/>
                                        </p:tgtEl>
                                      </p:cBhvr>
                                    </p:animEffect>
                                  </p:childTnLst>
                                </p:cTn>
                              </p:par>
                              <p:par>
                                <p:cTn id="318" presetID="42" presetClass="entr" presetSubtype="0" fill="hold" nodeType="withEffect">
                                  <p:stCondLst>
                                    <p:cond delay="0"/>
                                  </p:stCondLst>
                                  <p:childTnLst>
                                    <p:set>
                                      <p:cBhvr>
                                        <p:cTn id="319" dur="1" fill="hold">
                                          <p:stCondLst>
                                            <p:cond delay="0"/>
                                          </p:stCondLst>
                                        </p:cTn>
                                        <p:tgtEl>
                                          <p:spTgt spid="1029">
                                            <p:txEl>
                                              <p:pRg st="0" end="0"/>
                                            </p:txEl>
                                          </p:spTgt>
                                        </p:tgtEl>
                                        <p:attrNameLst>
                                          <p:attrName>style.visibility</p:attrName>
                                        </p:attrNameLst>
                                      </p:cBhvr>
                                      <p:to>
                                        <p:strVal val="visible"/>
                                      </p:to>
                                    </p:set>
                                    <p:animEffect transition="in" filter="fade">
                                      <p:cBhvr>
                                        <p:cTn id="320" dur="1000"/>
                                        <p:tgtEl>
                                          <p:spTgt spid="1029">
                                            <p:txEl>
                                              <p:pRg st="0" end="0"/>
                                            </p:txEl>
                                          </p:spTgt>
                                        </p:tgtEl>
                                      </p:cBhvr>
                                    </p:animEffect>
                                    <p:anim calcmode="lin" valueType="num">
                                      <p:cBhvr>
                                        <p:cTn id="321" dur="1000" fill="hold"/>
                                        <p:tgtEl>
                                          <p:spTgt spid="1029">
                                            <p:txEl>
                                              <p:pRg st="0" end="0"/>
                                            </p:txEl>
                                          </p:spTgt>
                                        </p:tgtEl>
                                        <p:attrNameLst>
                                          <p:attrName>ppt_x</p:attrName>
                                        </p:attrNameLst>
                                      </p:cBhvr>
                                      <p:tavLst>
                                        <p:tav tm="0">
                                          <p:val>
                                            <p:strVal val="#ppt_x"/>
                                          </p:val>
                                        </p:tav>
                                        <p:tav tm="100000">
                                          <p:val>
                                            <p:strVal val="#ppt_x"/>
                                          </p:val>
                                        </p:tav>
                                      </p:tavLst>
                                    </p:anim>
                                    <p:anim calcmode="lin" valueType="num">
                                      <p:cBhvr>
                                        <p:cTn id="322" dur="1000" fill="hold"/>
                                        <p:tgtEl>
                                          <p:spTgt spid="1029">
                                            <p:txEl>
                                              <p:pRg st="0" end="0"/>
                                            </p:txEl>
                                          </p:spTgt>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1029">
                                            <p:txEl>
                                              <p:pRg st="0" end="0"/>
                                            </p:txEl>
                                          </p:spTgt>
                                        </p:tgtEl>
                                        <p:attrNameLst>
                                          <p:attrName>ppt_c</p:attrName>
                                        </p:attrNameLst>
                                      </p:cBhvr>
                                      <p:to>
                                        <a:srgbClr val="B2B2B2"/>
                                      </p:to>
                                    </p:animClr>
                                  </p:subTnLst>
                                </p:cTn>
                              </p:par>
                            </p:childTnLst>
                          </p:cTn>
                        </p:par>
                      </p:childTnLst>
                    </p:cTn>
                  </p:par>
                  <p:par>
                    <p:cTn id="323" fill="hold">
                      <p:stCondLst>
                        <p:cond delay="indefinite"/>
                      </p:stCondLst>
                      <p:childTnLst>
                        <p:par>
                          <p:cTn id="324" fill="hold">
                            <p:stCondLst>
                              <p:cond delay="0"/>
                            </p:stCondLst>
                            <p:childTnLst>
                              <p:par>
                                <p:cTn id="325" presetID="10" presetClass="entr" presetSubtype="0" fill="hold" nodeType="clickEffect">
                                  <p:stCondLst>
                                    <p:cond delay="0"/>
                                  </p:stCondLst>
                                  <p:iterate type="wd">
                                    <p:tmPct val="16000"/>
                                  </p:iterate>
                                  <p:childTnLst>
                                    <p:set>
                                      <p:cBhvr>
                                        <p:cTn id="326" dur="1" fill="hold">
                                          <p:stCondLst>
                                            <p:cond delay="0"/>
                                          </p:stCondLst>
                                        </p:cTn>
                                        <p:tgtEl>
                                          <p:spTgt spid="1029">
                                            <p:txEl>
                                              <p:pRg st="1" end="1"/>
                                            </p:txEl>
                                          </p:spTgt>
                                        </p:tgtEl>
                                        <p:attrNameLst>
                                          <p:attrName>style.visibility</p:attrName>
                                        </p:attrNameLst>
                                      </p:cBhvr>
                                      <p:to>
                                        <p:strVal val="visible"/>
                                      </p:to>
                                    </p:set>
                                    <p:animEffect transition="in" filter="fade">
                                      <p:cBhvr>
                                        <p:cTn id="327" dur="500"/>
                                        <p:tgtEl>
                                          <p:spTgt spid="1029">
                                            <p:txEl>
                                              <p:pRg st="1" end="1"/>
                                            </p:txEl>
                                          </p:spTgt>
                                        </p:tgtEl>
                                      </p:cBhvr>
                                    </p:animEffect>
                                  </p:childTnLst>
                                  <p:subTnLst>
                                    <p:animClr clrSpc="rgb" dir="cw">
                                      <p:cBhvr override="childStyle">
                                        <p:cTn dur="1" fill="hold" display="0" masterRel="nextClick" afterEffect="1"/>
                                        <p:tgtEl>
                                          <p:spTgt spid="1029">
                                            <p:txEl>
                                              <p:pRg st="1" end="1"/>
                                            </p:txEl>
                                          </p:spTgt>
                                        </p:tgtEl>
                                        <p:attrNameLst>
                                          <p:attrName>ppt_c</p:attrName>
                                        </p:attrNameLst>
                                      </p:cBhvr>
                                      <p:to>
                                        <a:srgbClr val="FF3300"/>
                                      </p:to>
                                    </p:animClr>
                                  </p:subTnLst>
                                </p:cTn>
                              </p:par>
                            </p:childTnLst>
                          </p:cTn>
                        </p:par>
                        <p:par>
                          <p:cTn id="328" fill="hold">
                            <p:stCondLst>
                              <p:cond delay="1220"/>
                            </p:stCondLst>
                            <p:childTnLst>
                              <p:par>
                                <p:cTn id="329" presetID="26" presetClass="emph" presetSubtype="0" fill="hold" grpId="2" nodeType="afterEffect">
                                  <p:stCondLst>
                                    <p:cond delay="900"/>
                                  </p:stCondLst>
                                  <p:iterate type="wd">
                                    <p:tmPct val="0"/>
                                  </p:iterate>
                                  <p:childTnLst>
                                    <p:animEffect transition="out" filter="fade">
                                      <p:cBhvr>
                                        <p:cTn id="330" dur="500" tmFilter="0, 0; .2, .5; .8, .5; 1, 0"/>
                                        <p:tgtEl>
                                          <p:spTgt spid="1029">
                                            <p:bg/>
                                          </p:spTgt>
                                        </p:tgtEl>
                                      </p:cBhvr>
                                    </p:animEffect>
                                    <p:animScale>
                                      <p:cBhvr>
                                        <p:cTn id="331" dur="250" autoRev="1" fill="hold"/>
                                        <p:tgtEl>
                                          <p:spTgt spid="1029">
                                            <p:bg/>
                                          </p:spTgt>
                                        </p:tgtEl>
                                      </p:cBhvr>
                                      <p:by x="105000" y="105000"/>
                                    </p:animScale>
                                  </p:childTnLst>
                                </p:cTn>
                              </p:par>
                              <p:par>
                                <p:cTn id="332" presetID="26" presetClass="emph" presetSubtype="0" fill="hold" grpId="2" nodeType="withEffect">
                                  <p:stCondLst>
                                    <p:cond delay="900"/>
                                  </p:stCondLst>
                                  <p:iterate type="wd">
                                    <p:tmPct val="0"/>
                                  </p:iterate>
                                  <p:childTnLst>
                                    <p:animEffect transition="out" filter="fade">
                                      <p:cBhvr>
                                        <p:cTn id="333" dur="500" tmFilter="0, 0; .2, .5; .8, .5; 1, 0"/>
                                        <p:tgtEl>
                                          <p:spTgt spid="1029">
                                            <p:txEl>
                                              <p:pRg st="1" end="1"/>
                                            </p:txEl>
                                          </p:spTgt>
                                        </p:tgtEl>
                                      </p:cBhvr>
                                    </p:animEffect>
                                    <p:animScale>
                                      <p:cBhvr>
                                        <p:cTn id="334" dur="250" autoRev="1" fill="hold"/>
                                        <p:tgtEl>
                                          <p:spTgt spid="1029">
                                            <p:txEl>
                                              <p:pRg st="1" end="1"/>
                                            </p:txEl>
                                          </p:spTgt>
                                        </p:tgtEl>
                                      </p:cBhvr>
                                      <p:by x="105000" y="105000"/>
                                    </p:animScale>
                                  </p:childTnLst>
                                </p:cTn>
                              </p:par>
                              <p:par>
                                <p:cTn id="335" presetID="10" presetClass="emph" presetSubtype="0" repeatCount="5000" fill="hold" grpId="3" nodeType="withEffect">
                                  <p:stCondLst>
                                    <p:cond delay="1200"/>
                                  </p:stCondLst>
                                  <p:iterate type="wd">
                                    <p:tmPct val="0"/>
                                  </p:iterate>
                                  <p:childTnLst>
                                    <p:anim calcmode="discrete" valueType="str">
                                      <p:cBhvr override="childStyle">
                                        <p:cTn id="336" dur="2000" fill="hold"/>
                                        <p:tgtEl>
                                          <p:spTgt spid="1029">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337" fill="hold">
                      <p:stCondLst>
                        <p:cond delay="indefinite"/>
                      </p:stCondLst>
                      <p:childTnLst>
                        <p:par>
                          <p:cTn id="338" fill="hold">
                            <p:stCondLst>
                              <p:cond delay="0"/>
                            </p:stCondLst>
                            <p:childTnLst>
                              <p:par>
                                <p:cTn id="339" presetID="10" presetClass="entr" presetSubtype="0" fill="hold" grpId="0" nodeType="clickEffect">
                                  <p:stCondLst>
                                    <p:cond delay="0"/>
                                  </p:stCondLst>
                                  <p:iterate type="wd">
                                    <p:tmPct val="15000"/>
                                  </p:iterate>
                                  <p:childTnLst>
                                    <p:set>
                                      <p:cBhvr>
                                        <p:cTn id="340" dur="1" fill="hold">
                                          <p:stCondLst>
                                            <p:cond delay="0"/>
                                          </p:stCondLst>
                                        </p:cTn>
                                        <p:tgtEl>
                                          <p:spTgt spid="1035"/>
                                        </p:tgtEl>
                                        <p:attrNameLst>
                                          <p:attrName>style.visibility</p:attrName>
                                        </p:attrNameLst>
                                      </p:cBhvr>
                                      <p:to>
                                        <p:strVal val="visible"/>
                                      </p:to>
                                    </p:set>
                                    <p:animEffect transition="in" filter="fade">
                                      <p:cBhvr>
                                        <p:cTn id="341" dur="2000"/>
                                        <p:tgtEl>
                                          <p:spTgt spid="1035"/>
                                        </p:tgtEl>
                                      </p:cBhvr>
                                    </p:animEffect>
                                  </p:childTnLst>
                                </p:cTn>
                              </p:par>
                              <p:par>
                                <p:cTn id="342" presetID="10" presetClass="entr" presetSubtype="0" fill="hold" nodeType="withEffect">
                                  <p:stCondLst>
                                    <p:cond delay="0"/>
                                  </p:stCondLst>
                                  <p:iterate type="wd">
                                    <p:tmPct val="16000"/>
                                  </p:iterate>
                                  <p:childTnLst>
                                    <p:set>
                                      <p:cBhvr>
                                        <p:cTn id="343" dur="1" fill="hold">
                                          <p:stCondLst>
                                            <p:cond delay="0"/>
                                          </p:stCondLst>
                                        </p:cTn>
                                        <p:tgtEl>
                                          <p:spTgt spid="1035">
                                            <p:txEl>
                                              <p:pRg st="0" end="0"/>
                                            </p:txEl>
                                          </p:spTgt>
                                        </p:tgtEl>
                                        <p:attrNameLst>
                                          <p:attrName>style.visibility</p:attrName>
                                        </p:attrNameLst>
                                      </p:cBhvr>
                                      <p:to>
                                        <p:strVal val="visible"/>
                                      </p:to>
                                    </p:set>
                                    <p:animEffect transition="in" filter="fade">
                                      <p:cBhvr>
                                        <p:cTn id="344" dur="500"/>
                                        <p:tgtEl>
                                          <p:spTgt spid="1035">
                                            <p:txEl>
                                              <p:pRg st="0" end="0"/>
                                            </p:txEl>
                                          </p:spTgt>
                                        </p:tgtEl>
                                      </p:cBhvr>
                                    </p:animEffect>
                                  </p:childTnLst>
                                  <p:subTnLst>
                                    <p:animClr clrSpc="rgb" dir="cw">
                                      <p:cBhvr override="childStyle">
                                        <p:cTn dur="1" fill="hold" display="0" masterRel="nextClick" afterEffect="1"/>
                                        <p:tgtEl>
                                          <p:spTgt spid="1035">
                                            <p:txEl>
                                              <p:pRg st="0" end="0"/>
                                            </p:txEl>
                                          </p:spTgt>
                                        </p:tgtEl>
                                        <p:attrNameLst>
                                          <p:attrName>ppt_c</p:attrName>
                                        </p:attrNameLst>
                                      </p:cBhvr>
                                      <p:to>
                                        <a:srgbClr val="B2B2B2"/>
                                      </p:to>
                                    </p:animClr>
                                  </p:subTnLst>
                                </p:cTn>
                              </p:par>
                              <p:par>
                                <p:cTn id="345" presetID="32" presetClass="emph" presetSubtype="0" fill="hold" grpId="1" nodeType="withEffect">
                                  <p:stCondLst>
                                    <p:cond delay="2000"/>
                                  </p:stCondLst>
                                  <p:childTnLst>
                                    <p:animRot by="120000">
                                      <p:cBhvr>
                                        <p:cTn id="346" dur="150" fill="hold">
                                          <p:stCondLst>
                                            <p:cond delay="0"/>
                                          </p:stCondLst>
                                        </p:cTn>
                                        <p:tgtEl>
                                          <p:spTgt spid="1035">
                                            <p:bg/>
                                          </p:spTgt>
                                        </p:tgtEl>
                                        <p:attrNameLst>
                                          <p:attrName>r</p:attrName>
                                        </p:attrNameLst>
                                      </p:cBhvr>
                                    </p:animRot>
                                    <p:animRot by="-240000">
                                      <p:cBhvr>
                                        <p:cTn id="347" dur="300" fill="hold">
                                          <p:stCondLst>
                                            <p:cond delay="300"/>
                                          </p:stCondLst>
                                        </p:cTn>
                                        <p:tgtEl>
                                          <p:spTgt spid="1035">
                                            <p:bg/>
                                          </p:spTgt>
                                        </p:tgtEl>
                                        <p:attrNameLst>
                                          <p:attrName>r</p:attrName>
                                        </p:attrNameLst>
                                      </p:cBhvr>
                                    </p:animRot>
                                    <p:animRot by="240000">
                                      <p:cBhvr>
                                        <p:cTn id="348" dur="300" fill="hold">
                                          <p:stCondLst>
                                            <p:cond delay="600"/>
                                          </p:stCondLst>
                                        </p:cTn>
                                        <p:tgtEl>
                                          <p:spTgt spid="1035">
                                            <p:bg/>
                                          </p:spTgt>
                                        </p:tgtEl>
                                        <p:attrNameLst>
                                          <p:attrName>r</p:attrName>
                                        </p:attrNameLst>
                                      </p:cBhvr>
                                    </p:animRot>
                                    <p:animRot by="-240000">
                                      <p:cBhvr>
                                        <p:cTn id="349" dur="300" fill="hold">
                                          <p:stCondLst>
                                            <p:cond delay="900"/>
                                          </p:stCondLst>
                                        </p:cTn>
                                        <p:tgtEl>
                                          <p:spTgt spid="1035">
                                            <p:bg/>
                                          </p:spTgt>
                                        </p:tgtEl>
                                        <p:attrNameLst>
                                          <p:attrName>r</p:attrName>
                                        </p:attrNameLst>
                                      </p:cBhvr>
                                    </p:animRot>
                                    <p:animRot by="120000">
                                      <p:cBhvr>
                                        <p:cTn id="350" dur="300" fill="hold">
                                          <p:stCondLst>
                                            <p:cond delay="1200"/>
                                          </p:stCondLst>
                                        </p:cTn>
                                        <p:tgtEl>
                                          <p:spTgt spid="1035">
                                            <p:bg/>
                                          </p:spTgt>
                                        </p:tgtEl>
                                        <p:attrNameLst>
                                          <p:attrName>r</p:attrName>
                                        </p:attrNameLst>
                                      </p:cBhvr>
                                    </p:animRot>
                                  </p:childTnLst>
                                </p:cTn>
                              </p:par>
                              <p:par>
                                <p:cTn id="351" presetID="32" presetClass="emph" presetSubtype="0" fill="hold" grpId="1" nodeType="withEffect">
                                  <p:stCondLst>
                                    <p:cond delay="2000"/>
                                  </p:stCondLst>
                                  <p:iterate type="wd">
                                    <p:tmPct val="0"/>
                                  </p:iterate>
                                  <p:childTnLst>
                                    <p:animRot by="120000">
                                      <p:cBhvr>
                                        <p:cTn id="352" dur="150" fill="hold">
                                          <p:stCondLst>
                                            <p:cond delay="0"/>
                                          </p:stCondLst>
                                        </p:cTn>
                                        <p:tgtEl>
                                          <p:spTgt spid="1035">
                                            <p:txEl>
                                              <p:pRg st="0" end="0"/>
                                            </p:txEl>
                                          </p:spTgt>
                                        </p:tgtEl>
                                        <p:attrNameLst>
                                          <p:attrName>r</p:attrName>
                                        </p:attrNameLst>
                                      </p:cBhvr>
                                    </p:animRot>
                                    <p:animRot by="-240000">
                                      <p:cBhvr>
                                        <p:cTn id="353" dur="300" fill="hold">
                                          <p:stCondLst>
                                            <p:cond delay="300"/>
                                          </p:stCondLst>
                                        </p:cTn>
                                        <p:tgtEl>
                                          <p:spTgt spid="1035">
                                            <p:txEl>
                                              <p:pRg st="0" end="0"/>
                                            </p:txEl>
                                          </p:spTgt>
                                        </p:tgtEl>
                                        <p:attrNameLst>
                                          <p:attrName>r</p:attrName>
                                        </p:attrNameLst>
                                      </p:cBhvr>
                                    </p:animRot>
                                    <p:animRot by="240000">
                                      <p:cBhvr>
                                        <p:cTn id="354" dur="300" fill="hold">
                                          <p:stCondLst>
                                            <p:cond delay="600"/>
                                          </p:stCondLst>
                                        </p:cTn>
                                        <p:tgtEl>
                                          <p:spTgt spid="1035">
                                            <p:txEl>
                                              <p:pRg st="0" end="0"/>
                                            </p:txEl>
                                          </p:spTgt>
                                        </p:tgtEl>
                                        <p:attrNameLst>
                                          <p:attrName>r</p:attrName>
                                        </p:attrNameLst>
                                      </p:cBhvr>
                                    </p:animRot>
                                    <p:animRot by="-240000">
                                      <p:cBhvr>
                                        <p:cTn id="355" dur="300" fill="hold">
                                          <p:stCondLst>
                                            <p:cond delay="900"/>
                                          </p:stCondLst>
                                        </p:cTn>
                                        <p:tgtEl>
                                          <p:spTgt spid="1035">
                                            <p:txEl>
                                              <p:pRg st="0" end="0"/>
                                            </p:txEl>
                                          </p:spTgt>
                                        </p:tgtEl>
                                        <p:attrNameLst>
                                          <p:attrName>r</p:attrName>
                                        </p:attrNameLst>
                                      </p:cBhvr>
                                    </p:animRot>
                                    <p:animRot by="120000">
                                      <p:cBhvr>
                                        <p:cTn id="356" dur="300" fill="hold">
                                          <p:stCondLst>
                                            <p:cond delay="1200"/>
                                          </p:stCondLst>
                                        </p:cTn>
                                        <p:tgtEl>
                                          <p:spTgt spid="1035">
                                            <p:txEl>
                                              <p:pRg st="0" end="0"/>
                                            </p:txEl>
                                          </p:spTgt>
                                        </p:tgtEl>
                                        <p:attrNameLst>
                                          <p:attrName>r</p:attrName>
                                        </p:attrNameLst>
                                      </p:cBhvr>
                                    </p:animRot>
                                  </p:childTnLst>
                                </p:cTn>
                              </p:par>
                              <p:par>
                                <p:cTn id="357" presetID="10" presetClass="exit" presetSubtype="0" fill="hold" grpId="1" nodeType="withEffect">
                                  <p:stCondLst>
                                    <p:cond delay="0"/>
                                  </p:stCondLst>
                                  <p:childTnLst>
                                    <p:animEffect transition="out" filter="fade">
                                      <p:cBhvr>
                                        <p:cTn id="358" dur="500"/>
                                        <p:tgtEl>
                                          <p:spTgt spid="1029">
                                            <p:txEl>
                                              <p:pRg st="0" end="0"/>
                                            </p:txEl>
                                          </p:spTgt>
                                        </p:tgtEl>
                                      </p:cBhvr>
                                    </p:animEffect>
                                    <p:set>
                                      <p:cBhvr>
                                        <p:cTn id="359" dur="1" fill="hold">
                                          <p:stCondLst>
                                            <p:cond delay="499"/>
                                          </p:stCondLst>
                                        </p:cTn>
                                        <p:tgtEl>
                                          <p:spTgt spid="1029">
                                            <p:txEl>
                                              <p:pRg st="0" end="0"/>
                                            </p:txEl>
                                          </p:spTgt>
                                        </p:tgtEl>
                                        <p:attrNameLst>
                                          <p:attrName>style.visibility</p:attrName>
                                        </p:attrNameLst>
                                      </p:cBhvr>
                                      <p:to>
                                        <p:strVal val="hidden"/>
                                      </p:to>
                                    </p:set>
                                  </p:childTnLst>
                                </p:cTn>
                              </p:par>
                              <p:par>
                                <p:cTn id="360" presetID="10" presetClass="exit" presetSubtype="0" fill="hold" grpId="1" nodeType="withEffect">
                                  <p:stCondLst>
                                    <p:cond delay="0"/>
                                  </p:stCondLst>
                                  <p:iterate type="wd">
                                    <p:tmPct val="0"/>
                                  </p:iterate>
                                  <p:childTnLst>
                                    <p:animEffect transition="out" filter="fade">
                                      <p:cBhvr>
                                        <p:cTn id="361" dur="500"/>
                                        <p:tgtEl>
                                          <p:spTgt spid="1029">
                                            <p:txEl>
                                              <p:pRg st="1" end="1"/>
                                            </p:txEl>
                                          </p:spTgt>
                                        </p:tgtEl>
                                      </p:cBhvr>
                                    </p:animEffect>
                                    <p:set>
                                      <p:cBhvr>
                                        <p:cTn id="362" dur="1" fill="hold">
                                          <p:stCondLst>
                                            <p:cond delay="499"/>
                                          </p:stCondLst>
                                        </p:cTn>
                                        <p:tgtEl>
                                          <p:spTgt spid="1029">
                                            <p:txEl>
                                              <p:pRg st="1" end="1"/>
                                            </p:txEl>
                                          </p:spTgt>
                                        </p:tgtEl>
                                        <p:attrNameLst>
                                          <p:attrName>style.visibility</p:attrName>
                                        </p:attrNameLst>
                                      </p:cBhvr>
                                      <p:to>
                                        <p:strVal val="hidden"/>
                                      </p:to>
                                    </p:set>
                                  </p:childTnLst>
                                </p:cTn>
                              </p:par>
                              <p:par>
                                <p:cTn id="363" presetID="10" presetClass="exit" presetSubtype="0" fill="hold" grpId="1" nodeType="withEffect">
                                  <p:stCondLst>
                                    <p:cond delay="0"/>
                                  </p:stCondLst>
                                  <p:childTnLst>
                                    <p:animEffect transition="out" filter="fade">
                                      <p:cBhvr>
                                        <p:cTn id="364" dur="500"/>
                                        <p:tgtEl>
                                          <p:spTgt spid="1029">
                                            <p:bg/>
                                          </p:spTgt>
                                        </p:tgtEl>
                                      </p:cBhvr>
                                    </p:animEffect>
                                    <p:set>
                                      <p:cBhvr>
                                        <p:cTn id="365" dur="1" fill="hold">
                                          <p:stCondLst>
                                            <p:cond delay="499"/>
                                          </p:stCondLst>
                                        </p:cTn>
                                        <p:tgtEl>
                                          <p:spTgt spid="1029">
                                            <p:bg/>
                                          </p:spTgt>
                                        </p:tgtEl>
                                        <p:attrNameLst>
                                          <p:attrName>style.visibility</p:attrName>
                                        </p:attrNameLst>
                                      </p:cBhvr>
                                      <p:to>
                                        <p:strVal val="hidden"/>
                                      </p:to>
                                    </p:set>
                                  </p:childTnLst>
                                </p:cTn>
                              </p:par>
                            </p:childTnLst>
                          </p:cTn>
                        </p:par>
                      </p:childTnLst>
                    </p:cTn>
                  </p:par>
                  <p:par>
                    <p:cTn id="366" fill="hold">
                      <p:stCondLst>
                        <p:cond delay="indefinite"/>
                      </p:stCondLst>
                      <p:childTnLst>
                        <p:par>
                          <p:cTn id="367" fill="hold">
                            <p:stCondLst>
                              <p:cond delay="0"/>
                            </p:stCondLst>
                            <p:childTnLst>
                              <p:par>
                                <p:cTn id="368" presetID="10" presetClass="exit" presetSubtype="0" fill="hold" grpId="2" nodeType="clickEffect">
                                  <p:stCondLst>
                                    <p:cond delay="0"/>
                                  </p:stCondLst>
                                  <p:iterate type="wd">
                                    <p:tmPct val="0"/>
                                  </p:iterate>
                                  <p:childTnLst>
                                    <p:animEffect transition="out" filter="fade">
                                      <p:cBhvr>
                                        <p:cTn id="369" dur="500"/>
                                        <p:tgtEl>
                                          <p:spTgt spid="1035">
                                            <p:txEl>
                                              <p:pRg st="0" end="0"/>
                                            </p:txEl>
                                          </p:spTgt>
                                        </p:tgtEl>
                                      </p:cBhvr>
                                    </p:animEffect>
                                    <p:set>
                                      <p:cBhvr>
                                        <p:cTn id="370" dur="1" fill="hold">
                                          <p:stCondLst>
                                            <p:cond delay="499"/>
                                          </p:stCondLst>
                                        </p:cTn>
                                        <p:tgtEl>
                                          <p:spTgt spid="1035">
                                            <p:txEl>
                                              <p:pRg st="0" end="0"/>
                                            </p:txEl>
                                          </p:spTgt>
                                        </p:tgtEl>
                                        <p:attrNameLst>
                                          <p:attrName>style.visibility</p:attrName>
                                        </p:attrNameLst>
                                      </p:cBhvr>
                                      <p:to>
                                        <p:strVal val="hidden"/>
                                      </p:to>
                                    </p:set>
                                  </p:childTnLst>
                                </p:cTn>
                              </p:par>
                              <p:par>
                                <p:cTn id="371" presetID="10" presetClass="exit" presetSubtype="0" fill="hold" grpId="2" nodeType="withEffect">
                                  <p:stCondLst>
                                    <p:cond delay="0"/>
                                  </p:stCondLst>
                                  <p:childTnLst>
                                    <p:animEffect transition="out" filter="fade">
                                      <p:cBhvr>
                                        <p:cTn id="372" dur="500"/>
                                        <p:tgtEl>
                                          <p:spTgt spid="1035">
                                            <p:bg/>
                                          </p:spTgt>
                                        </p:tgtEl>
                                      </p:cBhvr>
                                    </p:animEffect>
                                    <p:set>
                                      <p:cBhvr>
                                        <p:cTn id="373" dur="1" fill="hold">
                                          <p:stCondLst>
                                            <p:cond delay="499"/>
                                          </p:stCondLst>
                                        </p:cTn>
                                        <p:tgtEl>
                                          <p:spTgt spid="1035">
                                            <p:bg/>
                                          </p:spTgt>
                                        </p:tgtEl>
                                        <p:attrNameLst>
                                          <p:attrName>style.visibility</p:attrName>
                                        </p:attrNameLst>
                                      </p:cBhvr>
                                      <p:to>
                                        <p:strVal val="hidden"/>
                                      </p:to>
                                    </p:set>
                                  </p:childTnLst>
                                </p:cTn>
                              </p:par>
                              <p:par>
                                <p:cTn id="374" presetID="22" presetClass="entr" presetSubtype="4" fill="hold" nodeType="withEffect">
                                  <p:stCondLst>
                                    <p:cond delay="0"/>
                                  </p:stCondLst>
                                  <p:childTnLst>
                                    <p:set>
                                      <p:cBhvr>
                                        <p:cTn id="375" dur="1" fill="hold">
                                          <p:stCondLst>
                                            <p:cond delay="0"/>
                                          </p:stCondLst>
                                        </p:cTn>
                                        <p:tgtEl>
                                          <p:spTgt spid="1033"/>
                                        </p:tgtEl>
                                        <p:attrNameLst>
                                          <p:attrName>style.visibility</p:attrName>
                                        </p:attrNameLst>
                                      </p:cBhvr>
                                      <p:to>
                                        <p:strVal val="visible"/>
                                      </p:to>
                                    </p:set>
                                    <p:animEffect transition="in" filter="wipe(down)">
                                      <p:cBhvr>
                                        <p:cTn id="376" dur="1750"/>
                                        <p:tgtEl>
                                          <p:spTgt spid="1033"/>
                                        </p:tgtEl>
                                      </p:cBhvr>
                                    </p:animEffect>
                                  </p:childTnLst>
                                </p:cTn>
                              </p:par>
                              <p:par>
                                <p:cTn id="377" presetID="0" presetClass="path" presetSubtype="0" accel="50000" decel="50000" fill="hold" nodeType="withEffect">
                                  <p:stCondLst>
                                    <p:cond delay="0"/>
                                  </p:stCondLst>
                                  <p:childTnLst>
                                    <p:animMotion origin="layout" path="M -0.14922 -0.21667 L -0.14922 -0.2162 C -0.15352 -0.21806 -0.15768 -0.21898 -0.16185 -0.22106 C -0.16576 -0.22269 -0.1694 -0.22546 -0.17344 -0.22731 C -0.17643 -0.2287 -0.17956 -0.23009 -0.18255 -0.23148 C -0.18659 -0.23889 -0.18385 -0.23241 -0.18607 -0.24444 C -0.18672 -0.24792 -0.18776 -0.25139 -0.18841 -0.25509 C -0.18893 -0.25833 -0.18893 -0.26227 -0.18932 -0.26574 C -0.19063 -0.27431 -0.19258 -0.28287 -0.19401 -0.2912 C -0.1944 -0.2963 -0.19479 -0.30116 -0.19518 -0.30648 C -0.19596 -0.31759 -0.1974 -0.34051 -0.1974 -0.34028 C -0.19609 -0.35833 -0.19557 -0.37593 -0.19284 -0.39329 C -0.19258 -0.3956 -0.19232 -0.39769 -0.19167 -0.39977 C -0.19102 -0.40185 -0.19036 -0.40417 -0.18932 -0.40625 C -0.18281 -0.42315 -0.17747 -0.43588 -0.16875 -0.45116 C -0.14883 -0.48565 -0.12865 -0.5162 -0.10456 -0.54074 C -0.09622 -0.54931 -0.08789 -0.55856 -0.0793 -0.56644 C -0.05378 -0.58912 -0.0069 -0.61944 0.01484 -0.63056 C 0.02747 -0.63681 0.03997 -0.64468 0.05273 -0.64954 C 0.06745 -0.65556 0.08255 -0.65833 0.09753 -0.6625 C 0.14883 -0.67616 0.13698 -0.67269 0.19167 -0.67986 C 0.23854 -0.67731 0.30078 -0.68356 0.3513 -0.6625 C 0.37513 -0.65255 0.39544 -0.63472 0.41784 -0.61528 C 0.4306 -0.60463 0.44362 -0.59444 0.45573 -0.58125 C 0.47031 -0.56551 0.49557 -0.52894 0.50846 -0.5044 C 0.51667 -0.48912 0.52409 -0.47199 0.53151 -0.45532 C 0.55221 -0.40787 0.55378 -0.40185 0.5694 -0.35116 C 0.57292 -0.33912 0.57682 -0.32755 0.57969 -0.31481 C 0.58294 -0.30023 0.58503 -0.28495 0.58776 -0.26991 C 0.5888 -0.25509 0.59036 -0.24005 0.59115 -0.22523 C 0.59284 -0.19491 0.59271 -0.16088 0.59115 -0.13102 C 0.59049 -0.11736 0.58906 -0.10394 0.58776 -0.09051 C 0.5875 -0.08796 0.58164 -0.0338 0.57969 -0.02431 C 0.57747 -0.01343 0.57448 -0.00278 0.57161 0.00764 C 0.56797 0.02153 0.56302 0.03611 0.55794 0.04838 C 0.55117 0.06343 0.54518 0.08009 0.53724 0.09306 C 0.53411 0.09792 0.53099 0.10301 0.52799 0.1081 C 0.4944 0.16806 0.52122 0.1206 0.50156 0.15949 C 0.4987 0.16528 0.49544 0.17037 0.49245 0.17639 C 0.48958 0.18194 0.48711 0.18819 0.48438 0.19352 C 0.48216 0.19792 0.47969 0.20185 0.47747 0.20648 C 0.47539 0.21042 0.4737 0.21505 0.47174 0.21921 C 0.47031 0.22222 0.46862 0.22477 0.46719 0.22778 C 0.46523 0.23194 0.46341 0.23634 0.46146 0.24051 C 0.4526 0.2588 0.46081 0.23935 0.45352 0.25764 C 0.45417 0.26111 0.45456 0.26528 0.45573 0.26829 C 0.45625 0.26968 0.45716 0.26991 0.45794 0.27037 C 0.46523 0.27431 0.46901 0.27245 0.47747 0.27245 L 0.47057 0.22778 " pathEditMode="relative" rAng="0" ptsTypes="AAAAAAAAAAAAAAAAAAAAAAAAAAAAAAAAAAAAAAAAAAAAAAAAA">
                                      <p:cBhvr>
                                        <p:cTn id="378" dur="3000" fill="hold"/>
                                        <p:tgtEl>
                                          <p:spTgt spid="1026"/>
                                        </p:tgtEl>
                                        <p:attrNameLst>
                                          <p:attrName>ppt_x</p:attrName>
                                          <p:attrName>ppt_y</p:attrName>
                                        </p:attrNameLst>
                                      </p:cBhvr>
                                      <p:rCtr x="34661" y="1296"/>
                                    </p:animMotion>
                                  </p:childTnLst>
                                </p:cTn>
                              </p:par>
                              <p:par>
                                <p:cTn id="379" presetID="6" presetClass="emph" presetSubtype="0" fill="hold" nodeType="withEffect">
                                  <p:stCondLst>
                                    <p:cond delay="3000"/>
                                  </p:stCondLst>
                                  <p:childTnLst>
                                    <p:animScale>
                                      <p:cBhvr>
                                        <p:cTn id="380" dur="3000" fill="hold"/>
                                        <p:tgtEl>
                                          <p:spTgt spid="1026"/>
                                        </p:tgtEl>
                                      </p:cBhvr>
                                      <p:by x="135000" y="135000"/>
                                    </p:animScale>
                                  </p:childTnLst>
                                  <p:subTnLst>
                                    <p:set>
                                      <p:cBhvr override="childStyle">
                                        <p:cTn dur="1" fill="hold" display="0" masterRel="nextClick" afterEffect="1"/>
                                        <p:tgtEl>
                                          <p:spTgt spid="1026"/>
                                        </p:tgtEl>
                                        <p:attrNameLst>
                                          <p:attrName>style.visibility</p:attrName>
                                        </p:attrNameLst>
                                      </p:cBhvr>
                                      <p:to>
                                        <p:strVal val="hidden"/>
                                      </p:to>
                                    </p:set>
                                  </p:subTnLst>
                                </p:cTn>
                              </p:par>
                              <p:par>
                                <p:cTn id="381" presetID="10" presetClass="entr" presetSubtype="0" fill="hold" grpId="0" nodeType="withEffect">
                                  <p:stCondLst>
                                    <p:cond delay="0"/>
                                  </p:stCondLst>
                                  <p:iterate type="wd">
                                    <p:tmPct val="15000"/>
                                  </p:iterate>
                                  <p:childTnLst>
                                    <p:set>
                                      <p:cBhvr>
                                        <p:cTn id="382" dur="1" fill="hold">
                                          <p:stCondLst>
                                            <p:cond delay="0"/>
                                          </p:stCondLst>
                                        </p:cTn>
                                        <p:tgtEl>
                                          <p:spTgt spid="1030"/>
                                        </p:tgtEl>
                                        <p:attrNameLst>
                                          <p:attrName>style.visibility</p:attrName>
                                        </p:attrNameLst>
                                      </p:cBhvr>
                                      <p:to>
                                        <p:strVal val="visible"/>
                                      </p:to>
                                    </p:set>
                                    <p:animEffect transition="in" filter="fade">
                                      <p:cBhvr>
                                        <p:cTn id="383" dur="500"/>
                                        <p:tgtEl>
                                          <p:spTgt spid="1030"/>
                                        </p:tgtEl>
                                      </p:cBhvr>
                                    </p:animEffect>
                                  </p:childTnLst>
                                </p:cTn>
                              </p:par>
                              <p:par>
                                <p:cTn id="384" presetID="26" presetClass="emph" presetSubtype="0" repeatCount="indefinite" fill="hold" grpId="2" nodeType="withEffect">
                                  <p:stCondLst>
                                    <p:cond delay="0"/>
                                  </p:stCondLst>
                                  <p:childTnLst>
                                    <p:animEffect transition="out" filter="fade">
                                      <p:cBhvr>
                                        <p:cTn id="385" dur="3000" tmFilter="0, 0; .2, .5; .8, .5; 1, 0"/>
                                        <p:tgtEl>
                                          <p:spTgt spid="33"/>
                                        </p:tgtEl>
                                      </p:cBhvr>
                                    </p:animEffect>
                                    <p:animScale>
                                      <p:cBhvr>
                                        <p:cTn id="386" dur="1500" autoRev="1" fill="hold"/>
                                        <p:tgtEl>
                                          <p:spTgt spid="33"/>
                                        </p:tgtEl>
                                      </p:cBhvr>
                                      <p:by x="105000" y="105000"/>
                                    </p:animScale>
                                  </p:childTnLst>
                                </p:cTn>
                              </p:par>
                              <p:par>
                                <p:cTn id="387" presetID="26" presetClass="emph" presetSubtype="0" repeatCount="indefinite" fill="hold" nodeType="withEffect">
                                  <p:stCondLst>
                                    <p:cond delay="0"/>
                                  </p:stCondLst>
                                  <p:childTnLst>
                                    <p:animEffect transition="out" filter="fade">
                                      <p:cBhvr>
                                        <p:cTn id="388" dur="3000" tmFilter="0, 0; .2, .5; .8, .5; 1, 0"/>
                                        <p:tgtEl>
                                          <p:spTgt spid="32"/>
                                        </p:tgtEl>
                                      </p:cBhvr>
                                    </p:animEffect>
                                    <p:animScale>
                                      <p:cBhvr>
                                        <p:cTn id="389" dur="1500" autoRev="1" fill="hold"/>
                                        <p:tgtEl>
                                          <p:spTgt spid="32"/>
                                        </p:tgtEl>
                                      </p:cBhvr>
                                      <p:by x="105000" y="105000"/>
                                    </p:animScale>
                                  </p:childTnLst>
                                </p:cTn>
                              </p:par>
                            </p:childTnLst>
                          </p:cTn>
                        </p:par>
                      </p:childTnLst>
                    </p:cTn>
                  </p:par>
                  <p:par>
                    <p:cTn id="390" fill="hold">
                      <p:stCondLst>
                        <p:cond delay="indefinite"/>
                      </p:stCondLst>
                      <p:childTnLst>
                        <p:par>
                          <p:cTn id="391" fill="hold">
                            <p:stCondLst>
                              <p:cond delay="0"/>
                            </p:stCondLst>
                            <p:childTnLst>
                              <p:par>
                                <p:cTn id="392" presetID="10" presetClass="entr" presetSubtype="0" fill="hold" nodeType="clickEffect">
                                  <p:stCondLst>
                                    <p:cond delay="0"/>
                                  </p:stCondLst>
                                  <p:iterate type="wd">
                                    <p:tmPct val="15000"/>
                                  </p:iterate>
                                  <p:childTnLst>
                                    <p:set>
                                      <p:cBhvr>
                                        <p:cTn id="393" dur="1" fill="hold">
                                          <p:stCondLst>
                                            <p:cond delay="0"/>
                                          </p:stCondLst>
                                        </p:cTn>
                                        <p:tgtEl>
                                          <p:spTgt spid="1030">
                                            <p:txEl>
                                              <p:pRg st="0" end="0"/>
                                            </p:txEl>
                                          </p:spTgt>
                                        </p:tgtEl>
                                        <p:attrNameLst>
                                          <p:attrName>style.visibility</p:attrName>
                                        </p:attrNameLst>
                                      </p:cBhvr>
                                      <p:to>
                                        <p:strVal val="visible"/>
                                      </p:to>
                                    </p:set>
                                    <p:animEffect transition="in" filter="fade">
                                      <p:cBhvr>
                                        <p:cTn id="394" dur="500"/>
                                        <p:tgtEl>
                                          <p:spTgt spid="1030">
                                            <p:txEl>
                                              <p:pRg st="0" end="0"/>
                                            </p:txEl>
                                          </p:spTgt>
                                        </p:tgtEl>
                                      </p:cBhvr>
                                    </p:animEffect>
                                  </p:childTnLst>
                                </p:cTn>
                              </p:par>
                            </p:childTnLst>
                          </p:cTn>
                        </p:par>
                      </p:childTnLst>
                    </p:cTn>
                  </p:par>
                  <p:par>
                    <p:cTn id="395" fill="hold">
                      <p:stCondLst>
                        <p:cond delay="indefinite"/>
                      </p:stCondLst>
                      <p:childTnLst>
                        <p:par>
                          <p:cTn id="396" fill="hold">
                            <p:stCondLst>
                              <p:cond delay="0"/>
                            </p:stCondLst>
                            <p:childTnLst>
                              <p:par>
                                <p:cTn id="397" presetID="10" presetClass="entr" presetSubtype="0" fill="hold" nodeType="clickEffect">
                                  <p:stCondLst>
                                    <p:cond delay="0"/>
                                  </p:stCondLst>
                                  <p:childTnLst>
                                    <p:set>
                                      <p:cBhvr>
                                        <p:cTn id="398" dur="1" fill="hold">
                                          <p:stCondLst>
                                            <p:cond delay="0"/>
                                          </p:stCondLst>
                                        </p:cTn>
                                        <p:tgtEl>
                                          <p:spTgt spid="1031"/>
                                        </p:tgtEl>
                                        <p:attrNameLst>
                                          <p:attrName>style.visibility</p:attrName>
                                        </p:attrNameLst>
                                      </p:cBhvr>
                                      <p:to>
                                        <p:strVal val="visible"/>
                                      </p:to>
                                    </p:set>
                                    <p:animEffect transition="in" filter="fade">
                                      <p:cBhvr>
                                        <p:cTn id="399" dur="500"/>
                                        <p:tgtEl>
                                          <p:spTgt spid="1031"/>
                                        </p:tgtEl>
                                      </p:cBhvr>
                                    </p:animEffect>
                                  </p:childTnLst>
                                </p:cTn>
                              </p:par>
                              <p:par>
                                <p:cTn id="400" presetID="10" presetClass="exit" presetSubtype="0" fill="hold" grpId="1" nodeType="withEffect">
                                  <p:stCondLst>
                                    <p:cond delay="0"/>
                                  </p:stCondLst>
                                  <p:childTnLst>
                                    <p:animEffect transition="out" filter="fade">
                                      <p:cBhvr>
                                        <p:cTn id="401" dur="500"/>
                                        <p:tgtEl>
                                          <p:spTgt spid="33"/>
                                        </p:tgtEl>
                                      </p:cBhvr>
                                    </p:animEffect>
                                    <p:set>
                                      <p:cBhvr>
                                        <p:cTn id="402" dur="1" fill="hold">
                                          <p:stCondLst>
                                            <p:cond delay="499"/>
                                          </p:stCondLst>
                                        </p:cTn>
                                        <p:tgtEl>
                                          <p:spTgt spid="33"/>
                                        </p:tgtEl>
                                        <p:attrNameLst>
                                          <p:attrName>style.visibility</p:attrName>
                                        </p:attrNameLst>
                                      </p:cBhvr>
                                      <p:to>
                                        <p:strVal val="hidden"/>
                                      </p:to>
                                    </p:set>
                                  </p:childTnLst>
                                </p:cTn>
                              </p:par>
                              <p:par>
                                <p:cTn id="403" presetID="10" presetClass="exit" presetSubtype="0" fill="hold" nodeType="withEffect">
                                  <p:stCondLst>
                                    <p:cond delay="0"/>
                                  </p:stCondLst>
                                  <p:childTnLst>
                                    <p:animEffect transition="out" filter="fade">
                                      <p:cBhvr>
                                        <p:cTn id="404" dur="500"/>
                                        <p:tgtEl>
                                          <p:spTgt spid="32"/>
                                        </p:tgtEl>
                                      </p:cBhvr>
                                    </p:animEffect>
                                    <p:set>
                                      <p:cBhvr>
                                        <p:cTn id="405" dur="1" fill="hold">
                                          <p:stCondLst>
                                            <p:cond delay="499"/>
                                          </p:stCondLst>
                                        </p:cTn>
                                        <p:tgtEl>
                                          <p:spTgt spid="32"/>
                                        </p:tgtEl>
                                        <p:attrNameLst>
                                          <p:attrName>style.visibility</p:attrName>
                                        </p:attrNameLst>
                                      </p:cBhvr>
                                      <p:to>
                                        <p:strVal val="hidden"/>
                                      </p:to>
                                    </p:set>
                                  </p:childTnLst>
                                </p:cTn>
                              </p:par>
                              <p:par>
                                <p:cTn id="406" presetID="1" presetClass="mediacall" presetSubtype="0" fill="hold" nodeType="withEffect">
                                  <p:stCondLst>
                                    <p:cond delay="0"/>
                                  </p:stCondLst>
                                  <p:childTnLst>
                                    <p:cmd type="call" cmd="playFrom(0.0)">
                                      <p:cBhvr>
                                        <p:cTn id="407" dur="15061" fill="hold"/>
                                        <p:tgtEl>
                                          <p:spTgt spid="1031"/>
                                        </p:tgtEl>
                                      </p:cBhvr>
                                    </p:cmd>
                                  </p:childTnLst>
                                </p:cTn>
                              </p:par>
                              <p:par>
                                <p:cTn id="408" presetID="10" presetClass="exit" presetSubtype="0" fill="hold" grpId="1" nodeType="withEffect">
                                  <p:stCondLst>
                                    <p:cond delay="0"/>
                                  </p:stCondLst>
                                  <p:iterate type="wd">
                                    <p:tmPct val="0"/>
                                  </p:iterate>
                                  <p:childTnLst>
                                    <p:animEffect transition="out" filter="fade">
                                      <p:cBhvr>
                                        <p:cTn id="409" dur="1000"/>
                                        <p:tgtEl>
                                          <p:spTgt spid="1030"/>
                                        </p:tgtEl>
                                      </p:cBhvr>
                                    </p:animEffect>
                                    <p:set>
                                      <p:cBhvr>
                                        <p:cTn id="410" dur="1" fill="hold">
                                          <p:stCondLst>
                                            <p:cond delay="999"/>
                                          </p:stCondLst>
                                        </p:cTn>
                                        <p:tgtEl>
                                          <p:spTgt spid="1030"/>
                                        </p:tgtEl>
                                        <p:attrNameLst>
                                          <p:attrName>style.visibility</p:attrName>
                                        </p:attrNameLst>
                                      </p:cBhvr>
                                      <p:to>
                                        <p:strVal val="hidden"/>
                                      </p:to>
                                    </p:set>
                                  </p:childTnLst>
                                </p:cTn>
                              </p:par>
                              <p:par>
                                <p:cTn id="411" presetID="16" presetClass="entr" presetSubtype="21" fill="hold" nodeType="withEffect">
                                  <p:stCondLst>
                                    <p:cond delay="0"/>
                                  </p:stCondLst>
                                  <p:childTnLst>
                                    <p:set>
                                      <p:cBhvr>
                                        <p:cTn id="412" dur="1" fill="hold">
                                          <p:stCondLst>
                                            <p:cond delay="0"/>
                                          </p:stCondLst>
                                        </p:cTn>
                                        <p:tgtEl>
                                          <p:spTgt spid="1032">
                                            <p:txEl>
                                              <p:pRg st="0" end="0"/>
                                            </p:txEl>
                                          </p:spTgt>
                                        </p:tgtEl>
                                        <p:attrNameLst>
                                          <p:attrName>style.visibility</p:attrName>
                                        </p:attrNameLst>
                                      </p:cBhvr>
                                      <p:to>
                                        <p:strVal val="visible"/>
                                      </p:to>
                                    </p:set>
                                    <p:animEffect transition="in" filter="barn(inVertical)">
                                      <p:cBhvr>
                                        <p:cTn id="413" dur="500"/>
                                        <p:tgtEl>
                                          <p:spTgt spid="1032">
                                            <p:txEl>
                                              <p:pRg st="0" end="0"/>
                                            </p:txEl>
                                          </p:spTgt>
                                        </p:tgtEl>
                                      </p:cBhvr>
                                    </p:animEffect>
                                  </p:childTnLst>
                                </p:cTn>
                              </p:par>
                              <p:par>
                                <p:cTn id="414" presetID="32" presetClass="emph" presetSubtype="0" repeatCount="5000" fill="hold" nodeType="withEffect">
                                  <p:stCondLst>
                                    <p:cond delay="1100"/>
                                  </p:stCondLst>
                                  <p:iterate type="wd">
                                    <p:tmPct val="0"/>
                                  </p:iterate>
                                  <p:childTnLst>
                                    <p:animRot by="120000">
                                      <p:cBhvr>
                                        <p:cTn id="415" dur="300" fill="hold">
                                          <p:stCondLst>
                                            <p:cond delay="0"/>
                                          </p:stCondLst>
                                        </p:cTn>
                                        <p:tgtEl>
                                          <p:spTgt spid="1030">
                                            <p:txEl>
                                              <p:pRg st="0" end="0"/>
                                            </p:txEl>
                                          </p:spTgt>
                                        </p:tgtEl>
                                        <p:attrNameLst>
                                          <p:attrName>r</p:attrName>
                                        </p:attrNameLst>
                                      </p:cBhvr>
                                    </p:animRot>
                                    <p:animRot by="-240000">
                                      <p:cBhvr>
                                        <p:cTn id="416" dur="600" fill="hold">
                                          <p:stCondLst>
                                            <p:cond delay="600"/>
                                          </p:stCondLst>
                                        </p:cTn>
                                        <p:tgtEl>
                                          <p:spTgt spid="1030">
                                            <p:txEl>
                                              <p:pRg st="0" end="0"/>
                                            </p:txEl>
                                          </p:spTgt>
                                        </p:tgtEl>
                                        <p:attrNameLst>
                                          <p:attrName>r</p:attrName>
                                        </p:attrNameLst>
                                      </p:cBhvr>
                                    </p:animRot>
                                    <p:animRot by="240000">
                                      <p:cBhvr>
                                        <p:cTn id="417" dur="600" fill="hold">
                                          <p:stCondLst>
                                            <p:cond delay="1200"/>
                                          </p:stCondLst>
                                        </p:cTn>
                                        <p:tgtEl>
                                          <p:spTgt spid="1030">
                                            <p:txEl>
                                              <p:pRg st="0" end="0"/>
                                            </p:txEl>
                                          </p:spTgt>
                                        </p:tgtEl>
                                        <p:attrNameLst>
                                          <p:attrName>r</p:attrName>
                                        </p:attrNameLst>
                                      </p:cBhvr>
                                    </p:animRot>
                                    <p:animRot by="-240000">
                                      <p:cBhvr>
                                        <p:cTn id="418" dur="600" fill="hold">
                                          <p:stCondLst>
                                            <p:cond delay="1800"/>
                                          </p:stCondLst>
                                        </p:cTn>
                                        <p:tgtEl>
                                          <p:spTgt spid="1030">
                                            <p:txEl>
                                              <p:pRg st="0" end="0"/>
                                            </p:txEl>
                                          </p:spTgt>
                                        </p:tgtEl>
                                        <p:attrNameLst>
                                          <p:attrName>r</p:attrName>
                                        </p:attrNameLst>
                                      </p:cBhvr>
                                    </p:animRot>
                                    <p:animRot by="120000">
                                      <p:cBhvr>
                                        <p:cTn id="419" dur="600" fill="hold">
                                          <p:stCondLst>
                                            <p:cond delay="2400"/>
                                          </p:stCondLst>
                                        </p:cTn>
                                        <p:tgtEl>
                                          <p:spTgt spid="1030">
                                            <p:txEl>
                                              <p:pRg st="0" end="0"/>
                                            </p:txEl>
                                          </p:spTgt>
                                        </p:tgtEl>
                                        <p:attrNameLst>
                                          <p:attrName>r</p:attrName>
                                        </p:attrNameLst>
                                      </p:cBhvr>
                                    </p:animRot>
                                  </p:childTnLst>
                                </p:cTn>
                              </p:par>
                              <p:par>
                                <p:cTn id="420" presetID="6" presetClass="emph" presetSubtype="0" fill="hold" nodeType="withEffect">
                                  <p:stCondLst>
                                    <p:cond delay="500"/>
                                  </p:stCondLst>
                                  <p:childTnLst>
                                    <p:animScale>
                                      <p:cBhvr>
                                        <p:cTn id="421" dur="2000" fill="hold"/>
                                        <p:tgtEl>
                                          <p:spTgt spid="1032">
                                            <p:txEl>
                                              <p:pRg st="0" end="0"/>
                                            </p:txEl>
                                          </p:spTgt>
                                        </p:tgtEl>
                                      </p:cBhvr>
                                      <p:by x="150000" y="150000"/>
                                    </p:animScale>
                                  </p:childTnLst>
                                </p:cTn>
                              </p:par>
                            </p:childTnLst>
                          </p:cTn>
                        </p:par>
                      </p:childTnLst>
                    </p:cTn>
                  </p:par>
                  <p:par>
                    <p:cTn id="422" fill="hold">
                      <p:stCondLst>
                        <p:cond delay="indefinite"/>
                      </p:stCondLst>
                      <p:childTnLst>
                        <p:par>
                          <p:cTn id="423" fill="hold">
                            <p:stCondLst>
                              <p:cond delay="0"/>
                            </p:stCondLst>
                            <p:childTnLst>
                              <p:par>
                                <p:cTn id="424" presetID="10" presetClass="exit" presetSubtype="0" fill="hold" nodeType="clickEffect">
                                  <p:stCondLst>
                                    <p:cond delay="0"/>
                                  </p:stCondLst>
                                  <p:iterate type="wd">
                                    <p:tmPct val="0"/>
                                  </p:iterate>
                                  <p:childTnLst>
                                    <p:animEffect transition="out" filter="fade">
                                      <p:cBhvr>
                                        <p:cTn id="425" dur="1000"/>
                                        <p:tgtEl>
                                          <p:spTgt spid="1030">
                                            <p:txEl>
                                              <p:pRg st="0" end="0"/>
                                            </p:txEl>
                                          </p:spTgt>
                                        </p:tgtEl>
                                      </p:cBhvr>
                                    </p:animEffect>
                                    <p:set>
                                      <p:cBhvr>
                                        <p:cTn id="426" dur="1" fill="hold">
                                          <p:stCondLst>
                                            <p:cond delay="999"/>
                                          </p:stCondLst>
                                        </p:cTn>
                                        <p:tgtEl>
                                          <p:spTgt spid="1030">
                                            <p:txEl>
                                              <p:pRg st="0" end="0"/>
                                            </p:txEl>
                                          </p:spTgt>
                                        </p:tgtEl>
                                        <p:attrNameLst>
                                          <p:attrName>style.visibility</p:attrName>
                                        </p:attrNameLst>
                                      </p:cBhvr>
                                      <p:to>
                                        <p:strVal val="hidden"/>
                                      </p:to>
                                    </p:set>
                                  </p:childTnLst>
                                </p:cTn>
                              </p:par>
                              <p:par>
                                <p:cTn id="427" presetID="10" presetClass="exit" presetSubtype="0" fill="hold" grpId="0" nodeType="withEffect">
                                  <p:stCondLst>
                                    <p:cond delay="0"/>
                                  </p:stCondLst>
                                  <p:childTnLst>
                                    <p:animEffect transition="out" filter="fade">
                                      <p:cBhvr>
                                        <p:cTn id="428" dur="1000"/>
                                        <p:tgtEl>
                                          <p:spTgt spid="1032">
                                            <p:txEl>
                                              <p:pRg st="0" end="0"/>
                                            </p:txEl>
                                          </p:spTgt>
                                        </p:tgtEl>
                                      </p:cBhvr>
                                    </p:animEffect>
                                    <p:set>
                                      <p:cBhvr>
                                        <p:cTn id="429" dur="1" fill="hold">
                                          <p:stCondLst>
                                            <p:cond delay="999"/>
                                          </p:stCondLst>
                                        </p:cTn>
                                        <p:tgtEl>
                                          <p:spTgt spid="1032">
                                            <p:txEl>
                                              <p:pRg st="0" end="0"/>
                                            </p:txEl>
                                          </p:spTgt>
                                        </p:tgtEl>
                                        <p:attrNameLst>
                                          <p:attrName>style.visibility</p:attrName>
                                        </p:attrNameLst>
                                      </p:cBhvr>
                                      <p:to>
                                        <p:strVal val="hidden"/>
                                      </p:to>
                                    </p:set>
                                  </p:childTnLst>
                                </p:cTn>
                              </p:par>
                              <p:par>
                                <p:cTn id="430" presetID="16" presetClass="entr" presetSubtype="21" fill="hold" grpId="0" nodeType="withEffect">
                                  <p:stCondLst>
                                    <p:cond delay="0"/>
                                  </p:stCondLst>
                                  <p:childTnLst>
                                    <p:set>
                                      <p:cBhvr>
                                        <p:cTn id="431" dur="1" fill="hold">
                                          <p:stCondLst>
                                            <p:cond delay="0"/>
                                          </p:stCondLst>
                                        </p:cTn>
                                        <p:tgtEl>
                                          <p:spTgt spid="1036"/>
                                        </p:tgtEl>
                                        <p:attrNameLst>
                                          <p:attrName>style.visibility</p:attrName>
                                        </p:attrNameLst>
                                      </p:cBhvr>
                                      <p:to>
                                        <p:strVal val="visible"/>
                                      </p:to>
                                    </p:set>
                                    <p:animEffect transition="in" filter="barn(inVertical)">
                                      <p:cBhvr>
                                        <p:cTn id="432" dur="1000"/>
                                        <p:tgtEl>
                                          <p:spTgt spid="1036"/>
                                        </p:tgtEl>
                                      </p:cBhvr>
                                    </p:animEffect>
                                  </p:childTnLst>
                                </p:cTn>
                              </p:par>
                              <p:par>
                                <p:cTn id="433" presetID="6" presetClass="emph" presetSubtype="0" fill="hold" grpId="1" nodeType="withEffect">
                                  <p:stCondLst>
                                    <p:cond delay="500"/>
                                  </p:stCondLst>
                                  <p:childTnLst>
                                    <p:animScale>
                                      <p:cBhvr>
                                        <p:cTn id="434" dur="2000" fill="hold"/>
                                        <p:tgtEl>
                                          <p:spTgt spid="1036"/>
                                        </p:tgtEl>
                                      </p:cBhvr>
                                      <p:by x="150000" y="150000"/>
                                    </p:animScale>
                                  </p:childTnLst>
                                </p:cTn>
                              </p:par>
                              <p:par>
                                <p:cTn id="435" presetID="10" presetClass="entr" presetSubtype="0" fill="hold" grpId="0" nodeType="withEffect">
                                  <p:stCondLst>
                                    <p:cond delay="2000"/>
                                  </p:stCondLst>
                                  <p:iterate type="lt">
                                    <p:tmPct val="10000"/>
                                  </p:iterate>
                                  <p:childTnLst>
                                    <p:set>
                                      <p:cBhvr>
                                        <p:cTn id="436" dur="1" fill="hold">
                                          <p:stCondLst>
                                            <p:cond delay="0"/>
                                          </p:stCondLst>
                                        </p:cTn>
                                        <p:tgtEl>
                                          <p:spTgt spid="1037"/>
                                        </p:tgtEl>
                                        <p:attrNameLst>
                                          <p:attrName>style.visibility</p:attrName>
                                        </p:attrNameLst>
                                      </p:cBhvr>
                                      <p:to>
                                        <p:strVal val="visible"/>
                                      </p:to>
                                    </p:set>
                                    <p:animEffect transition="in" filter="fade">
                                      <p:cBhvr>
                                        <p:cTn id="437" dur="500"/>
                                        <p:tgtEl>
                                          <p:spTgt spid="1037"/>
                                        </p:tgtEl>
                                      </p:cBhvr>
                                    </p:animEffect>
                                  </p:childTnLst>
                                  <p:subTnLst>
                                    <p:set>
                                      <p:cBhvr override="childStyle">
                                        <p:cTn dur="1" fill="hold" display="0" masterRel="nextClick" afterEffect="1"/>
                                        <p:tgtEl>
                                          <p:spTgt spid="1037"/>
                                        </p:tgtEl>
                                        <p:attrNameLst>
                                          <p:attrName>style.visibility</p:attrName>
                                        </p:attrNameLst>
                                      </p:cBhvr>
                                      <p:to>
                                        <p:strVal val="hidden"/>
                                      </p:to>
                                    </p:set>
                                  </p:subTnLst>
                                </p:cTn>
                              </p:par>
                              <p:par>
                                <p:cTn id="438" presetID="10" presetClass="entr" presetSubtype="0" fill="hold" nodeType="withEffect">
                                  <p:stCondLst>
                                    <p:cond delay="2000"/>
                                  </p:stCondLst>
                                  <p:childTnLst>
                                    <p:set>
                                      <p:cBhvr>
                                        <p:cTn id="439" dur="1" fill="hold">
                                          <p:stCondLst>
                                            <p:cond delay="0"/>
                                          </p:stCondLst>
                                        </p:cTn>
                                        <p:tgtEl>
                                          <p:spTgt spid="1039"/>
                                        </p:tgtEl>
                                        <p:attrNameLst>
                                          <p:attrName>style.visibility</p:attrName>
                                        </p:attrNameLst>
                                      </p:cBhvr>
                                      <p:to>
                                        <p:strVal val="visible"/>
                                      </p:to>
                                    </p:set>
                                    <p:animEffect transition="in" filter="fade">
                                      <p:cBhvr>
                                        <p:cTn id="440" dur="500"/>
                                        <p:tgtEl>
                                          <p:spTgt spid="1039"/>
                                        </p:tgtEl>
                                      </p:cBhvr>
                                    </p:animEffect>
                                  </p:childTnLst>
                                </p:cTn>
                              </p:par>
                              <p:par>
                                <p:cTn id="441" presetID="26" presetClass="emph" presetSubtype="0" repeatCount="indefinite" fill="hold" nodeType="withEffect">
                                  <p:stCondLst>
                                    <p:cond delay="2000"/>
                                  </p:stCondLst>
                                  <p:childTnLst>
                                    <p:animEffect transition="out" filter="fade">
                                      <p:cBhvr>
                                        <p:cTn id="442" dur="3000" tmFilter="0, 0; .2, .5; .8, .5; 1, 0"/>
                                        <p:tgtEl>
                                          <p:spTgt spid="1039"/>
                                        </p:tgtEl>
                                      </p:cBhvr>
                                    </p:animEffect>
                                    <p:animScale>
                                      <p:cBhvr>
                                        <p:cTn id="443" dur="1500" autoRev="1" fill="hold"/>
                                        <p:tgtEl>
                                          <p:spTgt spid="1039"/>
                                        </p:tgtEl>
                                      </p:cBhvr>
                                      <p:by x="105000" y="105000"/>
                                    </p:animScale>
                                  </p:childTnLst>
                                </p:cTn>
                              </p:par>
                            </p:childTnLst>
                          </p:cTn>
                        </p:par>
                      </p:childTnLst>
                    </p:cTn>
                  </p:par>
                  <p:par>
                    <p:cTn id="444" fill="hold">
                      <p:stCondLst>
                        <p:cond delay="indefinite"/>
                      </p:stCondLst>
                      <p:childTnLst>
                        <p:par>
                          <p:cTn id="445" fill="hold">
                            <p:stCondLst>
                              <p:cond delay="0"/>
                            </p:stCondLst>
                            <p:childTnLst>
                              <p:par>
                                <p:cTn id="446" presetID="10" presetClass="entr" presetSubtype="0" fill="hold" grpId="0" nodeType="clickEffect">
                                  <p:stCondLst>
                                    <p:cond delay="0"/>
                                  </p:stCondLst>
                                  <p:childTnLst>
                                    <p:set>
                                      <p:cBhvr>
                                        <p:cTn id="447" dur="1" fill="hold">
                                          <p:stCondLst>
                                            <p:cond delay="0"/>
                                          </p:stCondLst>
                                        </p:cTn>
                                        <p:tgtEl>
                                          <p:spTgt spid="1044"/>
                                        </p:tgtEl>
                                        <p:attrNameLst>
                                          <p:attrName>style.visibility</p:attrName>
                                        </p:attrNameLst>
                                      </p:cBhvr>
                                      <p:to>
                                        <p:strVal val="visible"/>
                                      </p:to>
                                    </p:set>
                                    <p:animEffect transition="in" filter="fade">
                                      <p:cBhvr>
                                        <p:cTn id="448" dur="500"/>
                                        <p:tgtEl>
                                          <p:spTgt spid="1044"/>
                                        </p:tgtEl>
                                      </p:cBhvr>
                                    </p:animEffect>
                                  </p:childTnLst>
                                </p:cTn>
                              </p:par>
                              <p:par>
                                <p:cTn id="449" presetID="10" presetClass="entr" presetSubtype="0" fill="hold" nodeType="withEffect">
                                  <p:stCondLst>
                                    <p:cond delay="0"/>
                                  </p:stCondLst>
                                  <p:iterate type="wd">
                                    <p:tmPct val="15000"/>
                                  </p:iterate>
                                  <p:childTnLst>
                                    <p:set>
                                      <p:cBhvr>
                                        <p:cTn id="450" dur="1" fill="hold">
                                          <p:stCondLst>
                                            <p:cond delay="0"/>
                                          </p:stCondLst>
                                        </p:cTn>
                                        <p:tgtEl>
                                          <p:spTgt spid="1046">
                                            <p:txEl>
                                              <p:pRg st="0" end="0"/>
                                            </p:txEl>
                                          </p:spTgt>
                                        </p:tgtEl>
                                        <p:attrNameLst>
                                          <p:attrName>style.visibility</p:attrName>
                                        </p:attrNameLst>
                                      </p:cBhvr>
                                      <p:to>
                                        <p:strVal val="visible"/>
                                      </p:to>
                                    </p:set>
                                    <p:animEffect transition="in" filter="fade">
                                      <p:cBhvr>
                                        <p:cTn id="451" dur="500"/>
                                        <p:tgtEl>
                                          <p:spTgt spid="1046">
                                            <p:txEl>
                                              <p:pRg st="0" end="0"/>
                                            </p:txEl>
                                          </p:spTgt>
                                        </p:tgtEl>
                                      </p:cBhvr>
                                    </p:animEffect>
                                  </p:childTnLst>
                                </p:cTn>
                              </p:par>
                            </p:childTnLst>
                          </p:cTn>
                        </p:par>
                      </p:childTnLst>
                    </p:cTn>
                  </p:par>
                  <p:par>
                    <p:cTn id="452" fill="hold">
                      <p:stCondLst>
                        <p:cond delay="indefinite"/>
                      </p:stCondLst>
                      <p:childTnLst>
                        <p:par>
                          <p:cTn id="453" fill="hold">
                            <p:stCondLst>
                              <p:cond delay="0"/>
                            </p:stCondLst>
                            <p:childTnLst>
                              <p:par>
                                <p:cTn id="454" presetID="2" presetClass="exit" presetSubtype="4" fill="hold" grpId="0" nodeType="clickEffect">
                                  <p:stCondLst>
                                    <p:cond delay="0"/>
                                  </p:stCondLst>
                                  <p:iterate type="wd">
                                    <p:tmPct val="0"/>
                                  </p:iterate>
                                  <p:childTnLst>
                                    <p:anim calcmode="lin" valueType="num">
                                      <p:cBhvr additive="base">
                                        <p:cTn id="455" dur="1000"/>
                                        <p:tgtEl>
                                          <p:spTgt spid="1046">
                                            <p:txEl>
                                              <p:pRg st="0" end="0"/>
                                            </p:txEl>
                                          </p:spTgt>
                                        </p:tgtEl>
                                        <p:attrNameLst>
                                          <p:attrName>ppt_x</p:attrName>
                                        </p:attrNameLst>
                                      </p:cBhvr>
                                      <p:tavLst>
                                        <p:tav tm="0">
                                          <p:val>
                                            <p:strVal val="ppt_x"/>
                                          </p:val>
                                        </p:tav>
                                        <p:tav tm="100000">
                                          <p:val>
                                            <p:strVal val="ppt_x"/>
                                          </p:val>
                                        </p:tav>
                                      </p:tavLst>
                                    </p:anim>
                                    <p:anim calcmode="lin" valueType="num">
                                      <p:cBhvr additive="base">
                                        <p:cTn id="456" dur="1000"/>
                                        <p:tgtEl>
                                          <p:spTgt spid="1046">
                                            <p:txEl>
                                              <p:pRg st="0" end="0"/>
                                            </p:txEl>
                                          </p:spTgt>
                                        </p:tgtEl>
                                        <p:attrNameLst>
                                          <p:attrName>ppt_y</p:attrName>
                                        </p:attrNameLst>
                                      </p:cBhvr>
                                      <p:tavLst>
                                        <p:tav tm="0">
                                          <p:val>
                                            <p:strVal val="ppt_y"/>
                                          </p:val>
                                        </p:tav>
                                        <p:tav tm="100000">
                                          <p:val>
                                            <p:strVal val="1+ppt_h/2"/>
                                          </p:val>
                                        </p:tav>
                                      </p:tavLst>
                                    </p:anim>
                                    <p:set>
                                      <p:cBhvr>
                                        <p:cTn id="457" dur="1" fill="hold">
                                          <p:stCondLst>
                                            <p:cond delay="999"/>
                                          </p:stCondLst>
                                        </p:cTn>
                                        <p:tgtEl>
                                          <p:spTgt spid="1046">
                                            <p:txEl>
                                              <p:pRg st="0" end="0"/>
                                            </p:txEl>
                                          </p:spTgt>
                                        </p:tgtEl>
                                        <p:attrNameLst>
                                          <p:attrName>style.visibility</p:attrName>
                                        </p:attrNameLst>
                                      </p:cBhvr>
                                      <p:to>
                                        <p:strVal val="hidden"/>
                                      </p:to>
                                    </p:set>
                                  </p:childTnLst>
                                </p:cTn>
                              </p:par>
                              <p:par>
                                <p:cTn id="458" presetID="8" presetClass="emph" presetSubtype="0" fill="hold" grpId="1" nodeType="withEffect">
                                  <p:stCondLst>
                                    <p:cond delay="0"/>
                                  </p:stCondLst>
                                  <p:iterate type="wd">
                                    <p:tmPct val="0"/>
                                  </p:iterate>
                                  <p:childTnLst>
                                    <p:animRot by="21600000">
                                      <p:cBhvr>
                                        <p:cTn id="459" dur="2000" fill="hold"/>
                                        <p:tgtEl>
                                          <p:spTgt spid="1046">
                                            <p:txEl>
                                              <p:pRg st="0" end="0"/>
                                            </p:txEl>
                                          </p:spTgt>
                                        </p:tgtEl>
                                        <p:attrNameLst>
                                          <p:attrName>r</p:attrName>
                                        </p:attrNameLst>
                                      </p:cBhvr>
                                    </p:animRot>
                                  </p:childTnLst>
                                </p:cTn>
                              </p:par>
                              <p:par>
                                <p:cTn id="460" presetID="10" presetClass="entr" presetSubtype="0" fill="hold" nodeType="withEffect">
                                  <p:stCondLst>
                                    <p:cond delay="0"/>
                                  </p:stCondLst>
                                  <p:iterate type="wd">
                                    <p:tmPct val="15000"/>
                                  </p:iterate>
                                  <p:childTnLst>
                                    <p:set>
                                      <p:cBhvr>
                                        <p:cTn id="461" dur="1" fill="hold">
                                          <p:stCondLst>
                                            <p:cond delay="0"/>
                                          </p:stCondLst>
                                        </p:cTn>
                                        <p:tgtEl>
                                          <p:spTgt spid="1047">
                                            <p:txEl>
                                              <p:pRg st="0" end="0"/>
                                            </p:txEl>
                                          </p:spTgt>
                                        </p:tgtEl>
                                        <p:attrNameLst>
                                          <p:attrName>style.visibility</p:attrName>
                                        </p:attrNameLst>
                                      </p:cBhvr>
                                      <p:to>
                                        <p:strVal val="visible"/>
                                      </p:to>
                                    </p:set>
                                    <p:animEffect transition="in" filter="fade">
                                      <p:cBhvr>
                                        <p:cTn id="462" dur="500"/>
                                        <p:tgtEl>
                                          <p:spTgt spid="1047">
                                            <p:txEl>
                                              <p:pRg st="0" end="0"/>
                                            </p:txEl>
                                          </p:spTgt>
                                        </p:tgtEl>
                                      </p:cBhvr>
                                    </p:animEffect>
                                  </p:childTnLst>
                                </p:cTn>
                              </p:par>
                            </p:childTnLst>
                          </p:cTn>
                        </p:par>
                      </p:childTnLst>
                    </p:cTn>
                  </p:par>
                  <p:par>
                    <p:cTn id="463" fill="hold">
                      <p:stCondLst>
                        <p:cond delay="indefinite"/>
                      </p:stCondLst>
                      <p:childTnLst>
                        <p:par>
                          <p:cTn id="464" fill="hold">
                            <p:stCondLst>
                              <p:cond delay="0"/>
                            </p:stCondLst>
                            <p:childTnLst>
                              <p:par>
                                <p:cTn id="465" presetID="2" presetClass="exit" presetSubtype="4" fill="hold" grpId="0" nodeType="clickEffect">
                                  <p:stCondLst>
                                    <p:cond delay="0"/>
                                  </p:stCondLst>
                                  <p:iterate type="wd">
                                    <p:tmPct val="0"/>
                                  </p:iterate>
                                  <p:childTnLst>
                                    <p:anim calcmode="lin" valueType="num">
                                      <p:cBhvr additive="base">
                                        <p:cTn id="466" dur="1000"/>
                                        <p:tgtEl>
                                          <p:spTgt spid="1047">
                                            <p:txEl>
                                              <p:pRg st="0" end="0"/>
                                            </p:txEl>
                                          </p:spTgt>
                                        </p:tgtEl>
                                        <p:attrNameLst>
                                          <p:attrName>ppt_x</p:attrName>
                                        </p:attrNameLst>
                                      </p:cBhvr>
                                      <p:tavLst>
                                        <p:tav tm="0">
                                          <p:val>
                                            <p:strVal val="ppt_x"/>
                                          </p:val>
                                        </p:tav>
                                        <p:tav tm="100000">
                                          <p:val>
                                            <p:strVal val="ppt_x"/>
                                          </p:val>
                                        </p:tav>
                                      </p:tavLst>
                                    </p:anim>
                                    <p:anim calcmode="lin" valueType="num">
                                      <p:cBhvr additive="base">
                                        <p:cTn id="467" dur="1000"/>
                                        <p:tgtEl>
                                          <p:spTgt spid="1047">
                                            <p:txEl>
                                              <p:pRg st="0" end="0"/>
                                            </p:txEl>
                                          </p:spTgt>
                                        </p:tgtEl>
                                        <p:attrNameLst>
                                          <p:attrName>ppt_y</p:attrName>
                                        </p:attrNameLst>
                                      </p:cBhvr>
                                      <p:tavLst>
                                        <p:tav tm="0">
                                          <p:val>
                                            <p:strVal val="ppt_y"/>
                                          </p:val>
                                        </p:tav>
                                        <p:tav tm="100000">
                                          <p:val>
                                            <p:strVal val="1+ppt_h/2"/>
                                          </p:val>
                                        </p:tav>
                                      </p:tavLst>
                                    </p:anim>
                                    <p:set>
                                      <p:cBhvr>
                                        <p:cTn id="468" dur="1" fill="hold">
                                          <p:stCondLst>
                                            <p:cond delay="999"/>
                                          </p:stCondLst>
                                        </p:cTn>
                                        <p:tgtEl>
                                          <p:spTgt spid="1047">
                                            <p:txEl>
                                              <p:pRg st="0" end="0"/>
                                            </p:txEl>
                                          </p:spTgt>
                                        </p:tgtEl>
                                        <p:attrNameLst>
                                          <p:attrName>style.visibility</p:attrName>
                                        </p:attrNameLst>
                                      </p:cBhvr>
                                      <p:to>
                                        <p:strVal val="hidden"/>
                                      </p:to>
                                    </p:set>
                                  </p:childTnLst>
                                </p:cTn>
                              </p:par>
                              <p:par>
                                <p:cTn id="469" presetID="8" presetClass="emph" presetSubtype="0" fill="hold" grpId="1" nodeType="withEffect">
                                  <p:stCondLst>
                                    <p:cond delay="0"/>
                                  </p:stCondLst>
                                  <p:iterate type="wd">
                                    <p:tmPct val="0"/>
                                  </p:iterate>
                                  <p:childTnLst>
                                    <p:animRot by="21600000">
                                      <p:cBhvr>
                                        <p:cTn id="470" dur="2000" fill="hold"/>
                                        <p:tgtEl>
                                          <p:spTgt spid="1047">
                                            <p:txEl>
                                              <p:pRg st="0" end="0"/>
                                            </p:txEl>
                                          </p:spTgt>
                                        </p:tgtEl>
                                        <p:attrNameLst>
                                          <p:attrName>r</p:attrName>
                                        </p:attrNameLst>
                                      </p:cBhvr>
                                    </p:animRot>
                                  </p:childTnLst>
                                </p:cTn>
                              </p:par>
                              <p:par>
                                <p:cTn id="471" presetID="10" presetClass="entr" presetSubtype="0" fill="hold" nodeType="withEffect">
                                  <p:stCondLst>
                                    <p:cond delay="0"/>
                                  </p:stCondLst>
                                  <p:iterate type="wd">
                                    <p:tmPct val="15000"/>
                                  </p:iterate>
                                  <p:childTnLst>
                                    <p:set>
                                      <p:cBhvr>
                                        <p:cTn id="472" dur="1" fill="hold">
                                          <p:stCondLst>
                                            <p:cond delay="0"/>
                                          </p:stCondLst>
                                        </p:cTn>
                                        <p:tgtEl>
                                          <p:spTgt spid="1048">
                                            <p:txEl>
                                              <p:pRg st="0" end="0"/>
                                            </p:txEl>
                                          </p:spTgt>
                                        </p:tgtEl>
                                        <p:attrNameLst>
                                          <p:attrName>style.visibility</p:attrName>
                                        </p:attrNameLst>
                                      </p:cBhvr>
                                      <p:to>
                                        <p:strVal val="visible"/>
                                      </p:to>
                                    </p:set>
                                    <p:animEffect transition="in" filter="fade">
                                      <p:cBhvr>
                                        <p:cTn id="473" dur="500"/>
                                        <p:tgtEl>
                                          <p:spTgt spid="1048">
                                            <p:txEl>
                                              <p:pRg st="0" end="0"/>
                                            </p:txEl>
                                          </p:spTgt>
                                        </p:tgtEl>
                                      </p:cBhvr>
                                    </p:animEffect>
                                  </p:childTnLst>
                                </p:cTn>
                              </p:par>
                              <p:par>
                                <p:cTn id="474" presetID="8" presetClass="emph" presetSubtype="0" fill="hold" grpId="1" nodeType="withEffect">
                                  <p:stCondLst>
                                    <p:cond delay="0"/>
                                  </p:stCondLst>
                                  <p:iterate type="wd">
                                    <p:tmPct val="0"/>
                                  </p:iterate>
                                  <p:childTnLst>
                                    <p:animRot by="21600000">
                                      <p:cBhvr>
                                        <p:cTn id="475" dur="2000" fill="hold"/>
                                        <p:tgtEl>
                                          <p:spTgt spid="1048">
                                            <p:txEl>
                                              <p:pRg st="0" end="0"/>
                                            </p:txEl>
                                          </p:spTgt>
                                        </p:tgtEl>
                                        <p:attrNameLst>
                                          <p:attrName>r</p:attrName>
                                        </p:attrNameLst>
                                      </p:cBhvr>
                                    </p:animRot>
                                  </p:childTnLst>
                                </p:cTn>
                              </p:par>
                            </p:childTnLst>
                          </p:cTn>
                        </p:par>
                      </p:childTnLst>
                    </p:cTn>
                  </p:par>
                  <p:par>
                    <p:cTn id="476" fill="hold">
                      <p:stCondLst>
                        <p:cond delay="indefinite"/>
                      </p:stCondLst>
                      <p:childTnLst>
                        <p:par>
                          <p:cTn id="477" fill="hold">
                            <p:stCondLst>
                              <p:cond delay="0"/>
                            </p:stCondLst>
                            <p:childTnLst>
                              <p:par>
                                <p:cTn id="478" presetID="2" presetClass="exit" presetSubtype="4" fill="hold" grpId="0" nodeType="clickEffect">
                                  <p:stCondLst>
                                    <p:cond delay="0"/>
                                  </p:stCondLst>
                                  <p:iterate type="wd">
                                    <p:tmPct val="0"/>
                                  </p:iterate>
                                  <p:childTnLst>
                                    <p:anim calcmode="lin" valueType="num">
                                      <p:cBhvr additive="base">
                                        <p:cTn id="479" dur="1000"/>
                                        <p:tgtEl>
                                          <p:spTgt spid="1048">
                                            <p:txEl>
                                              <p:pRg st="0" end="0"/>
                                            </p:txEl>
                                          </p:spTgt>
                                        </p:tgtEl>
                                        <p:attrNameLst>
                                          <p:attrName>ppt_x</p:attrName>
                                        </p:attrNameLst>
                                      </p:cBhvr>
                                      <p:tavLst>
                                        <p:tav tm="0">
                                          <p:val>
                                            <p:strVal val="ppt_x"/>
                                          </p:val>
                                        </p:tav>
                                        <p:tav tm="100000">
                                          <p:val>
                                            <p:strVal val="ppt_x"/>
                                          </p:val>
                                        </p:tav>
                                      </p:tavLst>
                                    </p:anim>
                                    <p:anim calcmode="lin" valueType="num">
                                      <p:cBhvr additive="base">
                                        <p:cTn id="480" dur="1000"/>
                                        <p:tgtEl>
                                          <p:spTgt spid="1048">
                                            <p:txEl>
                                              <p:pRg st="0" end="0"/>
                                            </p:txEl>
                                          </p:spTgt>
                                        </p:tgtEl>
                                        <p:attrNameLst>
                                          <p:attrName>ppt_y</p:attrName>
                                        </p:attrNameLst>
                                      </p:cBhvr>
                                      <p:tavLst>
                                        <p:tav tm="0">
                                          <p:val>
                                            <p:strVal val="ppt_y"/>
                                          </p:val>
                                        </p:tav>
                                        <p:tav tm="100000">
                                          <p:val>
                                            <p:strVal val="1+ppt_h/2"/>
                                          </p:val>
                                        </p:tav>
                                      </p:tavLst>
                                    </p:anim>
                                    <p:set>
                                      <p:cBhvr>
                                        <p:cTn id="481" dur="1" fill="hold">
                                          <p:stCondLst>
                                            <p:cond delay="999"/>
                                          </p:stCondLst>
                                        </p:cTn>
                                        <p:tgtEl>
                                          <p:spTgt spid="1048">
                                            <p:txEl>
                                              <p:pRg st="0" end="0"/>
                                            </p:txEl>
                                          </p:spTgt>
                                        </p:tgtEl>
                                        <p:attrNameLst>
                                          <p:attrName>style.visibility</p:attrName>
                                        </p:attrNameLst>
                                      </p:cBhvr>
                                      <p:to>
                                        <p:strVal val="hidden"/>
                                      </p:to>
                                    </p:set>
                                  </p:childTnLst>
                                </p:cTn>
                              </p:par>
                              <p:par>
                                <p:cTn id="482" presetID="10" presetClass="exit" presetSubtype="0" fill="hold" grpId="2" nodeType="withEffect">
                                  <p:stCondLst>
                                    <p:cond delay="0"/>
                                  </p:stCondLst>
                                  <p:childTnLst>
                                    <p:animEffect transition="out" filter="fade">
                                      <p:cBhvr>
                                        <p:cTn id="483" dur="500"/>
                                        <p:tgtEl>
                                          <p:spTgt spid="1036"/>
                                        </p:tgtEl>
                                      </p:cBhvr>
                                    </p:animEffect>
                                    <p:set>
                                      <p:cBhvr>
                                        <p:cTn id="484" dur="1" fill="hold">
                                          <p:stCondLst>
                                            <p:cond delay="499"/>
                                          </p:stCondLst>
                                        </p:cTn>
                                        <p:tgtEl>
                                          <p:spTgt spid="1036"/>
                                        </p:tgtEl>
                                        <p:attrNameLst>
                                          <p:attrName>style.visibility</p:attrName>
                                        </p:attrNameLst>
                                      </p:cBhvr>
                                      <p:to>
                                        <p:strVal val="hidden"/>
                                      </p:to>
                                    </p:set>
                                  </p:childTnLst>
                                </p:cTn>
                              </p:par>
                              <p:par>
                                <p:cTn id="485" presetID="10" presetClass="exit" presetSubtype="0" fill="hold" nodeType="withEffect">
                                  <p:stCondLst>
                                    <p:cond delay="0"/>
                                  </p:stCondLst>
                                  <p:childTnLst>
                                    <p:animEffect transition="out" filter="fade">
                                      <p:cBhvr>
                                        <p:cTn id="486" dur="500"/>
                                        <p:tgtEl>
                                          <p:spTgt spid="1039"/>
                                        </p:tgtEl>
                                      </p:cBhvr>
                                    </p:animEffect>
                                    <p:set>
                                      <p:cBhvr>
                                        <p:cTn id="487" dur="1" fill="hold">
                                          <p:stCondLst>
                                            <p:cond delay="499"/>
                                          </p:stCondLst>
                                        </p:cTn>
                                        <p:tgtEl>
                                          <p:spTgt spid="1039"/>
                                        </p:tgtEl>
                                        <p:attrNameLst>
                                          <p:attrName>style.visibility</p:attrName>
                                        </p:attrNameLst>
                                      </p:cBhvr>
                                      <p:to>
                                        <p:strVal val="hidden"/>
                                      </p:to>
                                    </p:set>
                                  </p:childTnLst>
                                </p:cTn>
                              </p:par>
                              <p:par>
                                <p:cTn id="488" presetID="10" presetClass="entr" presetSubtype="0" fill="hold" grpId="0" nodeType="withEffect">
                                  <p:stCondLst>
                                    <p:cond delay="1250"/>
                                  </p:stCondLst>
                                  <p:iterate type="wd">
                                    <p:tmPct val="16000"/>
                                  </p:iterate>
                                  <p:childTnLst>
                                    <p:set>
                                      <p:cBhvr>
                                        <p:cTn id="489" dur="1" fill="hold">
                                          <p:stCondLst>
                                            <p:cond delay="0"/>
                                          </p:stCondLst>
                                        </p:cTn>
                                        <p:tgtEl>
                                          <p:spTgt spid="1034"/>
                                        </p:tgtEl>
                                        <p:attrNameLst>
                                          <p:attrName>style.visibility</p:attrName>
                                        </p:attrNameLst>
                                      </p:cBhvr>
                                      <p:to>
                                        <p:strVal val="visible"/>
                                      </p:to>
                                    </p:set>
                                    <p:animEffect transition="in" filter="fade">
                                      <p:cBhvr>
                                        <p:cTn id="490" dur="750"/>
                                        <p:tgtEl>
                                          <p:spTgt spid="1034"/>
                                        </p:tgtEl>
                                      </p:cBhvr>
                                    </p:animEffect>
                                  </p:childTnLst>
                                </p:cTn>
                              </p:par>
                            </p:childTnLst>
                          </p:cTn>
                        </p:par>
                        <p:par>
                          <p:cTn id="491" fill="hold">
                            <p:stCondLst>
                              <p:cond delay="3560"/>
                            </p:stCondLst>
                            <p:childTnLst>
                              <p:par>
                                <p:cTn id="492" presetID="10" presetClass="entr" presetSubtype="0" fill="hold" nodeType="afterEffect">
                                  <p:stCondLst>
                                    <p:cond delay="2750"/>
                                  </p:stCondLst>
                                  <p:childTnLst>
                                    <p:set>
                                      <p:cBhvr>
                                        <p:cTn id="493" dur="1" fill="hold">
                                          <p:stCondLst>
                                            <p:cond delay="0"/>
                                          </p:stCondLst>
                                        </p:cTn>
                                        <p:tgtEl>
                                          <p:spTgt spid="1041"/>
                                        </p:tgtEl>
                                        <p:attrNameLst>
                                          <p:attrName>style.visibility</p:attrName>
                                        </p:attrNameLst>
                                      </p:cBhvr>
                                      <p:to>
                                        <p:strVal val="visible"/>
                                      </p:to>
                                    </p:set>
                                    <p:animEffect transition="in" filter="fade">
                                      <p:cBhvr>
                                        <p:cTn id="494" dur="500"/>
                                        <p:tgtEl>
                                          <p:spTgt spid="1041"/>
                                        </p:tgtEl>
                                      </p:cBhvr>
                                    </p:animEffect>
                                  </p:childTnLst>
                                </p:cTn>
                              </p:par>
                              <p:par>
                                <p:cTn id="495" presetID="2" presetClass="entr" presetSubtype="8" fill="hold" nodeType="withEffect">
                                  <p:stCondLst>
                                    <p:cond delay="2750"/>
                                  </p:stCondLst>
                                  <p:childTnLst>
                                    <p:set>
                                      <p:cBhvr>
                                        <p:cTn id="496" dur="1" fill="hold">
                                          <p:stCondLst>
                                            <p:cond delay="0"/>
                                          </p:stCondLst>
                                        </p:cTn>
                                        <p:tgtEl>
                                          <p:spTgt spid="1040"/>
                                        </p:tgtEl>
                                        <p:attrNameLst>
                                          <p:attrName>style.visibility</p:attrName>
                                        </p:attrNameLst>
                                      </p:cBhvr>
                                      <p:to>
                                        <p:strVal val="visible"/>
                                      </p:to>
                                    </p:set>
                                    <p:anim calcmode="lin" valueType="num">
                                      <p:cBhvr additive="base">
                                        <p:cTn id="497" dur="750" fill="hold"/>
                                        <p:tgtEl>
                                          <p:spTgt spid="1040"/>
                                        </p:tgtEl>
                                        <p:attrNameLst>
                                          <p:attrName>ppt_x</p:attrName>
                                        </p:attrNameLst>
                                      </p:cBhvr>
                                      <p:tavLst>
                                        <p:tav tm="0">
                                          <p:val>
                                            <p:strVal val="0-#ppt_w/2"/>
                                          </p:val>
                                        </p:tav>
                                        <p:tav tm="100000">
                                          <p:val>
                                            <p:strVal val="#ppt_x"/>
                                          </p:val>
                                        </p:tav>
                                      </p:tavLst>
                                    </p:anim>
                                    <p:anim calcmode="lin" valueType="num">
                                      <p:cBhvr additive="base">
                                        <p:cTn id="498" dur="750" fill="hold"/>
                                        <p:tgtEl>
                                          <p:spTgt spid="1040"/>
                                        </p:tgtEl>
                                        <p:attrNameLst>
                                          <p:attrName>ppt_y</p:attrName>
                                        </p:attrNameLst>
                                      </p:cBhvr>
                                      <p:tavLst>
                                        <p:tav tm="0">
                                          <p:val>
                                            <p:strVal val="#ppt_y"/>
                                          </p:val>
                                        </p:tav>
                                        <p:tav tm="100000">
                                          <p:val>
                                            <p:strVal val="#ppt_y"/>
                                          </p:val>
                                        </p:tav>
                                      </p:tavLst>
                                    </p:anim>
                                  </p:childTnLst>
                                </p:cTn>
                              </p:par>
                              <p:par>
                                <p:cTn id="499" presetID="10" presetClass="entr" presetSubtype="0" fill="hold" grpId="0" nodeType="withEffect">
                                  <p:stCondLst>
                                    <p:cond delay="2750"/>
                                  </p:stCondLst>
                                  <p:iterate type="wd">
                                    <p:tmPct val="16000"/>
                                  </p:iterate>
                                  <p:childTnLst>
                                    <p:set>
                                      <p:cBhvr>
                                        <p:cTn id="500" dur="1" fill="hold">
                                          <p:stCondLst>
                                            <p:cond delay="0"/>
                                          </p:stCondLst>
                                        </p:cTn>
                                        <p:tgtEl>
                                          <p:spTgt spid="1049"/>
                                        </p:tgtEl>
                                        <p:attrNameLst>
                                          <p:attrName>style.visibility</p:attrName>
                                        </p:attrNameLst>
                                      </p:cBhvr>
                                      <p:to>
                                        <p:strVal val="visible"/>
                                      </p:to>
                                    </p:set>
                                    <p:animEffect transition="in" filter="fade">
                                      <p:cBhvr>
                                        <p:cTn id="501" dur="500"/>
                                        <p:tgtEl>
                                          <p:spTgt spid="1049"/>
                                        </p:tgtEl>
                                      </p:cBhvr>
                                    </p:animEffect>
                                  </p:childTnLst>
                                </p:cTn>
                              </p:par>
                            </p:childTnLst>
                          </p:cTn>
                        </p:par>
                      </p:childTnLst>
                    </p:cTn>
                  </p:par>
                  <p:par>
                    <p:cTn id="502" fill="hold">
                      <p:stCondLst>
                        <p:cond delay="indefinite"/>
                      </p:stCondLst>
                      <p:childTnLst>
                        <p:par>
                          <p:cTn id="503" fill="hold">
                            <p:stCondLst>
                              <p:cond delay="0"/>
                            </p:stCondLst>
                            <p:childTnLst>
                              <p:par>
                                <p:cTn id="504" presetID="10" presetClass="entr" presetSubtype="0" fill="hold" grpId="0" nodeType="clickEffect">
                                  <p:stCondLst>
                                    <p:cond delay="0"/>
                                  </p:stCondLst>
                                  <p:iterate type="lt">
                                    <p:tmPct val="13000"/>
                                  </p:iterate>
                                  <p:childTnLst>
                                    <p:set>
                                      <p:cBhvr>
                                        <p:cTn id="505" dur="1" fill="hold">
                                          <p:stCondLst>
                                            <p:cond delay="0"/>
                                          </p:stCondLst>
                                        </p:cTn>
                                        <p:tgtEl>
                                          <p:spTgt spid="1053"/>
                                        </p:tgtEl>
                                        <p:attrNameLst>
                                          <p:attrName>style.visibility</p:attrName>
                                        </p:attrNameLst>
                                      </p:cBhvr>
                                      <p:to>
                                        <p:strVal val="visible"/>
                                      </p:to>
                                    </p:set>
                                    <p:animEffect transition="in" filter="fade">
                                      <p:cBhvr>
                                        <p:cTn id="506" dur="500"/>
                                        <p:tgtEl>
                                          <p:spTgt spid="1053"/>
                                        </p:tgtEl>
                                      </p:cBhvr>
                                    </p:animEffect>
                                  </p:childTnLst>
                                </p:cTn>
                              </p:par>
                              <p:par>
                                <p:cTn id="507" presetID="9" presetClass="entr" presetSubtype="0" fill="hold" grpId="0" nodeType="withEffect">
                                  <p:stCondLst>
                                    <p:cond delay="0"/>
                                  </p:stCondLst>
                                  <p:childTnLst>
                                    <p:set>
                                      <p:cBhvr>
                                        <p:cTn id="508" dur="1" fill="hold">
                                          <p:stCondLst>
                                            <p:cond delay="0"/>
                                          </p:stCondLst>
                                        </p:cTn>
                                        <p:tgtEl>
                                          <p:spTgt spid="1052"/>
                                        </p:tgtEl>
                                        <p:attrNameLst>
                                          <p:attrName>style.visibility</p:attrName>
                                        </p:attrNameLst>
                                      </p:cBhvr>
                                      <p:to>
                                        <p:strVal val="visible"/>
                                      </p:to>
                                    </p:set>
                                    <p:animEffect transition="in" filter="dissolve">
                                      <p:cBhvr>
                                        <p:cTn id="509" dur="500"/>
                                        <p:tgtEl>
                                          <p:spTgt spid="1052"/>
                                        </p:tgtEl>
                                      </p:cBhvr>
                                    </p:animEffect>
                                  </p:childTnLst>
                                </p:cTn>
                              </p:par>
                              <p:par>
                                <p:cTn id="510" presetID="6" presetClass="entr" presetSubtype="16" fill="hold" grpId="0" nodeType="withEffect">
                                  <p:stCondLst>
                                    <p:cond delay="5000"/>
                                  </p:stCondLst>
                                  <p:childTnLst>
                                    <p:set>
                                      <p:cBhvr>
                                        <p:cTn id="511" dur="1" fill="hold">
                                          <p:stCondLst>
                                            <p:cond delay="0"/>
                                          </p:stCondLst>
                                        </p:cTn>
                                        <p:tgtEl>
                                          <p:spTgt spid="1054"/>
                                        </p:tgtEl>
                                        <p:attrNameLst>
                                          <p:attrName>style.visibility</p:attrName>
                                        </p:attrNameLst>
                                      </p:cBhvr>
                                      <p:to>
                                        <p:strVal val="visible"/>
                                      </p:to>
                                    </p:set>
                                    <p:animEffect transition="in" filter="circle(in)">
                                      <p:cBhvr>
                                        <p:cTn id="512" dur="500"/>
                                        <p:tgtEl>
                                          <p:spTgt spid="1054"/>
                                        </p:tgtEl>
                                      </p:cBhvr>
                                    </p:animEffect>
                                  </p:childTnLst>
                                </p:cTn>
                              </p:par>
                              <p:par>
                                <p:cTn id="513" presetID="10" presetClass="entr" presetSubtype="0" fill="hold" nodeType="withEffect">
                                  <p:stCondLst>
                                    <p:cond delay="5500"/>
                                  </p:stCondLst>
                                  <p:iterate type="wd">
                                    <p:tmPct val="17000"/>
                                  </p:iterate>
                                  <p:childTnLst>
                                    <p:set>
                                      <p:cBhvr>
                                        <p:cTn id="514" dur="1" fill="hold">
                                          <p:stCondLst>
                                            <p:cond delay="0"/>
                                          </p:stCondLst>
                                        </p:cTn>
                                        <p:tgtEl>
                                          <p:spTgt spid="1055">
                                            <p:txEl>
                                              <p:pRg st="0" end="0"/>
                                            </p:txEl>
                                          </p:spTgt>
                                        </p:tgtEl>
                                        <p:attrNameLst>
                                          <p:attrName>style.visibility</p:attrName>
                                        </p:attrNameLst>
                                      </p:cBhvr>
                                      <p:to>
                                        <p:strVal val="visible"/>
                                      </p:to>
                                    </p:set>
                                    <p:animEffect transition="in" filter="fade">
                                      <p:cBhvr>
                                        <p:cTn id="515" dur="500"/>
                                        <p:tgtEl>
                                          <p:spTgt spid="1055">
                                            <p:txEl>
                                              <p:pRg st="0" end="0"/>
                                            </p:txEl>
                                          </p:spTgt>
                                        </p:tgtEl>
                                      </p:cBhvr>
                                    </p:animEffect>
                                  </p:childTnLst>
                                </p:cTn>
                              </p:par>
                              <p:par>
                                <p:cTn id="516" presetID="26" presetClass="emph" presetSubtype="0" fill="hold" nodeType="withEffect">
                                  <p:stCondLst>
                                    <p:cond delay="10200"/>
                                  </p:stCondLst>
                                  <p:iterate type="wd">
                                    <p:tmPct val="0"/>
                                  </p:iterate>
                                  <p:childTnLst>
                                    <p:animEffect transition="out" filter="fade">
                                      <p:cBhvr>
                                        <p:cTn id="517" dur="2550" tmFilter="0, 0; .2, .5; .8, .5; 1, 0"/>
                                        <p:tgtEl>
                                          <p:spTgt spid="1055">
                                            <p:txEl>
                                              <p:pRg st="0" end="0"/>
                                            </p:txEl>
                                          </p:spTgt>
                                        </p:tgtEl>
                                      </p:cBhvr>
                                    </p:animEffect>
                                    <p:animScale>
                                      <p:cBhvr>
                                        <p:cTn id="518" dur="1275" autoRev="1" fill="hold"/>
                                        <p:tgtEl>
                                          <p:spTgt spid="1055">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519" fill="hold" display="0">
                  <p:stCondLst>
                    <p:cond delay="indefinite"/>
                  </p:stCondLst>
                </p:cTn>
                <p:tgtEl>
                  <p:spTgt spid="1031"/>
                </p:tgtEl>
              </p:cMediaNode>
            </p:video>
            <p:seq concurrent="1" nextAc="seek">
              <p:cTn id="520" restart="whenNotActive" fill="hold" evtFilter="cancelBubble" nodeType="interactiveSeq">
                <p:stCondLst>
                  <p:cond evt="onClick" delay="0">
                    <p:tgtEl>
                      <p:spTgt spid="1031"/>
                    </p:tgtEl>
                  </p:cond>
                </p:stCondLst>
                <p:endSync evt="end" delay="0">
                  <p:rtn val="all"/>
                </p:endSync>
                <p:childTnLst>
                  <p:par>
                    <p:cTn id="521" fill="hold">
                      <p:stCondLst>
                        <p:cond delay="0"/>
                      </p:stCondLst>
                      <p:childTnLst>
                        <p:par>
                          <p:cTn id="522" fill="hold">
                            <p:stCondLst>
                              <p:cond delay="0"/>
                            </p:stCondLst>
                            <p:childTnLst>
                              <p:par>
                                <p:cTn id="523" presetID="2" presetClass="mediacall" presetSubtype="0" fill="hold" nodeType="clickEffect">
                                  <p:stCondLst>
                                    <p:cond delay="0"/>
                                  </p:stCondLst>
                                  <p:childTnLst>
                                    <p:cmd type="call" cmd="togglePause">
                                      <p:cBhvr>
                                        <p:cTn id="524" dur="1" fill="hold"/>
                                        <p:tgtEl>
                                          <p:spTgt spid="1031"/>
                                        </p:tgtEl>
                                      </p:cBhvr>
                                    </p:cmd>
                                  </p:childTnLst>
                                </p:cTn>
                              </p:par>
                            </p:childTnLst>
                          </p:cTn>
                        </p:par>
                      </p:childTnLst>
                    </p:cTn>
                  </p:par>
                </p:childTnLst>
              </p:cTn>
              <p:nextCondLst>
                <p:cond evt="onClick" delay="0">
                  <p:tgtEl>
                    <p:spTgt spid="1031"/>
                  </p:tgtEl>
                </p:cond>
              </p:nextCondLst>
            </p:seq>
          </p:childTnLst>
        </p:cTn>
      </p:par>
    </p:tnLst>
    <p:bldLst>
      <p:bldP spid="22" grpId="0" animBg="1"/>
      <p:bldP spid="2" grpId="0" animBg="1"/>
      <p:bldP spid="2" grpId="1" animBg="1"/>
      <p:bldP spid="7" grpId="0"/>
      <p:bldP spid="8" grpId="0" build="allAtOnce"/>
      <p:bldP spid="14" grpId="0"/>
      <p:bldP spid="14" grpId="1"/>
      <p:bldP spid="13" grpId="0"/>
      <p:bldP spid="15" grpId="0" animBg="1"/>
      <p:bldP spid="15" grpId="1" animBg="1"/>
      <p:bldP spid="26" grpId="0" animBg="1"/>
      <p:bldP spid="26" grpId="1" animBg="1"/>
      <p:bldP spid="5" grpId="0" animBg="1"/>
      <p:bldP spid="20" grpId="0" animBg="1"/>
      <p:bldP spid="27" grpId="0" animBg="1"/>
      <p:bldP spid="28" grpId="0" animBg="1"/>
      <p:bldP spid="29" grpId="0" animBg="1"/>
      <p:bldP spid="16" grpId="0" animBg="1"/>
      <p:bldP spid="17" grpId="0" animBg="1"/>
      <p:bldP spid="18" grpId="0" animBg="1"/>
      <p:bldP spid="9" grpId="0" animBg="1"/>
      <p:bldP spid="6" grpId="0" animBg="1"/>
      <p:bldP spid="31" grpId="0" build="allAtOnce"/>
      <p:bldP spid="31" grpId="1" build="allAtOnce"/>
      <p:bldP spid="1025" grpId="0" animBg="1"/>
      <p:bldP spid="1029" grpId="0" animBg="1"/>
      <p:bldP spid="1029" grpId="1" build="allAtOnce" animBg="1"/>
      <p:bldP spid="1029" grpId="2" uiExpand="1" build="allAtOnce" animBg="1"/>
      <p:bldP spid="1029" grpId="3" uiExpand="1" build="allAtOnce"/>
      <p:bldP spid="1024" grpId="0" build="allAtOnce"/>
      <p:bldP spid="3" grpId="0"/>
      <p:bldP spid="3" grpId="1"/>
      <p:bldP spid="1035" grpId="0" animBg="1"/>
      <p:bldP spid="1035" grpId="1" uiExpand="1" build="allAtOnce" animBg="1"/>
      <p:bldP spid="1035" grpId="2" uiExpand="1" build="allAtOnce" animBg="1"/>
      <p:bldP spid="1030" grpId="0" animBg="1"/>
      <p:bldP spid="1030" grpId="1" animBg="1"/>
      <p:bldP spid="1027" grpId="0"/>
      <p:bldP spid="1032" grpId="0" build="allAtOnce"/>
      <p:bldP spid="1036" grpId="0"/>
      <p:bldP spid="1036" grpId="1"/>
      <p:bldP spid="1036" grpId="2"/>
      <p:bldP spid="1044" grpId="0" animBg="1"/>
      <p:bldP spid="1037" grpId="0"/>
      <p:bldP spid="1046" grpId="0" build="allAtOnce"/>
      <p:bldP spid="1046" grpId="1" build="allAtOnce"/>
      <p:bldP spid="1047" grpId="0" build="allAtOnce"/>
      <p:bldP spid="1047" grpId="1" build="allAtOnce"/>
      <p:bldP spid="1048" grpId="0" build="allAtOnce"/>
      <p:bldP spid="1048" grpId="1" build="allAtOnce"/>
      <p:bldP spid="1034" grpId="0"/>
      <p:bldP spid="1049" grpId="0"/>
      <p:bldP spid="1052" grpId="0" animBg="1"/>
      <p:bldP spid="1054" grpId="0" animBg="1"/>
      <p:bldP spid="33" grpId="0" animBg="1"/>
      <p:bldP spid="33" grpId="1" animBg="1"/>
      <p:bldP spid="33" grpId="2" animBg="1"/>
      <p:bldP spid="1053" grpId="0"/>
      <p:bldP spid="34" grpId="0"/>
      <p:bldP spid="35" grpId="0" animBg="1"/>
      <p:bldP spid="35" grpId="1" animBg="1"/>
      <p:bldP spid="35" grpId="2" animBg="1"/>
      <p:bldP spid="37" grpId="0"/>
      <p:bldP spid="39" grpId="0"/>
      <p:bldP spid="40" grpId="0" animBg="1"/>
      <p:bldP spid="44" grpId="0" animBg="1"/>
      <p:bldP spid="44" grpId="1" animBg="1"/>
      <p:bldP spid="38" grpId="0" animBg="1"/>
      <p:bldP spid="38"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42" grpId="0"/>
      <p:bldP spid="41" grpId="0"/>
      <p:bldP spid="50" grpId="0"/>
      <p:bldP spid="4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4B6183E-07F6-68BC-33A4-56A3C27D0FB2}"/>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2133600" y="1981200"/>
            <a:ext cx="7415823" cy="5886980"/>
          </a:xfrm>
          <a:prstGeom prst="rect">
            <a:avLst/>
          </a:prstGeom>
        </p:spPr>
      </p:pic>
      <p:sp>
        <p:nvSpPr>
          <p:cNvPr id="9" name="TextBox 8">
            <a:extLst>
              <a:ext uri="{FF2B5EF4-FFF2-40B4-BE49-F238E27FC236}">
                <a16:creationId xmlns:a16="http://schemas.microsoft.com/office/drawing/2014/main" id="{D4E98C4E-425D-B0BE-1F02-DC1C8EDE3329}"/>
              </a:ext>
            </a:extLst>
          </p:cNvPr>
          <p:cNvSpPr txBox="1"/>
          <p:nvPr/>
        </p:nvSpPr>
        <p:spPr>
          <a:xfrm>
            <a:off x="685800" y="2546454"/>
            <a:ext cx="4419600" cy="707886"/>
          </a:xfrm>
          <a:prstGeom prst="rect">
            <a:avLst/>
          </a:prstGeom>
          <a:noFill/>
        </p:spPr>
        <p:txBody>
          <a:bodyPr wrap="square" rtlCol="0">
            <a:spAutoFit/>
          </a:bodyPr>
          <a:lstStyle/>
          <a:p>
            <a:pPr algn="ctr">
              <a:tabLst>
                <a:tab pos="514350" algn="l"/>
              </a:tabLst>
            </a:pPr>
            <a:r>
              <a:rPr lang="en-US" sz="4000" b="1" dirty="0">
                <a:ln>
                  <a:solidFill>
                    <a:schemeClr val="tx1"/>
                  </a:solidFill>
                </a:ln>
              </a:rPr>
              <a:t>Eternal universe</a:t>
            </a:r>
          </a:p>
        </p:txBody>
      </p:sp>
      <p:sp>
        <p:nvSpPr>
          <p:cNvPr id="10" name="Title 1">
            <a:extLst>
              <a:ext uri="{FF2B5EF4-FFF2-40B4-BE49-F238E27FC236}">
                <a16:creationId xmlns:a16="http://schemas.microsoft.com/office/drawing/2014/main" id="{341582CF-6AA9-4C76-548E-42CB85E5DF55}"/>
              </a:ext>
            </a:extLst>
          </p:cNvPr>
          <p:cNvSpPr>
            <a:spLocks noGrp="1"/>
          </p:cNvSpPr>
          <p:nvPr>
            <p:ph type="title"/>
          </p:nvPr>
        </p:nvSpPr>
        <p:spPr>
          <a:xfrm>
            <a:off x="5562600" y="2111340"/>
            <a:ext cx="4572000" cy="1143000"/>
          </a:xfrm>
        </p:spPr>
        <p:txBody>
          <a:bodyPr>
            <a:noAutofit/>
          </a:bodyPr>
          <a:lstStyle/>
          <a:p>
            <a:pPr algn="ctr"/>
            <a:r>
              <a:rPr lang="en-US" sz="4000" b="1" dirty="0">
                <a:solidFill>
                  <a:schemeClr val="tx1"/>
                </a:solidFill>
                <a:effectLst>
                  <a:outerShdw blurRad="38100" dist="38100" dir="2700000" algn="tl">
                    <a:srgbClr val="000000">
                      <a:alpha val="43137"/>
                    </a:srgbClr>
                  </a:outerShdw>
                </a:effectLst>
                <a:latin typeface="+mn-lt"/>
              </a:rPr>
              <a:t>Eternal physical laws </a:t>
            </a:r>
            <a:br>
              <a:rPr lang="en-US" sz="4000" b="1" dirty="0">
                <a:solidFill>
                  <a:schemeClr val="tx1"/>
                </a:solidFill>
                <a:effectLst>
                  <a:outerShdw blurRad="38100" dist="38100" dir="2700000" algn="tl">
                    <a:srgbClr val="000000">
                      <a:alpha val="43137"/>
                    </a:srgbClr>
                  </a:outerShdw>
                </a:effectLst>
                <a:latin typeface="+mn-lt"/>
              </a:rPr>
            </a:br>
            <a:endParaRPr lang="en-US" sz="4000" b="1" dirty="0">
              <a:solidFill>
                <a:schemeClr val="tx1"/>
              </a:solidFill>
              <a:effectLst>
                <a:outerShdw blurRad="38100" dist="38100" dir="2700000" algn="tl">
                  <a:srgbClr val="000000">
                    <a:alpha val="43137"/>
                  </a:srgbClr>
                </a:outerShdw>
              </a:effectLst>
              <a:latin typeface="+mn-lt"/>
            </a:endParaRPr>
          </a:p>
        </p:txBody>
      </p:sp>
      <p:sp>
        <p:nvSpPr>
          <p:cNvPr id="3" name="TextBox 2">
            <a:extLst>
              <a:ext uri="{FF2B5EF4-FFF2-40B4-BE49-F238E27FC236}">
                <a16:creationId xmlns:a16="http://schemas.microsoft.com/office/drawing/2014/main" id="{4729B82B-5BCD-5663-1DB2-6B084D9FA509}"/>
              </a:ext>
            </a:extLst>
          </p:cNvPr>
          <p:cNvSpPr txBox="1"/>
          <p:nvPr/>
        </p:nvSpPr>
        <p:spPr>
          <a:xfrm>
            <a:off x="381000" y="208846"/>
            <a:ext cx="9220200" cy="830997"/>
          </a:xfrm>
          <a:prstGeom prst="rect">
            <a:avLst/>
          </a:prstGeom>
          <a:noFill/>
        </p:spPr>
        <p:txBody>
          <a:bodyPr wrap="square" rtlCol="0">
            <a:spAutoFit/>
          </a:bodyPr>
          <a:lstStyle/>
          <a:p>
            <a:pPr algn="l"/>
            <a:r>
              <a:rPr lang="en-US" sz="4800" b="1" dirty="0"/>
              <a:t>E. The Real Problem</a:t>
            </a:r>
          </a:p>
        </p:txBody>
      </p:sp>
      <p:pic>
        <p:nvPicPr>
          <p:cNvPr id="4" name="Picture 3">
            <a:extLst>
              <a:ext uri="{FF2B5EF4-FFF2-40B4-BE49-F238E27FC236}">
                <a16:creationId xmlns:a16="http://schemas.microsoft.com/office/drawing/2014/main" id="{3AFE75C0-5BF4-96F8-530C-0A562A273C5D}"/>
              </a:ext>
            </a:extLst>
          </p:cNvPr>
          <p:cNvPicPr>
            <a:picLocks noChangeAspect="1" noChangeArrowheads="1"/>
          </p:cNvPicPr>
          <p:nvPr/>
        </p:nvPicPr>
        <p:blipFill>
          <a:blip r:embed="rId5" cstate="print"/>
          <a:srcRect/>
          <a:stretch>
            <a:fillRect/>
          </a:stretch>
        </p:blipFill>
        <p:spPr bwMode="auto">
          <a:xfrm>
            <a:off x="7251572" y="706775"/>
            <a:ext cx="1194055" cy="138259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a:extLst>
              <a:ext uri="{FF2B5EF4-FFF2-40B4-BE49-F238E27FC236}">
                <a16:creationId xmlns:a16="http://schemas.microsoft.com/office/drawing/2014/main" id="{ECA93EDD-C1EC-0E87-91DC-2560022AE7CB}"/>
              </a:ext>
            </a:extLst>
          </p:cNvPr>
          <p:cNvPicPr>
            <a:picLocks noChangeAspect="1" noChangeArrowheads="1"/>
          </p:cNvPicPr>
          <p:nvPr/>
        </p:nvPicPr>
        <p:blipFill>
          <a:blip r:embed="rId6" cstate="print"/>
          <a:srcRect/>
          <a:stretch>
            <a:fillRect/>
          </a:stretch>
        </p:blipFill>
        <p:spPr bwMode="auto">
          <a:xfrm>
            <a:off x="2133600" y="1391682"/>
            <a:ext cx="1338397" cy="110283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TextBox 11">
            <a:extLst>
              <a:ext uri="{FF2B5EF4-FFF2-40B4-BE49-F238E27FC236}">
                <a16:creationId xmlns:a16="http://schemas.microsoft.com/office/drawing/2014/main" id="{889D6AF1-5821-E9D0-7CB0-7E088DE2DFB8}"/>
              </a:ext>
            </a:extLst>
          </p:cNvPr>
          <p:cNvSpPr txBox="1"/>
          <p:nvPr/>
        </p:nvSpPr>
        <p:spPr>
          <a:xfrm>
            <a:off x="0" y="0"/>
            <a:ext cx="12192000" cy="3231654"/>
          </a:xfrm>
          <a:prstGeom prst="rect">
            <a:avLst/>
          </a:prstGeom>
          <a:solidFill>
            <a:srgbClr val="000000">
              <a:alpha val="85882"/>
            </a:srgbClr>
          </a:solidFill>
        </p:spPr>
        <p:txBody>
          <a:bodyPr wrap="square" rtlCol="0">
            <a:spAutoFit/>
          </a:bodyPr>
          <a:lstStyle/>
          <a:p>
            <a:pPr algn="ctr"/>
            <a:endParaRPr lang="en-US" sz="4400" dirty="0">
              <a:solidFill>
                <a:srgbClr val="FF0000"/>
              </a:solidFill>
              <a:latin typeface="Amasis MT Pro Black" panose="02040A04050005020304" pitchFamily="18" charset="0"/>
            </a:endParaRPr>
          </a:p>
          <a:p>
            <a:pPr algn="ctr"/>
            <a:r>
              <a:rPr lang="en-US" sz="8000" dirty="0">
                <a:solidFill>
                  <a:srgbClr val="FF0000"/>
                </a:solidFill>
                <a:latin typeface="Amasis MT Pro Black" panose="02040A04050005020304" pitchFamily="18" charset="0"/>
              </a:rPr>
              <a:t>THEY SUPRESS                 THE TRUTH.</a:t>
            </a:r>
          </a:p>
        </p:txBody>
      </p:sp>
      <p:sp>
        <p:nvSpPr>
          <p:cNvPr id="13" name="Rectangle 12">
            <a:extLst>
              <a:ext uri="{FF2B5EF4-FFF2-40B4-BE49-F238E27FC236}">
                <a16:creationId xmlns:a16="http://schemas.microsoft.com/office/drawing/2014/main" id="{1C057EE2-7AF6-8F74-F8D3-DDB659248FE2}"/>
              </a:ext>
            </a:extLst>
          </p:cNvPr>
          <p:cNvSpPr/>
          <p:nvPr/>
        </p:nvSpPr>
        <p:spPr>
          <a:xfrm>
            <a:off x="0" y="3611880"/>
            <a:ext cx="12373910" cy="4083546"/>
          </a:xfrm>
          <a:prstGeom prst="rect">
            <a:avLst/>
          </a:prstGeom>
          <a:solidFill>
            <a:srgbClr val="00000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BF8C70D-DACD-2E76-0058-2F2997B4714A}"/>
              </a:ext>
            </a:extLst>
          </p:cNvPr>
          <p:cNvSpPr txBox="1"/>
          <p:nvPr/>
        </p:nvSpPr>
        <p:spPr>
          <a:xfrm>
            <a:off x="8763361" y="5161032"/>
            <a:ext cx="3861055" cy="1200329"/>
          </a:xfrm>
          <a:prstGeom prst="rect">
            <a:avLst/>
          </a:prstGeom>
          <a:noFill/>
        </p:spPr>
        <p:txBody>
          <a:bodyPr wrap="square" rtlCol="0">
            <a:spAutoFit/>
          </a:bodyPr>
          <a:lstStyle/>
          <a:p>
            <a:pPr algn="ctr">
              <a:lnSpc>
                <a:spcPct val="90000"/>
              </a:lnSpc>
            </a:pPr>
            <a:r>
              <a:rPr lang="en-US" altLang="ko-KR" sz="4000" b="1" dirty="0">
                <a:ln>
                  <a:solidFill>
                    <a:schemeClr val="bg1"/>
                  </a:solidFill>
                </a:ln>
              </a:rPr>
              <a:t>Eternal </a:t>
            </a:r>
          </a:p>
          <a:p>
            <a:pPr algn="ctr">
              <a:lnSpc>
                <a:spcPct val="90000"/>
              </a:lnSpc>
            </a:pPr>
            <a:r>
              <a:rPr lang="en-US" altLang="ko-KR" sz="4000" b="1" dirty="0">
                <a:ln>
                  <a:solidFill>
                    <a:schemeClr val="bg1"/>
                  </a:solidFill>
                </a:ln>
              </a:rPr>
              <a:t>God</a:t>
            </a:r>
          </a:p>
        </p:txBody>
      </p:sp>
      <p:pic>
        <p:nvPicPr>
          <p:cNvPr id="7" name="Picture 6">
            <a:extLst>
              <a:ext uri="{FF2B5EF4-FFF2-40B4-BE49-F238E27FC236}">
                <a16:creationId xmlns:a16="http://schemas.microsoft.com/office/drawing/2014/main" id="{B6296527-971A-7A16-992E-CD3DEFBB9911}"/>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510902" y="3843858"/>
            <a:ext cx="2517648" cy="1609344"/>
          </a:xfrm>
          <a:prstGeom prst="rect">
            <a:avLst/>
          </a:prstGeom>
        </p:spPr>
      </p:pic>
      <p:sp>
        <p:nvSpPr>
          <p:cNvPr id="14" name="TextBox 13">
            <a:extLst>
              <a:ext uri="{FF2B5EF4-FFF2-40B4-BE49-F238E27FC236}">
                <a16:creationId xmlns:a16="http://schemas.microsoft.com/office/drawing/2014/main" id="{C8ADAB55-47FE-BDDC-7C3A-6854C0B8B9AF}"/>
              </a:ext>
            </a:extLst>
          </p:cNvPr>
          <p:cNvSpPr txBox="1"/>
          <p:nvPr/>
        </p:nvSpPr>
        <p:spPr>
          <a:xfrm>
            <a:off x="1173941" y="3474720"/>
            <a:ext cx="7069754" cy="3970318"/>
          </a:xfrm>
          <a:prstGeom prst="rect">
            <a:avLst/>
          </a:prstGeom>
          <a:noFill/>
        </p:spPr>
        <p:txBody>
          <a:bodyPr wrap="square" rtlCol="0">
            <a:spAutoFit/>
          </a:bodyPr>
          <a:lstStyle/>
          <a:p>
            <a:r>
              <a:rPr lang="en-US" sz="4200" b="1" i="0" baseline="30000" dirty="0">
                <a:solidFill>
                  <a:schemeClr val="bg1"/>
                </a:solidFill>
                <a:effectLst/>
              </a:rPr>
              <a:t>Rom. 1:18 </a:t>
            </a:r>
            <a:r>
              <a:rPr lang="en-US" sz="4200" b="0" i="0" dirty="0">
                <a:solidFill>
                  <a:schemeClr val="bg1"/>
                </a:solidFill>
                <a:effectLst/>
              </a:rPr>
              <a:t>The wrath of God is being revealed from heaven against all the godlessness and wickedness of people, who suppress the truth by their wickedness, </a:t>
            </a:r>
            <a:endParaRPr lang="en-US" sz="4200" dirty="0">
              <a:solidFill>
                <a:schemeClr val="bg1"/>
              </a:solidFill>
            </a:endParaRPr>
          </a:p>
        </p:txBody>
      </p:sp>
      <p:sp>
        <p:nvSpPr>
          <p:cNvPr id="15" name="TextBox 14">
            <a:extLst>
              <a:ext uri="{FF2B5EF4-FFF2-40B4-BE49-F238E27FC236}">
                <a16:creationId xmlns:a16="http://schemas.microsoft.com/office/drawing/2014/main" id="{98FE60B6-74B6-324F-6AB5-73A161AD345C}"/>
              </a:ext>
            </a:extLst>
          </p:cNvPr>
          <p:cNvSpPr txBox="1"/>
          <p:nvPr/>
        </p:nvSpPr>
        <p:spPr>
          <a:xfrm>
            <a:off x="1231844" y="3474720"/>
            <a:ext cx="7073956" cy="4616648"/>
          </a:xfrm>
          <a:prstGeom prst="rect">
            <a:avLst/>
          </a:prstGeom>
          <a:noFill/>
        </p:spPr>
        <p:txBody>
          <a:bodyPr wrap="square" rtlCol="0">
            <a:spAutoFit/>
          </a:bodyPr>
          <a:lstStyle/>
          <a:p>
            <a:r>
              <a:rPr lang="en-US" sz="4200" b="1" i="0" baseline="30000" dirty="0">
                <a:solidFill>
                  <a:schemeClr val="bg1"/>
                </a:solidFill>
                <a:effectLst/>
              </a:rPr>
              <a:t>19 </a:t>
            </a:r>
            <a:r>
              <a:rPr lang="en-US" sz="4200" b="0" i="0" dirty="0">
                <a:solidFill>
                  <a:schemeClr val="bg1"/>
                </a:solidFill>
                <a:effectLst/>
              </a:rPr>
              <a:t>since what may be known about God is plain to them, because God has made it plain to them. </a:t>
            </a:r>
            <a:r>
              <a:rPr lang="en-US" sz="4200" b="1" i="0" baseline="30000" dirty="0">
                <a:solidFill>
                  <a:schemeClr val="bg1"/>
                </a:solidFill>
                <a:effectLst/>
              </a:rPr>
              <a:t>20 </a:t>
            </a:r>
            <a:r>
              <a:rPr lang="en-US" sz="4200" b="0" i="0" dirty="0">
                <a:solidFill>
                  <a:schemeClr val="bg1"/>
                </a:solidFill>
                <a:effectLst/>
              </a:rPr>
              <a:t>For since the creation of the world God’s invisible qualities</a:t>
            </a:r>
          </a:p>
          <a:p>
            <a:endParaRPr lang="en-US" sz="4200" dirty="0">
              <a:solidFill>
                <a:schemeClr val="bg1"/>
              </a:solidFill>
            </a:endParaRPr>
          </a:p>
        </p:txBody>
      </p:sp>
      <p:sp>
        <p:nvSpPr>
          <p:cNvPr id="16" name="TextBox 15">
            <a:extLst>
              <a:ext uri="{FF2B5EF4-FFF2-40B4-BE49-F238E27FC236}">
                <a16:creationId xmlns:a16="http://schemas.microsoft.com/office/drawing/2014/main" id="{497B0580-7924-F050-4E1F-E636868CBFAB}"/>
              </a:ext>
            </a:extLst>
          </p:cNvPr>
          <p:cNvSpPr txBox="1"/>
          <p:nvPr/>
        </p:nvSpPr>
        <p:spPr>
          <a:xfrm>
            <a:off x="1173941" y="3474720"/>
            <a:ext cx="6750859" cy="3970318"/>
          </a:xfrm>
          <a:prstGeom prst="rect">
            <a:avLst/>
          </a:prstGeom>
          <a:noFill/>
        </p:spPr>
        <p:txBody>
          <a:bodyPr wrap="square" rtlCol="0">
            <a:spAutoFit/>
          </a:bodyPr>
          <a:lstStyle/>
          <a:p>
            <a:r>
              <a:rPr lang="en-US" sz="4200" b="0" i="0" dirty="0">
                <a:solidFill>
                  <a:schemeClr val="bg1"/>
                </a:solidFill>
                <a:effectLst/>
              </a:rPr>
              <a:t>—his eternal power and divine nature—have been clearly seen, being understood from what has been made, so that people are without excuse.</a:t>
            </a:r>
            <a:endParaRPr lang="en-US" sz="4200" dirty="0">
              <a:solidFill>
                <a:schemeClr val="bg1"/>
              </a:solidFill>
            </a:endParaRPr>
          </a:p>
        </p:txBody>
      </p:sp>
      <p:sp>
        <p:nvSpPr>
          <p:cNvPr id="19" name="Rectangle 18">
            <a:extLst>
              <a:ext uri="{FF2B5EF4-FFF2-40B4-BE49-F238E27FC236}">
                <a16:creationId xmlns:a16="http://schemas.microsoft.com/office/drawing/2014/main" id="{9B0BD711-54FE-FF87-89B2-CDA11733B31A}"/>
              </a:ext>
            </a:extLst>
          </p:cNvPr>
          <p:cNvSpPr/>
          <p:nvPr/>
        </p:nvSpPr>
        <p:spPr>
          <a:xfrm>
            <a:off x="-1866900" y="-97099"/>
            <a:ext cx="14858999" cy="355914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 name="Picture 1">
            <a:extLst>
              <a:ext uri="{FF2B5EF4-FFF2-40B4-BE49-F238E27FC236}">
                <a16:creationId xmlns:a16="http://schemas.microsoft.com/office/drawing/2014/main" id="{BD6D4F4C-7B39-EABF-0D10-A809C2727B6F}"/>
              </a:ext>
            </a:extLst>
          </p:cNvPr>
          <p:cNvPicPr>
            <a:picLocks noChangeAspect="1"/>
          </p:cNvPicPr>
          <p:nvPr/>
        </p:nvPicPr>
        <p:blipFill>
          <a:blip r:embed="rId9">
            <a:extLst>
              <a:ext uri="{BEBA8EAE-BF5A-486C-A8C5-ECC9F3942E4B}">
                <a14:imgProps xmlns:a14="http://schemas.microsoft.com/office/drawing/2010/main">
                  <a14:imgLayer r:embed="rId10">
                    <a14:imgEffect>
                      <a14:artisticBlur/>
                    </a14:imgEffect>
                  </a14:imgLayer>
                </a14:imgProps>
              </a:ext>
            </a:extLst>
          </a:blip>
          <a:stretch>
            <a:fillRect/>
          </a:stretch>
        </p:blipFill>
        <p:spPr>
          <a:xfrm>
            <a:off x="2724912" y="45720"/>
            <a:ext cx="5449919" cy="3377409"/>
          </a:xfrm>
          <a:prstGeom prst="rect">
            <a:avLst/>
          </a:prstGeom>
        </p:spPr>
      </p:pic>
      <p:sp>
        <p:nvSpPr>
          <p:cNvPr id="21" name="TextBox 20">
            <a:extLst>
              <a:ext uri="{FF2B5EF4-FFF2-40B4-BE49-F238E27FC236}">
                <a16:creationId xmlns:a16="http://schemas.microsoft.com/office/drawing/2014/main" id="{296E40AB-CF22-D618-D977-F70DCA31CC1A}"/>
              </a:ext>
            </a:extLst>
          </p:cNvPr>
          <p:cNvSpPr txBox="1"/>
          <p:nvPr/>
        </p:nvSpPr>
        <p:spPr>
          <a:xfrm>
            <a:off x="-328110" y="502449"/>
            <a:ext cx="3030389" cy="2554545"/>
          </a:xfrm>
          <a:prstGeom prst="rect">
            <a:avLst/>
          </a:prstGeom>
          <a:noFill/>
        </p:spPr>
        <p:txBody>
          <a:bodyPr wrap="square" rtlCol="0">
            <a:spAutoFit/>
          </a:bodyPr>
          <a:lstStyle/>
          <a:p>
            <a:pPr algn="r"/>
            <a:r>
              <a:rPr lang="en-US" sz="4000" b="1" dirty="0"/>
              <a:t>IMPLICIT EVIDENCE     FOR GOD’S EXISTENCE</a:t>
            </a:r>
          </a:p>
        </p:txBody>
      </p:sp>
      <p:sp>
        <p:nvSpPr>
          <p:cNvPr id="22" name="TextBox 21">
            <a:extLst>
              <a:ext uri="{FF2B5EF4-FFF2-40B4-BE49-F238E27FC236}">
                <a16:creationId xmlns:a16="http://schemas.microsoft.com/office/drawing/2014/main" id="{9AC9782B-65EC-B999-D5C2-3AC9FEBC654E}"/>
              </a:ext>
            </a:extLst>
          </p:cNvPr>
          <p:cNvSpPr txBox="1"/>
          <p:nvPr/>
        </p:nvSpPr>
        <p:spPr>
          <a:xfrm>
            <a:off x="8243695" y="45720"/>
            <a:ext cx="4091732" cy="3416320"/>
          </a:xfrm>
          <a:prstGeom prst="rect">
            <a:avLst/>
          </a:prstGeom>
          <a:noFill/>
        </p:spPr>
        <p:txBody>
          <a:bodyPr wrap="square" rtlCol="0">
            <a:spAutoFit/>
          </a:bodyPr>
          <a:lstStyle/>
          <a:p>
            <a:pPr>
              <a:lnSpc>
                <a:spcPct val="90000"/>
              </a:lnSpc>
            </a:pPr>
            <a:r>
              <a:rPr lang="en-US" sz="4000" dirty="0"/>
              <a:t>“The heavens declare the glory of God; the skies proclaim the    work of his   hands” </a:t>
            </a:r>
            <a:r>
              <a:rPr lang="en-US" sz="2400" dirty="0"/>
              <a:t>(Ps. 19:1).</a:t>
            </a:r>
          </a:p>
        </p:txBody>
      </p:sp>
      <p:pic>
        <p:nvPicPr>
          <p:cNvPr id="18" name="Picture 17">
            <a:extLst>
              <a:ext uri="{FF2B5EF4-FFF2-40B4-BE49-F238E27FC236}">
                <a16:creationId xmlns:a16="http://schemas.microsoft.com/office/drawing/2014/main" id="{699CA9A3-C90B-4D5D-EC55-88F04766A7CA}"/>
              </a:ext>
            </a:extLst>
          </p:cNvPr>
          <p:cNvPicPr preferRelativeResize="0">
            <a:picLocks/>
          </p:cNvPicPr>
          <p:nvPr/>
        </p:nvPicPr>
        <p:blipFill>
          <a:blip r:embed="rId11"/>
          <a:srcRect l="3252" t="1303" r="2292" b="774"/>
          <a:stretch>
            <a:fillRect/>
          </a:stretch>
        </p:blipFill>
        <p:spPr>
          <a:xfrm>
            <a:off x="182880" y="64617"/>
            <a:ext cx="11878056" cy="6729984"/>
          </a:xfrm>
          <a:prstGeom prst="roundRect">
            <a:avLst/>
          </a:prstGeom>
        </p:spPr>
      </p:pic>
    </p:spTree>
    <p:extLst>
      <p:ext uri="{BB962C8B-B14F-4D97-AF65-F5344CB8AC3E}">
        <p14:creationId xmlns:p14="http://schemas.microsoft.com/office/powerpoint/2010/main" val="230680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3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4"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175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42" presetClass="entr" presetSubtype="0" fill="hold" nodeType="withEffect">
                                  <p:stCondLst>
                                    <p:cond delay="175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16" presetClass="entr" presetSubtype="21" fill="hold" grpId="0" nodeType="withEffect">
                                  <p:stCondLst>
                                    <p:cond delay="250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9" presetClass="entr" presetSubtype="0" fill="hold" nodeType="withEffect">
                                  <p:stCondLst>
                                    <p:cond delay="2500"/>
                                  </p:stCondLst>
                                  <p:childTnLst>
                                    <p:set>
                                      <p:cBhvr>
                                        <p:cTn id="24" dur="1" fill="hold">
                                          <p:stCondLst>
                                            <p:cond delay="0"/>
                                          </p:stCondLst>
                                        </p:cTn>
                                        <p:tgtEl>
                                          <p:spTgt spid="4"/>
                                        </p:tgtEl>
                                        <p:attrNameLst>
                                          <p:attrName>style.visibility</p:attrName>
                                        </p:attrNameLst>
                                      </p:cBhvr>
                                      <p:to>
                                        <p:strVal val="visible"/>
                                      </p:to>
                                    </p:set>
                                    <p:animEffect transition="in" filter="dissolve">
                                      <p:cBhvr>
                                        <p:cTn id="25" dur="1000"/>
                                        <p:tgtEl>
                                          <p:spTgt spid="4"/>
                                        </p:tgtEl>
                                      </p:cBhvr>
                                    </p:animEffect>
                                  </p:childTnLst>
                                </p:cTn>
                              </p:par>
                              <p:par>
                                <p:cTn id="26" presetID="16" presetClass="entr" presetSubtype="21" fill="hold" grpId="0" nodeType="withEffect">
                                  <p:stCondLst>
                                    <p:cond delay="325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par>
                                <p:cTn id="29" presetID="10" presetClass="entr" presetSubtype="0" fill="hold" nodeType="withEffect">
                                  <p:stCondLst>
                                    <p:cond delay="32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xit" presetSubtype="1" fill="hold" grpId="1" nodeType="clickEffect">
                                  <p:stCondLst>
                                    <p:cond delay="0"/>
                                  </p:stCondLst>
                                  <p:iterate type="lt">
                                    <p:tmPct val="0"/>
                                  </p:iterate>
                                  <p:childTnLst>
                                    <p:anim calcmode="lin" valueType="num">
                                      <p:cBhvr additive="base">
                                        <p:cTn id="35" dur="500"/>
                                        <p:tgtEl>
                                          <p:spTgt spid="3"/>
                                        </p:tgtEl>
                                        <p:attrNameLst>
                                          <p:attrName>ppt_x</p:attrName>
                                        </p:attrNameLst>
                                      </p:cBhvr>
                                      <p:tavLst>
                                        <p:tav tm="0">
                                          <p:val>
                                            <p:strVal val="ppt_x"/>
                                          </p:val>
                                        </p:tav>
                                        <p:tav tm="100000">
                                          <p:val>
                                            <p:strVal val="ppt_x"/>
                                          </p:val>
                                        </p:tav>
                                      </p:tavLst>
                                    </p:anim>
                                    <p:anim calcmode="lin" valueType="num">
                                      <p:cBhvr additive="base">
                                        <p:cTn id="36" dur="500"/>
                                        <p:tgtEl>
                                          <p:spTgt spid="3"/>
                                        </p:tgtEl>
                                        <p:attrNameLst>
                                          <p:attrName>ppt_y</p:attrName>
                                        </p:attrNameLst>
                                      </p:cBhvr>
                                      <p:tavLst>
                                        <p:tav tm="0">
                                          <p:val>
                                            <p:strVal val="ppt_y"/>
                                          </p:val>
                                        </p:tav>
                                        <p:tav tm="100000">
                                          <p:val>
                                            <p:strVal val="0-ppt_h/2"/>
                                          </p:val>
                                        </p:tav>
                                      </p:tavLst>
                                    </p:anim>
                                    <p:set>
                                      <p:cBhvr>
                                        <p:cTn id="37" dur="1" fill="hold">
                                          <p:stCondLst>
                                            <p:cond delay="499"/>
                                          </p:stCondLst>
                                        </p:cTn>
                                        <p:tgtEl>
                                          <p:spTgt spid="3"/>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250"/>
                                        <p:tgtEl>
                                          <p:spTgt spid="12"/>
                                        </p:tgtEl>
                                      </p:cBhvr>
                                    </p:animEffect>
                                  </p:childTnLst>
                                </p:cTn>
                              </p:par>
                              <p:par>
                                <p:cTn id="41" presetID="6" presetClass="emph" presetSubtype="0" repeatCount="10000" fill="hold" grpId="1" nodeType="withEffect">
                                  <p:stCondLst>
                                    <p:cond delay="0"/>
                                  </p:stCondLst>
                                  <p:childTnLst>
                                    <p:animScale>
                                      <p:cBhvr>
                                        <p:cTn id="42" dur="750" fill="hold"/>
                                        <p:tgtEl>
                                          <p:spTgt spid="12"/>
                                        </p:tgtEl>
                                      </p:cBhvr>
                                      <p:by x="100000" y="130000"/>
                                    </p:animScale>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nodeType="withEffect">
                                  <p:stCondLst>
                                    <p:cond delay="0"/>
                                  </p:stCondLst>
                                  <p:iterate type="lt">
                                    <p:tmPct val="12000"/>
                                  </p:iterate>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fade">
                                      <p:cBhvr>
                                        <p:cTn id="50" dur="500"/>
                                        <p:tgtEl>
                                          <p:spTgt spid="14">
                                            <p:txEl>
                                              <p:pRg st="0" end="0"/>
                                            </p:txEl>
                                          </p:spTgt>
                                        </p:tgtEl>
                                      </p:cBhvr>
                                    </p:animEffect>
                                  </p:childTnLst>
                                  <p:subTnLst>
                                    <p:set>
                                      <p:cBhvr override="childStyle">
                                        <p:cTn dur="1" fill="hold" display="0" masterRel="nextClick" afterEffect="1"/>
                                        <p:tgtEl>
                                          <p:spTgt spid="14">
                                            <p:txEl>
                                              <p:pRg st="0" end="0"/>
                                            </p:txEl>
                                          </p:spTgt>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iterate type="lt">
                                    <p:tmPct val="12000"/>
                                  </p:iterate>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iterate type="lt">
                                    <p:tmPct val="12000"/>
                                  </p:iterate>
                                  <p:childTnLst>
                                    <p:set>
                                      <p:cBhvr>
                                        <p:cTn id="59" dur="1" fill="hold">
                                          <p:stCondLst>
                                            <p:cond delay="0"/>
                                          </p:stCondLst>
                                        </p:cTn>
                                        <p:tgtEl>
                                          <p:spTgt spid="16">
                                            <p:txEl>
                                              <p:pRg st="0" end="0"/>
                                            </p:txEl>
                                          </p:spTgt>
                                        </p:tgtEl>
                                        <p:attrNameLst>
                                          <p:attrName>style.visibility</p:attrName>
                                        </p:attrNameLst>
                                      </p:cBhvr>
                                      <p:to>
                                        <p:strVal val="visible"/>
                                      </p:to>
                                    </p:set>
                                    <p:animEffect transition="in" filter="fade">
                                      <p:cBhvr>
                                        <p:cTn id="60" dur="500"/>
                                        <p:tgtEl>
                                          <p:spTgt spid="16">
                                            <p:txEl>
                                              <p:pRg st="0" end="0"/>
                                            </p:txEl>
                                          </p:spTgt>
                                        </p:tgtEl>
                                      </p:cBhvr>
                                    </p:animEffect>
                                  </p:childTnLst>
                                </p:cTn>
                              </p:par>
                              <p:par>
                                <p:cTn id="61" presetID="9" presetClass="entr" presetSubtype="0" fill="hold" nodeType="withEffect">
                                  <p:stCondLst>
                                    <p:cond delay="1250"/>
                                  </p:stCondLst>
                                  <p:childTnLst>
                                    <p:set>
                                      <p:cBhvr>
                                        <p:cTn id="62" dur="1" fill="hold">
                                          <p:stCondLst>
                                            <p:cond delay="0"/>
                                          </p:stCondLst>
                                        </p:cTn>
                                        <p:tgtEl>
                                          <p:spTgt spid="2"/>
                                        </p:tgtEl>
                                        <p:attrNameLst>
                                          <p:attrName>style.visibility</p:attrName>
                                        </p:attrNameLst>
                                      </p:cBhvr>
                                      <p:to>
                                        <p:strVal val="visible"/>
                                      </p:to>
                                    </p:set>
                                    <p:animEffect transition="in" filter="dissolve">
                                      <p:cBhvr>
                                        <p:cTn id="63" dur="6000"/>
                                        <p:tgtEl>
                                          <p:spTgt spid="2"/>
                                        </p:tgtEl>
                                      </p:cBhvr>
                                    </p:animEffect>
                                  </p:childTnLst>
                                </p:cTn>
                              </p:par>
                              <p:par>
                                <p:cTn id="64" presetID="9" presetClass="entr" presetSubtype="0" fill="hold" grpId="0" nodeType="withEffect">
                                  <p:stCondLst>
                                    <p:cond delay="1250"/>
                                  </p:stCondLst>
                                  <p:childTnLst>
                                    <p:set>
                                      <p:cBhvr>
                                        <p:cTn id="65" dur="1" fill="hold">
                                          <p:stCondLst>
                                            <p:cond delay="0"/>
                                          </p:stCondLst>
                                        </p:cTn>
                                        <p:tgtEl>
                                          <p:spTgt spid="19"/>
                                        </p:tgtEl>
                                        <p:attrNameLst>
                                          <p:attrName>style.visibility</p:attrName>
                                        </p:attrNameLst>
                                      </p:cBhvr>
                                      <p:to>
                                        <p:strVal val="visible"/>
                                      </p:to>
                                    </p:set>
                                    <p:animEffect transition="in" filter="dissolve">
                                      <p:cBhvr>
                                        <p:cTn id="66" dur="40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up)">
                                      <p:cBhvr>
                                        <p:cTn id="71" dur="425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2" presetClass="entr" presetSubtype="8"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2000" fill="hold"/>
                                        <p:tgtEl>
                                          <p:spTgt spid="21"/>
                                        </p:tgtEl>
                                        <p:attrNameLst>
                                          <p:attrName>ppt_x</p:attrName>
                                        </p:attrNameLst>
                                      </p:cBhvr>
                                      <p:tavLst>
                                        <p:tav tm="0">
                                          <p:val>
                                            <p:strVal val="0-#ppt_w/2"/>
                                          </p:val>
                                        </p:tav>
                                        <p:tav tm="100000">
                                          <p:val>
                                            <p:strVal val="#ppt_x"/>
                                          </p:val>
                                        </p:tav>
                                      </p:tavLst>
                                    </p:anim>
                                    <p:anim calcmode="lin" valueType="num">
                                      <p:cBhvr additive="base">
                                        <p:cTn id="77" dur="2000" fill="hold"/>
                                        <p:tgtEl>
                                          <p:spTgt spid="21"/>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300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2000" fill="hold"/>
                                        <p:tgtEl>
                                          <p:spTgt spid="22"/>
                                        </p:tgtEl>
                                        <p:attrNameLst>
                                          <p:attrName>ppt_x</p:attrName>
                                        </p:attrNameLst>
                                      </p:cBhvr>
                                      <p:tavLst>
                                        <p:tav tm="0">
                                          <p:val>
                                            <p:strVal val="1+#ppt_w/2"/>
                                          </p:val>
                                        </p:tav>
                                        <p:tav tm="100000">
                                          <p:val>
                                            <p:strVal val="#ppt_x"/>
                                          </p:val>
                                        </p:tav>
                                      </p:tavLst>
                                    </p:anim>
                                    <p:anim calcmode="lin" valueType="num">
                                      <p:cBhvr additive="base">
                                        <p:cTn id="81" dur="2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3" grpId="0"/>
      <p:bldP spid="3" grpId="1"/>
      <p:bldP spid="12" grpId="0" animBg="1"/>
      <p:bldP spid="12" grpId="1" animBg="1"/>
      <p:bldP spid="13" grpId="0" animBg="1"/>
      <p:bldP spid="11" grpId="0"/>
      <p:bldP spid="15" grpId="0"/>
      <p:bldP spid="19" grpId="0" animBg="1"/>
      <p:bldP spid="21"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4E98C4E-425D-B0BE-1F02-DC1C8EDE3329}"/>
              </a:ext>
            </a:extLst>
          </p:cNvPr>
          <p:cNvSpPr txBox="1"/>
          <p:nvPr/>
        </p:nvSpPr>
        <p:spPr>
          <a:xfrm>
            <a:off x="685800" y="2546454"/>
            <a:ext cx="4419600" cy="707886"/>
          </a:xfrm>
          <a:prstGeom prst="rect">
            <a:avLst/>
          </a:prstGeom>
          <a:noFill/>
        </p:spPr>
        <p:txBody>
          <a:bodyPr wrap="square" rtlCol="0">
            <a:spAutoFit/>
          </a:bodyPr>
          <a:lstStyle/>
          <a:p>
            <a:pPr algn="ctr">
              <a:tabLst>
                <a:tab pos="514350" algn="l"/>
              </a:tabLst>
            </a:pPr>
            <a:r>
              <a:rPr lang="en-US" sz="4000" b="1" dirty="0">
                <a:ln>
                  <a:solidFill>
                    <a:schemeClr val="tx1"/>
                  </a:solidFill>
                </a:ln>
              </a:rPr>
              <a:t>Eternal universe</a:t>
            </a:r>
          </a:p>
        </p:txBody>
      </p:sp>
      <p:sp>
        <p:nvSpPr>
          <p:cNvPr id="10" name="Title 1">
            <a:extLst>
              <a:ext uri="{FF2B5EF4-FFF2-40B4-BE49-F238E27FC236}">
                <a16:creationId xmlns:a16="http://schemas.microsoft.com/office/drawing/2014/main" id="{341582CF-6AA9-4C76-548E-42CB85E5DF55}"/>
              </a:ext>
            </a:extLst>
          </p:cNvPr>
          <p:cNvSpPr>
            <a:spLocks noGrp="1"/>
          </p:cNvSpPr>
          <p:nvPr>
            <p:ph type="title"/>
          </p:nvPr>
        </p:nvSpPr>
        <p:spPr>
          <a:xfrm>
            <a:off x="5562600" y="2111340"/>
            <a:ext cx="4572000" cy="1143000"/>
          </a:xfrm>
        </p:spPr>
        <p:txBody>
          <a:bodyPr>
            <a:noAutofit/>
          </a:bodyPr>
          <a:lstStyle/>
          <a:p>
            <a:pPr algn="ctr"/>
            <a:r>
              <a:rPr lang="en-US" sz="4000" b="1" dirty="0">
                <a:solidFill>
                  <a:schemeClr val="tx1"/>
                </a:solidFill>
                <a:effectLst>
                  <a:outerShdw blurRad="38100" dist="38100" dir="2700000" algn="tl">
                    <a:srgbClr val="000000">
                      <a:alpha val="43137"/>
                    </a:srgbClr>
                  </a:outerShdw>
                </a:effectLst>
                <a:latin typeface="+mn-lt"/>
              </a:rPr>
              <a:t>Eternal physical laws </a:t>
            </a:r>
            <a:br>
              <a:rPr lang="en-US" sz="4000" b="1" dirty="0">
                <a:solidFill>
                  <a:schemeClr val="tx1"/>
                </a:solidFill>
                <a:effectLst>
                  <a:outerShdw blurRad="38100" dist="38100" dir="2700000" algn="tl">
                    <a:srgbClr val="000000">
                      <a:alpha val="43137"/>
                    </a:srgbClr>
                  </a:outerShdw>
                </a:effectLst>
                <a:latin typeface="+mn-lt"/>
              </a:rPr>
            </a:br>
            <a:endParaRPr lang="en-US" sz="4000" b="1" dirty="0">
              <a:solidFill>
                <a:schemeClr val="tx1"/>
              </a:solidFill>
              <a:effectLst>
                <a:outerShdw blurRad="38100" dist="38100" dir="2700000" algn="tl">
                  <a:srgbClr val="000000">
                    <a:alpha val="43137"/>
                  </a:srgbClr>
                </a:outerShdw>
              </a:effectLst>
              <a:latin typeface="+mn-lt"/>
            </a:endParaRPr>
          </a:p>
        </p:txBody>
      </p:sp>
      <p:pic>
        <p:nvPicPr>
          <p:cNvPr id="4" name="Picture 3">
            <a:extLst>
              <a:ext uri="{FF2B5EF4-FFF2-40B4-BE49-F238E27FC236}">
                <a16:creationId xmlns:a16="http://schemas.microsoft.com/office/drawing/2014/main" id="{3AFE75C0-5BF4-96F8-530C-0A562A273C5D}"/>
              </a:ext>
            </a:extLst>
          </p:cNvPr>
          <p:cNvPicPr>
            <a:picLocks noChangeAspect="1" noChangeArrowheads="1"/>
          </p:cNvPicPr>
          <p:nvPr/>
        </p:nvPicPr>
        <p:blipFill>
          <a:blip r:embed="rId2" cstate="print"/>
          <a:srcRect/>
          <a:stretch>
            <a:fillRect/>
          </a:stretch>
        </p:blipFill>
        <p:spPr bwMode="auto">
          <a:xfrm>
            <a:off x="7251572" y="706775"/>
            <a:ext cx="1194055" cy="138259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2">
            <a:extLst>
              <a:ext uri="{FF2B5EF4-FFF2-40B4-BE49-F238E27FC236}">
                <a16:creationId xmlns:a16="http://schemas.microsoft.com/office/drawing/2014/main" id="{ECA93EDD-C1EC-0E87-91DC-2560022AE7CB}"/>
              </a:ext>
            </a:extLst>
          </p:cNvPr>
          <p:cNvPicPr>
            <a:picLocks noChangeAspect="1" noChangeArrowheads="1"/>
          </p:cNvPicPr>
          <p:nvPr/>
        </p:nvPicPr>
        <p:blipFill>
          <a:blip r:embed="rId3" cstate="print"/>
          <a:srcRect/>
          <a:stretch>
            <a:fillRect/>
          </a:stretch>
        </p:blipFill>
        <p:spPr bwMode="auto">
          <a:xfrm>
            <a:off x="2133600" y="1391682"/>
            <a:ext cx="1338397" cy="110283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Rectangle 12">
            <a:extLst>
              <a:ext uri="{FF2B5EF4-FFF2-40B4-BE49-F238E27FC236}">
                <a16:creationId xmlns:a16="http://schemas.microsoft.com/office/drawing/2014/main" id="{1C057EE2-7AF6-8F74-F8D3-DDB659248FE2}"/>
              </a:ext>
            </a:extLst>
          </p:cNvPr>
          <p:cNvSpPr/>
          <p:nvPr/>
        </p:nvSpPr>
        <p:spPr>
          <a:xfrm>
            <a:off x="0" y="3254340"/>
            <a:ext cx="12373910" cy="408354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BF8C70D-DACD-2E76-0058-2F2997B4714A}"/>
              </a:ext>
            </a:extLst>
          </p:cNvPr>
          <p:cNvSpPr txBox="1"/>
          <p:nvPr/>
        </p:nvSpPr>
        <p:spPr>
          <a:xfrm>
            <a:off x="8763361" y="5161032"/>
            <a:ext cx="3861055" cy="1200329"/>
          </a:xfrm>
          <a:prstGeom prst="rect">
            <a:avLst/>
          </a:prstGeom>
          <a:noFill/>
        </p:spPr>
        <p:txBody>
          <a:bodyPr wrap="square" rtlCol="0">
            <a:spAutoFit/>
          </a:bodyPr>
          <a:lstStyle/>
          <a:p>
            <a:pPr algn="ctr">
              <a:lnSpc>
                <a:spcPct val="90000"/>
              </a:lnSpc>
            </a:pPr>
            <a:r>
              <a:rPr lang="en-US" altLang="ko-KR" sz="4000" b="1" dirty="0">
                <a:ln>
                  <a:solidFill>
                    <a:schemeClr val="bg1"/>
                  </a:solidFill>
                </a:ln>
              </a:rPr>
              <a:t>Eternal </a:t>
            </a:r>
          </a:p>
          <a:p>
            <a:pPr algn="ctr">
              <a:lnSpc>
                <a:spcPct val="90000"/>
              </a:lnSpc>
            </a:pPr>
            <a:r>
              <a:rPr lang="en-US" altLang="ko-KR" sz="4000" b="1" dirty="0">
                <a:ln>
                  <a:solidFill>
                    <a:schemeClr val="bg1"/>
                  </a:solidFill>
                </a:ln>
              </a:rPr>
              <a:t>God</a:t>
            </a:r>
          </a:p>
        </p:txBody>
      </p:sp>
      <p:pic>
        <p:nvPicPr>
          <p:cNvPr id="7" name="Picture 6">
            <a:extLst>
              <a:ext uri="{FF2B5EF4-FFF2-40B4-BE49-F238E27FC236}">
                <a16:creationId xmlns:a16="http://schemas.microsoft.com/office/drawing/2014/main" id="{B6296527-971A-7A16-992E-CD3DEFBB991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510902" y="3843858"/>
            <a:ext cx="2517648" cy="1609344"/>
          </a:xfrm>
          <a:prstGeom prst="rect">
            <a:avLst/>
          </a:prstGeom>
        </p:spPr>
      </p:pic>
      <p:sp>
        <p:nvSpPr>
          <p:cNvPr id="3" name="TextBox 2">
            <a:extLst>
              <a:ext uri="{FF2B5EF4-FFF2-40B4-BE49-F238E27FC236}">
                <a16:creationId xmlns:a16="http://schemas.microsoft.com/office/drawing/2014/main" id="{4729B82B-5BCD-5663-1DB2-6B084D9FA509}"/>
              </a:ext>
            </a:extLst>
          </p:cNvPr>
          <p:cNvSpPr txBox="1"/>
          <p:nvPr/>
        </p:nvSpPr>
        <p:spPr>
          <a:xfrm>
            <a:off x="1143000" y="4571514"/>
            <a:ext cx="9220200" cy="923330"/>
          </a:xfrm>
          <a:prstGeom prst="rect">
            <a:avLst/>
          </a:prstGeom>
          <a:noFill/>
        </p:spPr>
        <p:txBody>
          <a:bodyPr wrap="square" rtlCol="0">
            <a:spAutoFit/>
          </a:bodyPr>
          <a:lstStyle/>
          <a:p>
            <a:pPr algn="l"/>
            <a:r>
              <a:rPr lang="en-US" sz="5400" b="1" dirty="0">
                <a:solidFill>
                  <a:schemeClr val="bg1"/>
                </a:solidFill>
              </a:rPr>
              <a:t>Why suppress the truth?</a:t>
            </a:r>
          </a:p>
        </p:txBody>
      </p:sp>
    </p:spTree>
    <p:extLst>
      <p:ext uri="{BB962C8B-B14F-4D97-AF65-F5344CB8AC3E}">
        <p14:creationId xmlns:p14="http://schemas.microsoft.com/office/powerpoint/2010/main" val="334328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59F6-1599-4627-3ED6-F3FCB8D1D4B0}"/>
              </a:ext>
            </a:extLst>
          </p:cNvPr>
          <p:cNvSpPr>
            <a:spLocks noGrp="1"/>
          </p:cNvSpPr>
          <p:nvPr>
            <p:ph type="title"/>
          </p:nvPr>
        </p:nvSpPr>
        <p:spPr>
          <a:xfrm>
            <a:off x="-2590800" y="555171"/>
            <a:ext cx="10972800" cy="1143000"/>
          </a:xfrm>
        </p:spPr>
        <p:txBody>
          <a:bodyPr>
            <a:normAutofit/>
          </a:bodyPr>
          <a:lstStyle/>
          <a:p>
            <a:r>
              <a:rPr lang="en-US" sz="4000" dirty="0">
                <a:latin typeface="+mn-lt"/>
              </a:rPr>
              <a:t>Meet </a:t>
            </a:r>
            <a:r>
              <a:rPr lang="en-US" sz="4000" dirty="0">
                <a:solidFill>
                  <a:schemeClr val="tx1"/>
                </a:solidFill>
                <a:latin typeface="+mn-lt"/>
              </a:rPr>
              <a:t>George Wald  </a:t>
            </a:r>
          </a:p>
        </p:txBody>
      </p:sp>
      <p:pic>
        <p:nvPicPr>
          <p:cNvPr id="1026" name="Picture 2" descr="George Wald - Biography, Facts and Pictures">
            <a:extLst>
              <a:ext uri="{FF2B5EF4-FFF2-40B4-BE49-F238E27FC236}">
                <a16:creationId xmlns:a16="http://schemas.microsoft.com/office/drawing/2014/main" id="{8817DA01-E7A9-E8AD-42BB-5FE1ED4648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343" y="1676400"/>
            <a:ext cx="7010400" cy="4200324"/>
          </a:xfrm>
          <a:prstGeom prst="cloud">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163A776-E897-5586-862E-671C8520D906}"/>
              </a:ext>
            </a:extLst>
          </p:cNvPr>
          <p:cNvSpPr txBox="1"/>
          <p:nvPr/>
        </p:nvSpPr>
        <p:spPr>
          <a:xfrm>
            <a:off x="7696200" y="1719942"/>
            <a:ext cx="4095206" cy="4093428"/>
          </a:xfrm>
          <a:prstGeom prst="rect">
            <a:avLst/>
          </a:prstGeom>
          <a:noFill/>
        </p:spPr>
        <p:txBody>
          <a:bodyPr wrap="square" rtlCol="0">
            <a:spAutoFit/>
          </a:bodyPr>
          <a:lstStyle/>
          <a:p>
            <a:pPr marL="339725" marR="0" indent="-339725">
              <a:spcBef>
                <a:spcPts val="1200"/>
              </a:spcBef>
              <a:spcAft>
                <a:spcPts val="1200"/>
              </a:spcAft>
              <a:buFont typeface="Arial" panose="020B0604020202020204" pitchFamily="34" charset="0"/>
              <a:buChar char="•"/>
              <a:tabLst>
                <a:tab pos="182563" algn="l"/>
                <a:tab pos="287338" algn="l"/>
                <a:tab pos="365125" algn="l"/>
                <a:tab pos="730250" algn="l"/>
                <a:tab pos="914400" algn="l"/>
                <a:tab pos="1096963" algn="l"/>
              </a:tabLst>
            </a:pPr>
            <a:r>
              <a:rPr lang="en-US" sz="4000" spc="-10" dirty="0">
                <a:ea typeface="Malgun Gothic" panose="020B0503020000020004" pitchFamily="34" charset="-127"/>
                <a:cs typeface="Arial" panose="020B0604020202020204" pitchFamily="34" charset="0"/>
              </a:rPr>
              <a:t>F</a:t>
            </a:r>
            <a:r>
              <a:rPr lang="en-US" sz="4000" spc="-10" dirty="0">
                <a:effectLst/>
                <a:ea typeface="Malgun Gothic" panose="020B0503020000020004" pitchFamily="34" charset="-127"/>
                <a:cs typeface="Arial" panose="020B0604020202020204" pitchFamily="34" charset="0"/>
              </a:rPr>
              <a:t>ormer professor of Biology at Harvard </a:t>
            </a:r>
          </a:p>
          <a:p>
            <a:pPr marL="339725" marR="0" indent="-339725">
              <a:spcBef>
                <a:spcPts val="1200"/>
              </a:spcBef>
              <a:spcAft>
                <a:spcPts val="1200"/>
              </a:spcAft>
              <a:buFont typeface="Arial" panose="020B0604020202020204" pitchFamily="34" charset="0"/>
              <a:buChar char="•"/>
              <a:tabLst>
                <a:tab pos="182563" algn="l"/>
                <a:tab pos="287338" algn="l"/>
                <a:tab pos="365125" algn="l"/>
                <a:tab pos="730250" algn="l"/>
                <a:tab pos="914400" algn="l"/>
                <a:tab pos="1096963" algn="l"/>
              </a:tabLst>
            </a:pPr>
            <a:r>
              <a:rPr lang="en-US" sz="4000" spc="-10" dirty="0">
                <a:ea typeface="Malgun Gothic" panose="020B0503020000020004" pitchFamily="34" charset="-127"/>
                <a:cs typeface="Arial" panose="020B0604020202020204" pitchFamily="34" charset="0"/>
              </a:rPr>
              <a:t>T</a:t>
            </a:r>
            <a:r>
              <a:rPr lang="en-US" sz="4000" spc="-10" dirty="0">
                <a:effectLst/>
                <a:ea typeface="Malgun Gothic" panose="020B0503020000020004" pitchFamily="34" charset="-127"/>
                <a:cs typeface="Arial" panose="020B0604020202020204" pitchFamily="34" charset="0"/>
              </a:rPr>
              <a:t>he recipient of </a:t>
            </a:r>
            <a:r>
              <a:rPr lang="en-US" sz="4000" spc="-10" dirty="0">
                <a:effectLst/>
                <a:ea typeface="Malgun Gothic" panose="020B0503020000020004" pitchFamily="34" charset="-127"/>
              </a:rPr>
              <a:t>Nobel Physiology Award in 1967 </a:t>
            </a:r>
            <a:endParaRPr lang="en-US" sz="4000" dirty="0"/>
          </a:p>
        </p:txBody>
      </p:sp>
    </p:spTree>
    <p:extLst>
      <p:ext uri="{BB962C8B-B14F-4D97-AF65-F5344CB8AC3E}">
        <p14:creationId xmlns:p14="http://schemas.microsoft.com/office/powerpoint/2010/main" val="64928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250"/>
                                        <p:tgtEl>
                                          <p:spTgt spid="2"/>
                                        </p:tgtEl>
                                      </p:cBhvr>
                                    </p:animEffect>
                                    <p:anim calcmode="lin" valueType="num">
                                      <p:cBhvr>
                                        <p:cTn id="13" dur="1250" fill="hold"/>
                                        <p:tgtEl>
                                          <p:spTgt spid="2"/>
                                        </p:tgtEl>
                                        <p:attrNameLst>
                                          <p:attrName>ppt_x</p:attrName>
                                        </p:attrNameLst>
                                      </p:cBhvr>
                                      <p:tavLst>
                                        <p:tav tm="0">
                                          <p:val>
                                            <p:strVal val="#ppt_x"/>
                                          </p:val>
                                        </p:tav>
                                        <p:tav tm="100000">
                                          <p:val>
                                            <p:strVal val="#ppt_x"/>
                                          </p:val>
                                        </p:tav>
                                      </p:tavLst>
                                    </p:anim>
                                    <p:anim calcmode="lin" valueType="num">
                                      <p:cBhvr>
                                        <p:cTn id="14" dur="12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9">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running&#10;&#10;Description automatically generated with medium confidence">
            <a:extLst>
              <a:ext uri="{FF2B5EF4-FFF2-40B4-BE49-F238E27FC236}">
                <a16:creationId xmlns:a16="http://schemas.microsoft.com/office/drawing/2014/main" id="{4AC752C7-9C98-7BC2-F02A-A7BCF0D9A142}"/>
              </a:ext>
            </a:extLst>
          </p:cNvPr>
          <p:cNvPicPr>
            <a:picLocks noChangeAspect="1"/>
          </p:cNvPicPr>
          <p:nvPr/>
        </p:nvPicPr>
        <p:blipFill rotWithShape="1">
          <a:blip r:embed="rId2">
            <a:extLst>
              <a:ext uri="{28A0092B-C50C-407E-A947-70E740481C1C}">
                <a14:useLocalDpi xmlns:a14="http://schemas.microsoft.com/office/drawing/2010/main" val="0"/>
              </a:ext>
            </a:extLst>
          </a:blip>
          <a:srcRect t="25434"/>
          <a:stretch/>
        </p:blipFill>
        <p:spPr>
          <a:xfrm>
            <a:off x="-1" y="1"/>
            <a:ext cx="12192000" cy="6068290"/>
          </a:xfrm>
          <a:prstGeom prst="rect">
            <a:avLst/>
          </a:prstGeom>
        </p:spPr>
      </p:pic>
      <p:grpSp>
        <p:nvGrpSpPr>
          <p:cNvPr id="19" name="Group 11">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5029199"/>
            <a:ext cx="12228128" cy="1828800"/>
            <a:chOff x="-305" y="2987478"/>
            <a:chExt cx="12188952" cy="1828800"/>
          </a:xfrm>
        </p:grpSpPr>
        <p:sp>
          <p:nvSpPr>
            <p:cNvPr id="20" name="Freeform: Shape 12">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21" name="Freeform: Shape 13">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22" name="Freeform: Shape 15">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
        <p:nvSpPr>
          <p:cNvPr id="6" name="TextBox 5">
            <a:extLst>
              <a:ext uri="{FF2B5EF4-FFF2-40B4-BE49-F238E27FC236}">
                <a16:creationId xmlns:a16="http://schemas.microsoft.com/office/drawing/2014/main" id="{A06CF3C4-8F62-E405-3188-84524703B6FB}"/>
              </a:ext>
            </a:extLst>
          </p:cNvPr>
          <p:cNvSpPr txBox="1"/>
          <p:nvPr/>
        </p:nvSpPr>
        <p:spPr>
          <a:xfrm>
            <a:off x="228600" y="24894"/>
            <a:ext cx="9753600" cy="7125027"/>
          </a:xfrm>
          <a:prstGeom prst="rect">
            <a:avLst/>
          </a:prstGeom>
          <a:noFill/>
        </p:spPr>
        <p:txBody>
          <a:bodyPr wrap="square" rtlCol="0">
            <a:spAutoFit/>
          </a:bodyPr>
          <a:lstStyle/>
          <a:p>
            <a:pPr marL="0" marR="0">
              <a:spcBef>
                <a:spcPts val="0"/>
              </a:spcBef>
              <a:spcAft>
                <a:spcPts val="0"/>
              </a:spcAft>
              <a:tabLst>
                <a:tab pos="182880" algn="l"/>
                <a:tab pos="365760" algn="l"/>
                <a:tab pos="548640" algn="l"/>
                <a:tab pos="731520" algn="l"/>
                <a:tab pos="914400" algn="l"/>
                <a:tab pos="1097280" algn="l"/>
              </a:tabLst>
            </a:pPr>
            <a:r>
              <a:rPr lang="en-US" sz="4000" spc="-1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a:t>
            </a:r>
            <a:r>
              <a:rPr lang="en-US" sz="40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There are only two possible explanations      as to how life arose: Spontaneous generation arising to evolution or a supernatural              creative act of God . . . </a:t>
            </a:r>
          </a:p>
          <a:p>
            <a:pPr marL="0" marR="0">
              <a:spcBef>
                <a:spcPts val="0"/>
              </a:spcBef>
              <a:spcAft>
                <a:spcPts val="0"/>
              </a:spcAft>
              <a:tabLst>
                <a:tab pos="182880" algn="l"/>
                <a:tab pos="365760" algn="l"/>
                <a:tab pos="548640" algn="l"/>
                <a:tab pos="731520" algn="l"/>
                <a:tab pos="914400" algn="l"/>
                <a:tab pos="1097280" algn="l"/>
              </a:tabLst>
            </a:pPr>
            <a:endParaRPr lang="en-US" sz="40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endParaRPr>
          </a:p>
          <a:p>
            <a:pPr marL="0" marR="0">
              <a:spcBef>
                <a:spcPts val="0"/>
              </a:spcBef>
              <a:spcAft>
                <a:spcPts val="0"/>
              </a:spcAft>
              <a:tabLst>
                <a:tab pos="182880" algn="l"/>
                <a:tab pos="365760" algn="l"/>
                <a:tab pos="548640" algn="l"/>
                <a:tab pos="731520" algn="l"/>
                <a:tab pos="914400" algn="l"/>
                <a:tab pos="1097280" algn="l"/>
              </a:tabLst>
            </a:pPr>
            <a:endParaRPr lang="en-US" sz="40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endParaRPr>
          </a:p>
          <a:p>
            <a:pPr marL="0" marR="0">
              <a:spcBef>
                <a:spcPts val="0"/>
              </a:spcBef>
              <a:spcAft>
                <a:spcPts val="0"/>
              </a:spcAft>
              <a:tabLst>
                <a:tab pos="182880" algn="l"/>
                <a:tab pos="365760" algn="l"/>
                <a:tab pos="548640" algn="l"/>
                <a:tab pos="731520" algn="l"/>
                <a:tab pos="914400" algn="l"/>
                <a:tab pos="1097280" algn="l"/>
              </a:tabLst>
            </a:pPr>
            <a:endParaRPr lang="en-US" sz="40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endParaRPr>
          </a:p>
          <a:p>
            <a:pPr marL="0" marR="0">
              <a:spcBef>
                <a:spcPts val="0"/>
              </a:spcBef>
              <a:spcAft>
                <a:spcPts val="0"/>
              </a:spcAft>
              <a:tabLst>
                <a:tab pos="182880" algn="l"/>
                <a:tab pos="365760" algn="l"/>
                <a:tab pos="548640" algn="l"/>
                <a:tab pos="731520" algn="l"/>
                <a:tab pos="914400" algn="l"/>
                <a:tab pos="1097280" algn="l"/>
              </a:tabLst>
            </a:pPr>
            <a:endParaRPr lang="en-US" sz="40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endParaRPr>
          </a:p>
          <a:p>
            <a:pPr marL="0" marR="0">
              <a:spcBef>
                <a:spcPts val="0"/>
              </a:spcBef>
              <a:spcAft>
                <a:spcPts val="0"/>
              </a:spcAft>
              <a:tabLst>
                <a:tab pos="182880" algn="l"/>
                <a:tab pos="365760" algn="l"/>
                <a:tab pos="548640" algn="l"/>
                <a:tab pos="731520" algn="l"/>
                <a:tab pos="914400" algn="l"/>
                <a:tab pos="1097280" algn="l"/>
              </a:tabLst>
            </a:pPr>
            <a:endParaRPr lang="en-US" sz="54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endParaRPr>
          </a:p>
          <a:p>
            <a:pPr marL="0" marR="0">
              <a:spcBef>
                <a:spcPts val="0"/>
              </a:spcBef>
              <a:spcAft>
                <a:spcPts val="0"/>
              </a:spcAft>
              <a:tabLst>
                <a:tab pos="182880" algn="l"/>
                <a:tab pos="365760" algn="l"/>
                <a:tab pos="548640" algn="l"/>
                <a:tab pos="731520" algn="l"/>
                <a:tab pos="914400" algn="l"/>
                <a:tab pos="1097280" algn="l"/>
              </a:tabLst>
            </a:pPr>
            <a:endParaRPr lang="en-US" sz="25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endParaRPr>
          </a:p>
          <a:p>
            <a:pPr marL="0" marR="0">
              <a:spcBef>
                <a:spcPts val="0"/>
              </a:spcBef>
              <a:spcAft>
                <a:spcPts val="0"/>
              </a:spcAft>
              <a:tabLst>
                <a:tab pos="182880" algn="l"/>
                <a:tab pos="365760" algn="l"/>
                <a:tab pos="548640" algn="l"/>
                <a:tab pos="731520" algn="l"/>
                <a:tab pos="914400" algn="l"/>
                <a:tab pos="1097280" algn="l"/>
              </a:tabLst>
            </a:pPr>
            <a:r>
              <a:rPr lang="en-US" sz="4000" b="1" dirty="0">
                <a:solidFill>
                  <a:schemeClr val="bg1"/>
                </a:solidFill>
                <a:effectLst>
                  <a:outerShdw blurRad="38100" dist="38100" dir="2700000" algn="tl">
                    <a:srgbClr val="000000">
                      <a:alpha val="43137"/>
                    </a:srgbClr>
                  </a:outerShdw>
                </a:effectLst>
                <a:highlight>
                  <a:srgbClr val="000000"/>
                </a:highlight>
                <a:ea typeface="Malgun Gothic" panose="020B0503020000020004" pitchFamily="34" charset="-127"/>
                <a:cs typeface="Arial" panose="020B0604020202020204" pitchFamily="34" charset="0"/>
              </a:rPr>
              <a:t>There is no other possibility</a:t>
            </a:r>
            <a:r>
              <a:rPr lang="en-US" sz="4000" dirty="0">
                <a:effectLst>
                  <a:outerShdw blurRad="38100" dist="38100" dir="2700000" algn="tl">
                    <a:srgbClr val="000000">
                      <a:alpha val="43137"/>
                    </a:srgbClr>
                  </a:outerShdw>
                </a:effectLst>
                <a:ea typeface="Malgun Gothic" panose="020B0503020000020004" pitchFamily="34" charset="-127"/>
                <a:cs typeface="Arial" panose="020B0604020202020204" pitchFamily="34" charset="0"/>
              </a:rPr>
              <a:t>.”</a:t>
            </a:r>
            <a:endParaRPr lang="en-US" sz="4000" dirty="0">
              <a:solidFill>
                <a:schemeClr val="bg1"/>
              </a:solidFill>
              <a:effectLst>
                <a:outerShdw blurRad="38100" dist="38100" dir="2700000" algn="tl">
                  <a:srgbClr val="000000">
                    <a:alpha val="43137"/>
                  </a:srgbClr>
                </a:outerShdw>
              </a:effectLst>
              <a:ea typeface="Malgun Gothic" panose="020B0503020000020004" pitchFamily="34" charset="-127"/>
              <a:cs typeface="Arial" panose="020B0604020202020204" pitchFamily="34" charset="0"/>
            </a:endParaRPr>
          </a:p>
          <a:p>
            <a:endParaRPr lang="en-US" dirty="0"/>
          </a:p>
        </p:txBody>
      </p:sp>
    </p:spTree>
    <p:extLst>
      <p:ext uri="{BB962C8B-B14F-4D97-AF65-F5344CB8AC3E}">
        <p14:creationId xmlns:p14="http://schemas.microsoft.com/office/powerpoint/2010/main" val="2238423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6" presetClass="emph" presetSubtype="0" repeatCount="indefinite" fill="hold" nodeType="withEffect">
                                  <p:stCondLst>
                                    <p:cond delay="0"/>
                                  </p:stCondLst>
                                  <p:childTnLst>
                                    <p:animEffect transition="out" filter="fade">
                                      <p:cBhvr>
                                        <p:cTn id="9" dur="4000" tmFilter="0, 0; .2, .5; .8, .5; 1, 0"/>
                                        <p:tgtEl>
                                          <p:spTgt spid="5"/>
                                        </p:tgtEl>
                                      </p:cBhvr>
                                    </p:animEffect>
                                    <p:animScale>
                                      <p:cBhvr>
                                        <p:cTn id="10" dur="2000" autoRev="1" fill="hold"/>
                                        <p:tgtEl>
                                          <p:spTgt spid="5"/>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iterate type="lt">
                                    <p:tmPct val="12000"/>
                                  </p:iterate>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iterate type="lt">
                                    <p:tmPct val="12000"/>
                                  </p:iterate>
                                  <p:childTnLst>
                                    <p:set>
                                      <p:cBhvr>
                                        <p:cTn id="19" dur="1" fill="hold">
                                          <p:stCondLst>
                                            <p:cond delay="0"/>
                                          </p:stCondLst>
                                        </p:cTn>
                                        <p:tgtEl>
                                          <p:spTgt spid="6">
                                            <p:txEl>
                                              <p:pRg st="7" end="7"/>
                                            </p:txEl>
                                          </p:spTgt>
                                        </p:tgtEl>
                                        <p:attrNameLst>
                                          <p:attrName>style.visibility</p:attrName>
                                        </p:attrNameLst>
                                      </p:cBhvr>
                                      <p:to>
                                        <p:strVal val="visible"/>
                                      </p:to>
                                    </p:set>
                                    <p:animEffect transition="in" filter="fade">
                                      <p:cBhvr>
                                        <p:cTn id="20"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993FE27-6F51-FC0F-CD0D-5D80078E5BC6}"/>
              </a:ext>
            </a:extLst>
          </p:cNvPr>
          <p:cNvSpPr/>
          <p:nvPr/>
        </p:nvSpPr>
        <p:spPr>
          <a:xfrm>
            <a:off x="0" y="6005120"/>
            <a:ext cx="12192000" cy="114550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descr="A group of people running&#10;&#10;Description automatically generated with medium confidence">
            <a:extLst>
              <a:ext uri="{FF2B5EF4-FFF2-40B4-BE49-F238E27FC236}">
                <a16:creationId xmlns:a16="http://schemas.microsoft.com/office/drawing/2014/main" id="{4AC752C7-9C98-7BC2-F02A-A7BCF0D9A142}"/>
              </a:ext>
            </a:extLst>
          </p:cNvPr>
          <p:cNvPicPr>
            <a:picLocks noChangeAspect="1"/>
          </p:cNvPicPr>
          <p:nvPr/>
        </p:nvPicPr>
        <p:blipFill rotWithShape="1">
          <a:blip r:embed="rId3">
            <a:extLst>
              <a:ext uri="{28A0092B-C50C-407E-A947-70E740481C1C}">
                <a14:useLocalDpi xmlns:a14="http://schemas.microsoft.com/office/drawing/2010/main" val="0"/>
              </a:ext>
            </a:extLst>
          </a:blip>
          <a:srcRect t="25434"/>
          <a:stretch/>
        </p:blipFill>
        <p:spPr>
          <a:xfrm>
            <a:off x="-1" y="1"/>
            <a:ext cx="12192000" cy="6068290"/>
          </a:xfrm>
          <a:prstGeom prst="rect">
            <a:avLst/>
          </a:prstGeom>
        </p:spPr>
      </p:pic>
      <p:sp>
        <p:nvSpPr>
          <p:cNvPr id="6" name="TextBox 5">
            <a:extLst>
              <a:ext uri="{FF2B5EF4-FFF2-40B4-BE49-F238E27FC236}">
                <a16:creationId xmlns:a16="http://schemas.microsoft.com/office/drawing/2014/main" id="{A06CF3C4-8F62-E405-3188-84524703B6FB}"/>
              </a:ext>
            </a:extLst>
          </p:cNvPr>
          <p:cNvSpPr txBox="1"/>
          <p:nvPr/>
        </p:nvSpPr>
        <p:spPr>
          <a:xfrm>
            <a:off x="228600" y="24894"/>
            <a:ext cx="9067800" cy="7140416"/>
          </a:xfrm>
          <a:prstGeom prst="rect">
            <a:avLst/>
          </a:prstGeom>
          <a:noFill/>
        </p:spPr>
        <p:txBody>
          <a:bodyPr wrap="square" rtlCol="0">
            <a:spAutoFit/>
          </a:bodyPr>
          <a:lstStyle/>
          <a:p>
            <a:r>
              <a:rPr lang="en-US" sz="4000" dirty="0">
                <a:solidFill>
                  <a:schemeClr val="bg1"/>
                </a:solidFill>
                <a:effectLst>
                  <a:outerShdw blurRad="38100" dist="38100" dir="2700000" algn="tl">
                    <a:srgbClr val="000000">
                      <a:alpha val="43137"/>
                    </a:srgbClr>
                  </a:outerShdw>
                </a:effectLst>
              </a:rPr>
              <a:t>“Spontaneous generation was scientifically disproved 120 years ago by Louis Pasteur and others, but that just leaves us with only one other possibility . . . that life came as a supernatural act of creation by God, </a:t>
            </a:r>
          </a:p>
          <a:p>
            <a:endParaRPr lang="en-US" sz="4000" dirty="0">
              <a:solidFill>
                <a:schemeClr val="bg1"/>
              </a:solidFill>
              <a:effectLst>
                <a:outerShdw blurRad="38100" dist="38100" dir="2700000" algn="tl">
                  <a:srgbClr val="000000">
                    <a:alpha val="43137"/>
                  </a:srgbClr>
                </a:outerShdw>
              </a:effectLst>
            </a:endParaRPr>
          </a:p>
          <a:p>
            <a:endParaRPr lang="en-US" sz="4000" dirty="0">
              <a:solidFill>
                <a:schemeClr val="bg1"/>
              </a:solidFill>
              <a:effectLst>
                <a:outerShdw blurRad="38100" dist="38100" dir="2700000" algn="tl">
                  <a:srgbClr val="000000">
                    <a:alpha val="43137"/>
                  </a:srgbClr>
                </a:outerShdw>
              </a:effectLst>
            </a:endParaRPr>
          </a:p>
          <a:p>
            <a:endParaRPr lang="en-US" sz="4000" dirty="0">
              <a:solidFill>
                <a:schemeClr val="bg1"/>
              </a:solidFill>
              <a:effectLst>
                <a:outerShdw blurRad="38100" dist="38100" dir="2700000" algn="tl">
                  <a:srgbClr val="000000">
                    <a:alpha val="43137"/>
                  </a:srgbClr>
                </a:outerShdw>
              </a:effectLst>
            </a:endParaRPr>
          </a:p>
          <a:p>
            <a:endParaRPr lang="en-US" sz="3500" dirty="0">
              <a:solidFill>
                <a:schemeClr val="bg1"/>
              </a:solidFill>
              <a:effectLst>
                <a:outerShdw blurRad="38100" dist="38100" dir="2700000" algn="tl">
                  <a:srgbClr val="000000">
                    <a:alpha val="43137"/>
                  </a:srgbClr>
                </a:outerShdw>
              </a:effectLst>
            </a:endParaRPr>
          </a:p>
          <a:p>
            <a:r>
              <a:rPr lang="en-US" sz="4000" dirty="0">
                <a:solidFill>
                  <a:schemeClr val="bg1"/>
                </a:solidFill>
                <a:effectLst>
                  <a:outerShdw blurRad="38100" dist="38100" dir="2700000" algn="tl">
                    <a:srgbClr val="000000">
                      <a:alpha val="43137"/>
                    </a:srgbClr>
                  </a:outerShdw>
                </a:effectLst>
              </a:rPr>
              <a:t>but I can't accept that philosophy             </a:t>
            </a:r>
          </a:p>
          <a:p>
            <a:r>
              <a:rPr lang="en-US" sz="4000" dirty="0">
                <a:effectLst>
                  <a:outerShdw blurRad="38100" dist="38100" dir="2700000" algn="tl">
                    <a:srgbClr val="000000">
                      <a:alpha val="43137"/>
                    </a:srgbClr>
                  </a:outerShdw>
                </a:effectLst>
              </a:rPr>
              <a:t>because I do not want to believe in God.”</a:t>
            </a:r>
          </a:p>
          <a:p>
            <a:endParaRPr lang="en-US" dirty="0"/>
          </a:p>
        </p:txBody>
      </p:sp>
      <p:pic>
        <p:nvPicPr>
          <p:cNvPr id="2" name="Picture 4" descr="Louis Pasteur [1822 - 1895], microbiologist and chemist | Wellcome ...">
            <a:extLst>
              <a:ext uri="{FF2B5EF4-FFF2-40B4-BE49-F238E27FC236}">
                <a16:creationId xmlns:a16="http://schemas.microsoft.com/office/drawing/2014/main" id="{E9E32886-AD67-E5CF-C5FF-7310404281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29800" y="152400"/>
            <a:ext cx="1102184" cy="147276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013408E-6A50-0021-333E-A46B8BE8566A}"/>
              </a:ext>
            </a:extLst>
          </p:cNvPr>
          <p:cNvSpPr/>
          <p:nvPr/>
        </p:nvSpPr>
        <p:spPr>
          <a:xfrm>
            <a:off x="-2" y="5504688"/>
            <a:ext cx="12192002" cy="533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AE854C-B1A2-A301-2483-2571FF25CEF3}"/>
              </a:ext>
            </a:extLst>
          </p:cNvPr>
          <p:cNvSpPr/>
          <p:nvPr/>
        </p:nvSpPr>
        <p:spPr>
          <a:xfrm>
            <a:off x="210312" y="6005120"/>
            <a:ext cx="1935481" cy="85287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FFA1BCF-AE5F-1BCA-A1F1-144E55BFAB6C}"/>
              </a:ext>
            </a:extLst>
          </p:cNvPr>
          <p:cNvSpPr/>
          <p:nvPr/>
        </p:nvSpPr>
        <p:spPr>
          <a:xfrm>
            <a:off x="8503920" y="6172200"/>
            <a:ext cx="4572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253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4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iterate type="lt">
                                    <p:tmPct val="12000"/>
                                  </p:iterate>
                                  <p:childTnLst>
                                    <p:set>
                                      <p:cBhvr>
                                        <p:cTn id="14" dur="1" fill="hold">
                                          <p:stCondLst>
                                            <p:cond delay="0"/>
                                          </p:stCondLst>
                                        </p:cTn>
                                        <p:tgtEl>
                                          <p:spTgt spid="6">
                                            <p:txEl>
                                              <p:pRg st="5" end="5"/>
                                            </p:txEl>
                                          </p:spTgt>
                                        </p:tgtEl>
                                        <p:attrNameLst>
                                          <p:attrName>style.visibility</p:attrName>
                                        </p:attrNameLst>
                                      </p:cBhvr>
                                      <p:to>
                                        <p:strVal val="visible"/>
                                      </p:to>
                                    </p:set>
                                    <p:animEffect transition="in" filter="fade">
                                      <p:cBhvr>
                                        <p:cTn id="15" dur="500"/>
                                        <p:tgtEl>
                                          <p:spTgt spid="6">
                                            <p:txEl>
                                              <p:pRg st="5" end="5"/>
                                            </p:txEl>
                                          </p:spTgt>
                                        </p:tgtEl>
                                      </p:cBhvr>
                                    </p:animEffect>
                                  </p:childTnLst>
                                </p:cTn>
                              </p:par>
                              <p:par>
                                <p:cTn id="16" presetID="10" presetClass="entr" presetSubtype="0" fill="hold" nodeType="withEffect">
                                  <p:stCondLst>
                                    <p:cond delay="2000"/>
                                  </p:stCondLst>
                                  <p:iterate type="lt">
                                    <p:tmPct val="12000"/>
                                  </p:iterate>
                                  <p:childTnLst>
                                    <p:set>
                                      <p:cBhvr>
                                        <p:cTn id="17" dur="1" fill="hold">
                                          <p:stCondLst>
                                            <p:cond delay="0"/>
                                          </p:stCondLst>
                                        </p:cTn>
                                        <p:tgtEl>
                                          <p:spTgt spid="6">
                                            <p:txEl>
                                              <p:pRg st="6" end="6"/>
                                            </p:txEl>
                                          </p:spTgt>
                                        </p:tgtEl>
                                        <p:attrNameLst>
                                          <p:attrName>style.visibility</p:attrName>
                                        </p:attrNameLst>
                                      </p:cBhvr>
                                      <p:to>
                                        <p:strVal val="visible"/>
                                      </p:to>
                                    </p:set>
                                    <p:animEffect transition="in" filter="fade">
                                      <p:cBhvr>
                                        <p:cTn id="18" dur="500"/>
                                        <p:tgtEl>
                                          <p:spTgt spid="6">
                                            <p:txEl>
                                              <p:pRg st="6" end="6"/>
                                            </p:txEl>
                                          </p:spTgt>
                                        </p:tgtEl>
                                      </p:cBhvr>
                                    </p:animEffect>
                                  </p:childTnLst>
                                  <p:subTnLst>
                                    <p:animClr clrSpc="rgb" dir="cw">
                                      <p:cBhvr override="childStyle">
                                        <p:cTn dur="1" fill="hold" display="0" masterRel="nextClick" afterEffect="1"/>
                                        <p:tgtEl>
                                          <p:spTgt spid="6">
                                            <p:txEl>
                                              <p:pRg st="6" end="6"/>
                                            </p:txEl>
                                          </p:spTgt>
                                        </p:tgtEl>
                                        <p:attrNameLst>
                                          <p:attrName>ppt_c</p:attrName>
                                        </p:attrNameLst>
                                      </p:cBhvr>
                                      <p:to>
                                        <a:srgbClr val="00FFFF"/>
                                      </p:to>
                                    </p:animClr>
                                  </p:sub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iterate type="lt">
                                    <p:tmPct val="0"/>
                                  </p:iterate>
                                  <p:childTnLst>
                                    <p:animEffect transition="out" filter="fade">
                                      <p:cBhvr>
                                        <p:cTn id="22" dur="2440"/>
                                        <p:tgtEl>
                                          <p:spTgt spid="6">
                                            <p:txEl>
                                              <p:pRg st="0" end="0"/>
                                            </p:txEl>
                                          </p:spTgt>
                                        </p:tgtEl>
                                      </p:cBhvr>
                                    </p:animEffect>
                                    <p:set>
                                      <p:cBhvr>
                                        <p:cTn id="23" dur="1" fill="hold">
                                          <p:stCondLst>
                                            <p:cond delay="2439"/>
                                          </p:stCondLst>
                                        </p:cTn>
                                        <p:tgtEl>
                                          <p:spTgt spid="6">
                                            <p:txEl>
                                              <p:pRg st="0" end="0"/>
                                            </p:txEl>
                                          </p:spTgt>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6" presetClass="emph" presetSubtype="0" fill="hold" nodeType="withEffect">
                                  <p:stCondLst>
                                    <p:cond delay="0"/>
                                  </p:stCondLst>
                                  <p:childTnLst>
                                    <p:animScale>
                                      <p:cBhvr>
                                        <p:cTn id="37" dur="33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8" grpId="0" animBg="1"/>
      <p:bldP spid="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381001"/>
            <a:ext cx="8305800" cy="584775"/>
          </a:xfrm>
          <a:prstGeom prst="rect">
            <a:avLst/>
          </a:prstGeom>
          <a:noFill/>
        </p:spPr>
        <p:txBody>
          <a:bodyPr wrap="square" rtlCol="0">
            <a:spAutoFit/>
          </a:bodyPr>
          <a:lstStyle/>
          <a:p>
            <a:pPr>
              <a:spcBef>
                <a:spcPts val="600"/>
              </a:spcBef>
              <a:spcAft>
                <a:spcPts val="600"/>
              </a:spcAft>
              <a:tabLst>
                <a:tab pos="514350" algn="l"/>
              </a:tabLst>
            </a:pPr>
            <a:endParaRPr lang="en-US" sz="32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3429" y="990601"/>
            <a:ext cx="5562600" cy="49036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8668" y="533400"/>
            <a:ext cx="5998464" cy="6004560"/>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56" y="-8227"/>
            <a:ext cx="12191999" cy="6934200"/>
          </a:xfrm>
          <a:prstGeom prst="rect">
            <a:avLst/>
          </a:prstGeom>
        </p:spPr>
      </p:pic>
      <p:pic>
        <p:nvPicPr>
          <p:cNvPr id="10" name="Picture 2" descr="George Wald - Biography, Facts and Pictures">
            <a:extLst>
              <a:ext uri="{FF2B5EF4-FFF2-40B4-BE49-F238E27FC236}">
                <a16:creationId xmlns:a16="http://schemas.microsoft.com/office/drawing/2014/main" id="{DDA920BF-8FFA-0619-4A08-18363842B8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14566" y="165676"/>
            <a:ext cx="2670756" cy="1600200"/>
          </a:xfrm>
          <a:prstGeom prst="cloud">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FA4EA2F-2C6F-B2AD-A76A-BFD4AFDD0B54}"/>
              </a:ext>
            </a:extLst>
          </p:cNvPr>
          <p:cNvPicPr>
            <a:picLocks noChangeAspect="1"/>
          </p:cNvPicPr>
          <p:nvPr/>
        </p:nvPicPr>
        <p:blipFill>
          <a:blip r:embed="rId7">
            <a:extLst>
              <a:ext uri="{BEBA8EAE-BF5A-486C-A8C5-ECC9F3942E4B}">
                <a14:imgProps xmlns:a14="http://schemas.microsoft.com/office/drawing/2010/main">
                  <a14:imgLayer r:embed="rId8">
                    <a14:imgEffect>
                      <a14:artisticMarker/>
                    </a14:imgEffect>
                  </a14:imgLayer>
                </a14:imgProps>
              </a:ext>
              <a:ext uri="{28A0092B-C50C-407E-A947-70E740481C1C}">
                <a14:useLocalDpi xmlns:a14="http://schemas.microsoft.com/office/drawing/2010/main" val="0"/>
              </a:ext>
            </a:extLst>
          </a:blip>
          <a:stretch>
            <a:fillRect/>
          </a:stretch>
        </p:blipFill>
        <p:spPr>
          <a:xfrm>
            <a:off x="4572001" y="4466980"/>
            <a:ext cx="3156406" cy="222338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Thought Bubble: Cloud 11">
            <a:extLst>
              <a:ext uri="{FF2B5EF4-FFF2-40B4-BE49-F238E27FC236}">
                <a16:creationId xmlns:a16="http://schemas.microsoft.com/office/drawing/2014/main" id="{D7625ADC-05C6-3B94-CE5A-651E23B7E32C}"/>
              </a:ext>
            </a:extLst>
          </p:cNvPr>
          <p:cNvSpPr/>
          <p:nvPr/>
        </p:nvSpPr>
        <p:spPr>
          <a:xfrm>
            <a:off x="78078" y="28822"/>
            <a:ext cx="11807244" cy="4238378"/>
          </a:xfrm>
          <a:prstGeom prst="cloudCallout">
            <a:avLst>
              <a:gd name="adj1" fmla="val -5934"/>
              <a:gd name="adj2" fmla="val 821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300737" y="2472937"/>
            <a:ext cx="1654629" cy="984885"/>
          </a:xfrm>
          <a:prstGeom prst="rect">
            <a:avLst/>
          </a:prstGeom>
        </p:spPr>
        <p:txBody>
          <a:bodyPr wrap="square">
            <a:spAutoFit/>
          </a:bodyPr>
          <a:lstStyle/>
          <a:p>
            <a:pPr algn="ctr"/>
            <a:r>
              <a:rPr lang="en-US" sz="4000" b="1" dirty="0">
                <a:solidFill>
                  <a:schemeClr val="bg1"/>
                </a:solidFill>
                <a:latin typeface="Amasis MT Pro Black" panose="02040A04050005020304" pitchFamily="18" charset="0"/>
              </a:rPr>
              <a:t>God</a:t>
            </a:r>
          </a:p>
          <a:p>
            <a:pPr algn="ctr"/>
            <a:endParaRPr lang="en-US" b="1" dirty="0">
              <a:solidFill>
                <a:schemeClr val="bg1"/>
              </a:solidFill>
              <a:latin typeface="Amasis MT Pro Black" panose="02040A04050005020304" pitchFamily="18" charset="0"/>
            </a:endParaRPr>
          </a:p>
        </p:txBody>
      </p:sp>
      <p:sp>
        <p:nvSpPr>
          <p:cNvPr id="13" name="TextBox 12">
            <a:extLst>
              <a:ext uri="{FF2B5EF4-FFF2-40B4-BE49-F238E27FC236}">
                <a16:creationId xmlns:a16="http://schemas.microsoft.com/office/drawing/2014/main" id="{FBA3FBA1-15A1-2DD7-2C4D-AE9BD5B099B0}"/>
              </a:ext>
            </a:extLst>
          </p:cNvPr>
          <p:cNvSpPr txBox="1"/>
          <p:nvPr/>
        </p:nvSpPr>
        <p:spPr>
          <a:xfrm>
            <a:off x="2438400" y="533400"/>
            <a:ext cx="8610600" cy="3323217"/>
          </a:xfrm>
          <a:prstGeom prst="rect">
            <a:avLst/>
          </a:prstGeom>
          <a:noFill/>
        </p:spPr>
        <p:txBody>
          <a:bodyPr wrap="square" rtlCol="0">
            <a:spAutoFit/>
          </a:bodyPr>
          <a:lstStyle/>
          <a:p>
            <a:pPr>
              <a:lnSpc>
                <a:spcPct val="95000"/>
              </a:lnSpc>
            </a:pPr>
            <a:r>
              <a:rPr lang="en-US" sz="4400" dirty="0">
                <a:solidFill>
                  <a:schemeClr val="bg1"/>
                </a:solidFill>
              </a:rPr>
              <a:t>I don’t want to believe in </a:t>
            </a:r>
          </a:p>
          <a:p>
            <a:pPr>
              <a:lnSpc>
                <a:spcPct val="95000"/>
              </a:lnSpc>
            </a:pPr>
            <a:endParaRPr lang="en-US" sz="4400" dirty="0">
              <a:solidFill>
                <a:schemeClr val="bg1"/>
              </a:solidFill>
            </a:endParaRPr>
          </a:p>
          <a:p>
            <a:pPr>
              <a:lnSpc>
                <a:spcPct val="95000"/>
              </a:lnSpc>
            </a:pPr>
            <a:endParaRPr lang="en-US" sz="4400" dirty="0">
              <a:solidFill>
                <a:schemeClr val="bg1"/>
              </a:solidFill>
            </a:endParaRPr>
          </a:p>
          <a:p>
            <a:pPr>
              <a:lnSpc>
                <a:spcPct val="95000"/>
              </a:lnSpc>
            </a:pPr>
            <a:endParaRPr lang="en-US" sz="100" dirty="0">
              <a:solidFill>
                <a:schemeClr val="bg1"/>
              </a:solidFill>
            </a:endParaRPr>
          </a:p>
          <a:p>
            <a:pPr>
              <a:lnSpc>
                <a:spcPct val="95000"/>
              </a:lnSpc>
            </a:pPr>
            <a:r>
              <a:rPr lang="en-US" sz="4400" dirty="0">
                <a:solidFill>
                  <a:schemeClr val="bg1"/>
                </a:solidFill>
              </a:rPr>
              <a:t>because I want to                             run my own life.  </a:t>
            </a:r>
          </a:p>
        </p:txBody>
      </p:sp>
    </p:spTree>
    <p:extLst>
      <p:ext uri="{BB962C8B-B14F-4D97-AF65-F5344CB8AC3E}">
        <p14:creationId xmlns:p14="http://schemas.microsoft.com/office/powerpoint/2010/main" val="212924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500"/>
                                        <p:tgtEl>
                                          <p:spTgt spid="3"/>
                                        </p:tgtEl>
                                      </p:cBhvr>
                                    </p:animEffect>
                                  </p:childTnLst>
                                </p:cTn>
                              </p:par>
                              <p:par>
                                <p:cTn id="8" presetID="31" presetClass="entr" presetSubtype="0"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fltVal val="0"/>
                                          </p:val>
                                        </p:tav>
                                        <p:tav tm="100000">
                                          <p:val>
                                            <p:strVal val="#ppt_w"/>
                                          </p:val>
                                        </p:tav>
                                      </p:tavLst>
                                    </p:anim>
                                    <p:anim calcmode="lin" valueType="num">
                                      <p:cBhvr>
                                        <p:cTn id="11" dur="1000" fill="hold"/>
                                        <p:tgtEl>
                                          <p:spTgt spid="5"/>
                                        </p:tgtEl>
                                        <p:attrNameLst>
                                          <p:attrName>ppt_h</p:attrName>
                                        </p:attrNameLst>
                                      </p:cBhvr>
                                      <p:tavLst>
                                        <p:tav tm="0">
                                          <p:val>
                                            <p:fltVal val="0"/>
                                          </p:val>
                                        </p:tav>
                                        <p:tav tm="100000">
                                          <p:val>
                                            <p:strVal val="#ppt_h"/>
                                          </p:val>
                                        </p:tav>
                                      </p:tavLst>
                                    </p:anim>
                                    <p:anim calcmode="lin" valueType="num">
                                      <p:cBhvr>
                                        <p:cTn id="12" dur="1000" fill="hold"/>
                                        <p:tgtEl>
                                          <p:spTgt spid="5"/>
                                        </p:tgtEl>
                                        <p:attrNameLst>
                                          <p:attrName>style.rotation</p:attrName>
                                        </p:attrNameLst>
                                      </p:cBhvr>
                                      <p:tavLst>
                                        <p:tav tm="0">
                                          <p:val>
                                            <p:fltVal val="90"/>
                                          </p:val>
                                        </p:tav>
                                        <p:tav tm="100000">
                                          <p:val>
                                            <p:fltVal val="0"/>
                                          </p:val>
                                        </p:tav>
                                      </p:tavLst>
                                    </p:anim>
                                    <p:animEffect transition="in" filter="fade">
                                      <p:cBhvr>
                                        <p:cTn id="13" dur="1000"/>
                                        <p:tgtEl>
                                          <p:spTgt spid="5"/>
                                        </p:tgtEl>
                                      </p:cBhvr>
                                    </p:animEffect>
                                  </p:childTnLst>
                                </p:cTn>
                              </p:par>
                              <p:par>
                                <p:cTn id="14" presetID="9" presetClass="entr" presetSubtype="0" fill="hold" nodeType="withEffect">
                                  <p:stCondLst>
                                    <p:cond delay="425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1500"/>
                                        <p:tgtEl>
                                          <p:spTgt spid="6"/>
                                        </p:tgtEl>
                                      </p:cBhvr>
                                    </p:animEffect>
                                  </p:childTnLst>
                                </p:cTn>
                              </p:par>
                              <p:par>
                                <p:cTn id="17" presetID="6" presetClass="emph" presetSubtype="0" fill="hold" grpId="1" nodeType="withEffect">
                                  <p:stCondLst>
                                    <p:cond delay="4500"/>
                                  </p:stCondLst>
                                  <p:childTnLst>
                                    <p:animScale>
                                      <p:cBhvr>
                                        <p:cTn id="18" dur="1750" fill="hold"/>
                                        <p:tgtEl>
                                          <p:spTgt spid="5"/>
                                        </p:tgtEl>
                                      </p:cBhvr>
                                      <p:by x="200000" y="200000"/>
                                    </p:animScale>
                                  </p:childTnLst>
                                </p:cTn>
                              </p:par>
                              <p:par>
                                <p:cTn id="19" presetID="9" presetClass="entr" presetSubtype="0" fill="hold" nodeType="withEffect">
                                  <p:stCondLst>
                                    <p:cond delay="700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1500"/>
                                        <p:tgtEl>
                                          <p:spTgt spid="7"/>
                                        </p:tgtEl>
                                      </p:cBhvr>
                                    </p:animEffect>
                                  </p:childTnLst>
                                </p:cTn>
                              </p:par>
                              <p:par>
                                <p:cTn id="22" presetID="6" presetClass="emph" presetSubtype="0" fill="hold" grpId="2" nodeType="withEffect">
                                  <p:stCondLst>
                                    <p:cond delay="7750"/>
                                  </p:stCondLst>
                                  <p:childTnLst>
                                    <p:animScale>
                                      <p:cBhvr>
                                        <p:cTn id="23" dur="2750" fill="hold"/>
                                        <p:tgtEl>
                                          <p:spTgt spid="5"/>
                                        </p:tgtEl>
                                      </p:cBhvr>
                                      <p:by x="177000" y="177000"/>
                                    </p:animScale>
                                  </p:childTnLst>
                                </p:cTn>
                              </p:par>
                              <p:par>
                                <p:cTn id="24" presetID="42" presetClass="path" presetSubtype="0" accel="50000" decel="50000" fill="hold" nodeType="withEffect">
                                  <p:stCondLst>
                                    <p:cond delay="9400"/>
                                  </p:stCondLst>
                                  <p:childTnLst>
                                    <p:animMotion origin="layout" path="M -4.375E-6 -7.40741E-7 L -0.34648 0.61482 " pathEditMode="relative" rAng="0" ptsTypes="AA">
                                      <p:cBhvr>
                                        <p:cTn id="25" dur="2000" fill="hold"/>
                                        <p:tgtEl>
                                          <p:spTgt spid="10"/>
                                        </p:tgtEl>
                                        <p:attrNameLst>
                                          <p:attrName>ppt_x</p:attrName>
                                          <p:attrName>ppt_y</p:attrName>
                                        </p:attrNameLst>
                                      </p:cBhvr>
                                      <p:rCtr x="-17331" y="30741"/>
                                    </p:animMotion>
                                  </p:childTnLst>
                                </p:cTn>
                              </p:par>
                              <p:par>
                                <p:cTn id="26" presetID="9" presetClass="entr" presetSubtype="0" fill="hold" nodeType="withEffect">
                                  <p:stCondLst>
                                    <p:cond delay="1175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2000"/>
                                        <p:tgtEl>
                                          <p:spTgt spid="11"/>
                                        </p:tgtEl>
                                      </p:cBhvr>
                                    </p:animEffect>
                                  </p:childTnLst>
                                </p:cTn>
                              </p:par>
                              <p:par>
                                <p:cTn id="29" presetID="64" presetClass="path" presetSubtype="0" accel="50000" decel="50000" fill="hold" grpId="3" nodeType="withEffect">
                                  <p:stCondLst>
                                    <p:cond delay="11750"/>
                                  </p:stCondLst>
                                  <p:childTnLst>
                                    <p:animMotion origin="layout" path="M -4.16667E-6 2.59259E-6 L 0.0099 -0.10093 " pathEditMode="relative" rAng="0" ptsTypes="AA">
                                      <p:cBhvr>
                                        <p:cTn id="30" dur="2000" fill="hold"/>
                                        <p:tgtEl>
                                          <p:spTgt spid="5"/>
                                        </p:tgtEl>
                                        <p:attrNameLst>
                                          <p:attrName>ppt_x</p:attrName>
                                          <p:attrName>ppt_y</p:attrName>
                                        </p:attrNameLst>
                                      </p:cBhvr>
                                      <p:rCtr x="495" y="-5046"/>
                                    </p:animMotion>
                                  </p:childTnLst>
                                </p:cTn>
                              </p:par>
                              <p:par>
                                <p:cTn id="31" presetID="9" presetClass="entr" presetSubtype="0" fill="hold" grpId="0" nodeType="withEffect">
                                  <p:stCondLst>
                                    <p:cond delay="1300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1220"/>
                                        <p:tgtEl>
                                          <p:spTgt spid="12"/>
                                        </p:tgtEl>
                                      </p:cBhvr>
                                    </p:animEffect>
                                  </p:childTnLst>
                                </p:cTn>
                              </p:par>
                              <p:par>
                                <p:cTn id="34" presetID="9" presetClass="entr" presetSubtype="0" fill="hold" grpId="0" nodeType="withEffect">
                                  <p:stCondLst>
                                    <p:cond delay="13000"/>
                                  </p:stCondLst>
                                  <p:iterate type="lt">
                                    <p:tmPct val="12000"/>
                                  </p:iterate>
                                  <p:childTnLst>
                                    <p:set>
                                      <p:cBhvr>
                                        <p:cTn id="35" dur="1" fill="hold">
                                          <p:stCondLst>
                                            <p:cond delay="0"/>
                                          </p:stCondLst>
                                        </p:cTn>
                                        <p:tgtEl>
                                          <p:spTgt spid="13"/>
                                        </p:tgtEl>
                                        <p:attrNameLst>
                                          <p:attrName>style.visibility</p:attrName>
                                        </p:attrNameLst>
                                      </p:cBhvr>
                                      <p:to>
                                        <p:strVal val="visible"/>
                                      </p:to>
                                    </p:set>
                                    <p:animEffect transition="in" filter="dissolve">
                                      <p:cBhvr>
                                        <p:cTn id="36" dur="1220"/>
                                        <p:tgtEl>
                                          <p:spTgt spid="13"/>
                                        </p:tgtEl>
                                      </p:cBhvr>
                                    </p:animEffect>
                                  </p:childTnLst>
                                </p:cTn>
                              </p:par>
                              <p:par>
                                <p:cTn id="37" presetID="6" presetClass="emph" presetSubtype="0" fill="hold" grpId="4" nodeType="withEffect">
                                  <p:stCondLst>
                                    <p:cond delay="17000"/>
                                  </p:stCondLst>
                                  <p:childTnLst>
                                    <p:animScale>
                                      <p:cBhvr>
                                        <p:cTn id="38" dur="11000" fill="hold"/>
                                        <p:tgtEl>
                                          <p:spTgt spid="5"/>
                                        </p:tgtEl>
                                      </p:cBhvr>
                                      <p:by x="5000" y="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5" grpId="1"/>
      <p:bldP spid="5" grpId="2"/>
      <p:bldP spid="5" grpId="3"/>
      <p:bldP spid="5" grpId="4"/>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762EE4-82FE-B6AD-20B9-8E5E0330E70F}"/>
              </a:ext>
            </a:extLst>
          </p:cNvPr>
          <p:cNvSpPr/>
          <p:nvPr/>
        </p:nvSpPr>
        <p:spPr>
          <a:xfrm>
            <a:off x="0" y="0"/>
            <a:ext cx="12649200" cy="746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447800" y="203879"/>
            <a:ext cx="9448800" cy="1847088"/>
          </a:xfrm>
        </p:spPr>
        <p:txBody>
          <a:bodyPr>
            <a:normAutofit/>
          </a:bodyPr>
          <a:lstStyle/>
          <a:p>
            <a:pPr algn="ctr">
              <a:lnSpc>
                <a:spcPct val="90000"/>
              </a:lnSpc>
            </a:pPr>
            <a:r>
              <a:rPr lang="en-US" sz="5000" b="1" dirty="0">
                <a:solidFill>
                  <a:schemeClr val="bg1"/>
                </a:solidFill>
                <a:effectLst>
                  <a:outerShdw blurRad="38100" dist="38100" dir="2700000" algn="tl">
                    <a:srgbClr val="000000">
                      <a:alpha val="43137"/>
                    </a:srgbClr>
                  </a:outerShdw>
                </a:effectLst>
              </a:rPr>
              <a:t>A pivotal mistake made                          by these brilliant scientists:</a:t>
            </a:r>
          </a:p>
        </p:txBody>
      </p:sp>
      <p:pic>
        <p:nvPicPr>
          <p:cNvPr id="4" name="Picture 2" descr="C:\Users\cryun2\Documents\Imagenes 1\Scientists\Sagan 1.jpg"/>
          <p:cNvPicPr>
            <a:picLocks noChangeAspect="1" noChangeArrowheads="1"/>
          </p:cNvPicPr>
          <p:nvPr/>
        </p:nvPicPr>
        <p:blipFill>
          <a:blip r:embed="rId2" cstate="print"/>
          <a:srcRect/>
          <a:stretch>
            <a:fillRect/>
          </a:stretch>
        </p:blipFill>
        <p:spPr bwMode="auto">
          <a:xfrm>
            <a:off x="8925612" y="1935312"/>
            <a:ext cx="2345436" cy="3127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C:\Users\cryun2\Documents\Imagenes 1\Scientists\Hawking.jpg"/>
          <p:cNvPicPr>
            <a:picLocks noChangeAspect="1" noChangeArrowheads="1"/>
          </p:cNvPicPr>
          <p:nvPr/>
        </p:nvPicPr>
        <p:blipFill>
          <a:blip r:embed="rId3" cstate="print"/>
          <a:srcRect b="4971"/>
          <a:stretch>
            <a:fillRect/>
          </a:stretch>
        </p:blipFill>
        <p:spPr bwMode="auto">
          <a:xfrm>
            <a:off x="4786320" y="1938360"/>
            <a:ext cx="2124095"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http://ts3.mm.bing.net/th?id=H.4792866580267246&amp;pid=15.1"/>
          <p:cNvPicPr>
            <a:picLocks noChangeAspect="1" noChangeArrowheads="1"/>
          </p:cNvPicPr>
          <p:nvPr/>
        </p:nvPicPr>
        <p:blipFill>
          <a:blip r:embed="rId4" cstate="print"/>
          <a:srcRect/>
          <a:stretch>
            <a:fillRect/>
          </a:stretch>
        </p:blipFill>
        <p:spPr bwMode="auto">
          <a:xfrm>
            <a:off x="1073352" y="1938360"/>
            <a:ext cx="2120497"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609600" y="5105400"/>
            <a:ext cx="11125200" cy="1908215"/>
          </a:xfrm>
          <a:prstGeom prst="rect">
            <a:avLst/>
          </a:prstGeom>
          <a:noFill/>
        </p:spPr>
        <p:txBody>
          <a:bodyPr wrap="square" rtlCol="0">
            <a:spAutoFit/>
          </a:bodyPr>
          <a:lstStyle/>
          <a:p>
            <a:pPr algn="ctr" eaLnBrk="0" hangingPunct="0"/>
            <a:r>
              <a:rPr lang="en-US" sz="5000" b="1" dirty="0">
                <a:solidFill>
                  <a:schemeClr val="bg1"/>
                </a:solidFill>
                <a:effectLst>
                  <a:outerShdw blurRad="38100" dist="38100" dir="2700000" algn="tl">
                    <a:srgbClr val="000000">
                      <a:alpha val="43137"/>
                    </a:srgbClr>
                  </a:outerShdw>
                </a:effectLst>
              </a:rPr>
              <a:t>They failed to realize they’ve chosen—by faith—to see the world the way they do. </a:t>
            </a:r>
          </a:p>
          <a:p>
            <a:endParaRPr lang="es-ES_tradnl" dirty="0"/>
          </a:p>
        </p:txBody>
      </p:sp>
      <p:sp>
        <p:nvSpPr>
          <p:cNvPr id="8" name="Rectangle 7">
            <a:extLst>
              <a:ext uri="{FF2B5EF4-FFF2-40B4-BE49-F238E27FC236}">
                <a16:creationId xmlns:a16="http://schemas.microsoft.com/office/drawing/2014/main" id="{AD9FDC14-3230-A1C5-A9F3-DF2C8104F707}"/>
              </a:ext>
            </a:extLst>
          </p:cNvPr>
          <p:cNvSpPr/>
          <p:nvPr/>
        </p:nvSpPr>
        <p:spPr>
          <a:xfrm>
            <a:off x="1219200" y="3105236"/>
            <a:ext cx="10051848" cy="1015663"/>
          </a:xfrm>
          <a:prstGeom prst="rect">
            <a:avLst/>
          </a:prstGeom>
          <a:noFill/>
        </p:spPr>
        <p:txBody>
          <a:bodyPr wrap="square" lIns="91440" tIns="45720" rIns="91440" bIns="45720">
            <a:spAutoFit/>
          </a:bodyPr>
          <a:lstStyle/>
          <a:p>
            <a:pPr algn="dist"/>
            <a:r>
              <a:rPr lang="en-US" sz="6000" b="1" dirty="0">
                <a:ln w="0">
                  <a:solidFill>
                    <a:schemeClr val="bg1"/>
                  </a:solidFill>
                </a:ln>
                <a:effectLst>
                  <a:outerShdw blurRad="38100" dist="19050" dir="2700000" algn="tl" rotWithShape="0">
                    <a:schemeClr val="dk1">
                      <a:alpha val="40000"/>
                    </a:schemeClr>
                  </a:outerShdw>
                </a:effectLst>
              </a:rPr>
              <a:t>BY</a:t>
            </a:r>
            <a:r>
              <a:rPr lang="en-US" sz="6000" b="1" cap="none" spc="0" dirty="0">
                <a:ln w="0">
                  <a:solidFill>
                    <a:schemeClr val="bg1"/>
                  </a:solidFill>
                </a:ln>
                <a:effectLst>
                  <a:outerShdw blurRad="38100" dist="19050" dir="2700000" algn="tl" rotWithShape="0">
                    <a:schemeClr val="dk1">
                      <a:alpha val="40000"/>
                    </a:schemeClr>
                  </a:outerShdw>
                </a:effectLst>
              </a:rPr>
              <a:t> FAITH</a:t>
            </a:r>
          </a:p>
        </p:txBody>
      </p:sp>
    </p:spTree>
    <p:extLst>
      <p:ext uri="{BB962C8B-B14F-4D97-AF65-F5344CB8AC3E}">
        <p14:creationId xmlns:p14="http://schemas.microsoft.com/office/powerpoint/2010/main" val="752394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500"/>
                                        <p:tgtEl>
                                          <p:spTgt spid="5"/>
                                        </p:tgtEl>
                                      </p:cBhvr>
                                    </p:animEffect>
                                  </p:childTnLst>
                                </p:cTn>
                              </p:par>
                            </p:childTnLst>
                          </p:cTn>
                        </p:par>
                        <p:par>
                          <p:cTn id="20" fill="hold">
                            <p:stCondLst>
                              <p:cond delay="2500"/>
                            </p:stCondLst>
                            <p:childTnLst>
                              <p:par>
                                <p:cTn id="21" presetID="4"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iterate type="lt">
                                    <p:tmPct val="12000"/>
                                  </p:iterate>
                                  <p:childTnLst>
                                    <p:set>
                                      <p:cBhvr>
                                        <p:cTn id="27" dur="1" fill="hold">
                                          <p:stCondLst>
                                            <p:cond delay="0"/>
                                          </p:stCondLst>
                                        </p:cTn>
                                        <p:tgtEl>
                                          <p:spTgt spid="7"/>
                                        </p:tgtEl>
                                        <p:attrNameLst>
                                          <p:attrName>style.visibility</p:attrName>
                                        </p:attrNameLst>
                                      </p:cBhvr>
                                      <p:to>
                                        <p:strVal val="visible"/>
                                      </p:to>
                                    </p:set>
                                    <p:animEffect transition="in" filter="box(in)">
                                      <p:cBhvr>
                                        <p:cTn id="28" dur="500"/>
                                        <p:tgtEl>
                                          <p:spTgt spid="7"/>
                                        </p:tgtEl>
                                      </p:cBhvr>
                                    </p:animEffect>
                                  </p:childTnLst>
                                </p:cTn>
                              </p:par>
                              <p:par>
                                <p:cTn id="29" presetID="16" presetClass="entr" presetSubtype="21" fill="hold" nodeType="withEffect">
                                  <p:stCondLst>
                                    <p:cond delay="150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barn(inVertical)">
                                      <p:cBhvr>
                                        <p:cTn id="31" dur="2750"/>
                                        <p:tgtEl>
                                          <p:spTgt spid="8">
                                            <p:txEl>
                                              <p:pRg st="0" end="0"/>
                                            </p:txEl>
                                          </p:spTgt>
                                        </p:tgtEl>
                                      </p:cBhvr>
                                    </p:animEffect>
                                  </p:childTnLst>
                                </p:cTn>
                              </p:par>
                              <p:par>
                                <p:cTn id="32" presetID="6" presetClass="emph" presetSubtype="0" fill="hold" nodeType="withEffect">
                                  <p:stCondLst>
                                    <p:cond delay="2500"/>
                                  </p:stCondLst>
                                  <p:childTnLst>
                                    <p:animScale>
                                      <p:cBhvr>
                                        <p:cTn id="33" dur="2000" fill="hold"/>
                                        <p:tgtEl>
                                          <p:spTgt spid="8">
                                            <p:txEl>
                                              <p:pRg st="0" end="0"/>
                                            </p:txEl>
                                          </p:spTgt>
                                        </p:tgtEl>
                                      </p:cBhvr>
                                      <p:by x="100000" y="22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5448" y="228600"/>
            <a:ext cx="11868222" cy="2958374"/>
          </a:xfrm>
          <a:prstGeom prst="rect">
            <a:avLst/>
          </a:prstGeom>
          <a:solidFill>
            <a:schemeClr val="bg1">
              <a:lumMod val="50000"/>
            </a:schemeClr>
          </a:solidFill>
          <a:ln>
            <a:solidFill>
              <a:srgbClr val="333333"/>
            </a:solidFill>
          </a:ln>
        </p:spPr>
        <p:txBody>
          <a:bodyPr wrap="square" rtlCol="0">
            <a:spAutoFit/>
          </a:bodyPr>
          <a:lstStyle/>
          <a:p>
            <a:pPr algn="ctr">
              <a:lnSpc>
                <a:spcPct val="97000"/>
              </a:lnSpc>
            </a:pPr>
            <a:r>
              <a:rPr lang="en-US" sz="4000" dirty="0">
                <a:solidFill>
                  <a:schemeClr val="bg1"/>
                </a:solidFill>
              </a:rPr>
              <a:t>The fact that these improbable events happened at all  </a:t>
            </a:r>
          </a:p>
          <a:p>
            <a:pPr lvl="5">
              <a:lnSpc>
                <a:spcPct val="97000"/>
              </a:lnSpc>
            </a:pPr>
            <a:r>
              <a:rPr lang="en-US" sz="4000" b="1" dirty="0">
                <a:solidFill>
                  <a:srgbClr val="FFFF00"/>
                </a:solidFill>
                <a:latin typeface="AR DARLING" pitchFamily="2" charset="0"/>
              </a:rPr>
              <a:t>Right expansion rate</a:t>
            </a:r>
          </a:p>
          <a:p>
            <a:pPr lvl="5">
              <a:lnSpc>
                <a:spcPct val="97000"/>
              </a:lnSpc>
            </a:pPr>
            <a:r>
              <a:rPr lang="en-US" sz="4000" b="1" dirty="0">
                <a:solidFill>
                  <a:srgbClr val="FFFF00"/>
                </a:solidFill>
                <a:latin typeface="AR DARLING" pitchFamily="2" charset="0"/>
              </a:rPr>
              <a:t>Right gravitational pull </a:t>
            </a:r>
          </a:p>
          <a:p>
            <a:pPr lvl="5">
              <a:lnSpc>
                <a:spcPct val="97000"/>
              </a:lnSpc>
            </a:pPr>
            <a:r>
              <a:rPr lang="en-US" sz="4000" dirty="0">
                <a:solidFill>
                  <a:srgbClr val="FFFF00"/>
                </a:solidFill>
                <a:latin typeface="AR DARLING" pitchFamily="2" charset="0"/>
              </a:rPr>
              <a:t>Right nuclear force</a:t>
            </a:r>
            <a:r>
              <a:rPr lang="en-US" sz="4000" dirty="0">
                <a:solidFill>
                  <a:srgbClr val="FFFF00"/>
                </a:solidFill>
              </a:rPr>
              <a:t> </a:t>
            </a:r>
          </a:p>
          <a:p>
            <a:pPr algn="ctr">
              <a:lnSpc>
                <a:spcPct val="97000"/>
              </a:lnSpc>
            </a:pPr>
            <a:r>
              <a:rPr lang="en-US" sz="3200" dirty="0">
                <a:solidFill>
                  <a:schemeClr val="bg1"/>
                </a:solidFill>
              </a:rPr>
              <a:t>(1 x 10</a:t>
            </a:r>
            <a:r>
              <a:rPr lang="en-US" sz="3200" baseline="30000" dirty="0">
                <a:solidFill>
                  <a:schemeClr val="bg1"/>
                </a:solidFill>
              </a:rPr>
              <a:t>18</a:t>
            </a:r>
            <a:r>
              <a:rPr lang="en-US" sz="3200" dirty="0">
                <a:solidFill>
                  <a:schemeClr val="bg1"/>
                </a:solidFill>
              </a:rPr>
              <a:t>) X (1 x 10</a:t>
            </a:r>
            <a:r>
              <a:rPr lang="en-US" sz="3200" baseline="30000" dirty="0">
                <a:solidFill>
                  <a:schemeClr val="bg1"/>
                </a:solidFill>
              </a:rPr>
              <a:t>18</a:t>
            </a:r>
            <a:r>
              <a:rPr lang="en-US" sz="3200" dirty="0">
                <a:solidFill>
                  <a:schemeClr val="bg1"/>
                </a:solidFill>
              </a:rPr>
              <a:t>) X (1 x 10</a:t>
            </a:r>
            <a:r>
              <a:rPr lang="en-US" sz="3200" baseline="30000" dirty="0">
                <a:solidFill>
                  <a:schemeClr val="bg1"/>
                </a:solidFill>
              </a:rPr>
              <a:t>18</a:t>
            </a:r>
            <a:r>
              <a:rPr lang="en-US" sz="3200" dirty="0">
                <a:solidFill>
                  <a:schemeClr val="bg1"/>
                </a:solidFill>
              </a:rPr>
              <a:t>)</a:t>
            </a:r>
          </a:p>
        </p:txBody>
      </p:sp>
      <p:graphicFrame>
        <p:nvGraphicFramePr>
          <p:cNvPr id="6" name="Table 5"/>
          <p:cNvGraphicFramePr>
            <a:graphicFrameLocks noGrp="1"/>
          </p:cNvGraphicFramePr>
          <p:nvPr/>
        </p:nvGraphicFramePr>
        <p:xfrm>
          <a:off x="152400" y="3657600"/>
          <a:ext cx="11868222" cy="3124200"/>
        </p:xfrm>
        <a:graphic>
          <a:graphicData uri="http://schemas.openxmlformats.org/drawingml/2006/table">
            <a:tbl>
              <a:tblPr firstRow="1" bandRow="1">
                <a:tableStyleId>{073A0DAA-6AF3-43AB-8588-CEC1D06C72B9}</a:tableStyleId>
              </a:tblPr>
              <a:tblGrid>
                <a:gridCol w="7369157">
                  <a:extLst>
                    <a:ext uri="{9D8B030D-6E8A-4147-A177-3AD203B41FA5}">
                      <a16:colId xmlns:a16="http://schemas.microsoft.com/office/drawing/2014/main" val="20000"/>
                    </a:ext>
                  </a:extLst>
                </a:gridCol>
                <a:gridCol w="4499065">
                  <a:extLst>
                    <a:ext uri="{9D8B030D-6E8A-4147-A177-3AD203B41FA5}">
                      <a16:colId xmlns:a16="http://schemas.microsoft.com/office/drawing/2014/main" val="20001"/>
                    </a:ext>
                  </a:extLst>
                </a:gridCol>
              </a:tblGrid>
              <a:tr h="1295400">
                <a:tc>
                  <a:txBody>
                    <a:bodyPr/>
                    <a:lstStyle/>
                    <a:p>
                      <a:endParaRPr lang="en-US" dirty="0">
                        <a:ln>
                          <a:solidFill>
                            <a:schemeClr val="tx1"/>
                          </a:solidFill>
                        </a:ln>
                      </a:endParaRPr>
                    </a:p>
                  </a:txBody>
                  <a:tcP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tx1"/>
                    </a:solidFill>
                  </a:tcPr>
                </a:tc>
                <a:tc rowSpan="2">
                  <a:txBody>
                    <a:bodyPr/>
                    <a:lstStyle/>
                    <a:p>
                      <a:endParaRPr lang="en-US" dirty="0"/>
                    </a:p>
                  </a:txBody>
                  <a:tcP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828800">
                <a:tc>
                  <a:txBody>
                    <a:bodyPr/>
                    <a:lstStyle/>
                    <a:p>
                      <a:endParaRPr lang="en-US" dirty="0">
                        <a:ln>
                          <a:solidFill>
                            <a:schemeClr val="tx1"/>
                          </a:solidFill>
                        </a:ln>
                      </a:endParaRPr>
                    </a:p>
                  </a:txBody>
                  <a:tcP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tx1"/>
                    </a:solidFill>
                  </a:tcPr>
                </a:tc>
                <a:tc vMerge="1">
                  <a:txBody>
                    <a:bodyPr/>
                    <a:lstStyle/>
                    <a:p>
                      <a:endParaRPr lang="en-US" dirty="0"/>
                    </a:p>
                  </a:txBody>
                  <a:tcP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2"/>
                    </a:solidFill>
                  </a:tcPr>
                </a:tc>
                <a:extLst>
                  <a:ext uri="{0D108BD9-81ED-4DB2-BD59-A6C34878D82A}">
                    <a16:rowId xmlns:a16="http://schemas.microsoft.com/office/drawing/2014/main" val="10001"/>
                  </a:ext>
                </a:extLst>
              </a:tr>
            </a:tbl>
          </a:graphicData>
        </a:graphic>
      </p:graphicFrame>
      <p:sp>
        <p:nvSpPr>
          <p:cNvPr id="7" name="TextBox 6"/>
          <p:cNvSpPr txBox="1"/>
          <p:nvPr/>
        </p:nvSpPr>
        <p:spPr>
          <a:xfrm>
            <a:off x="102798" y="3641162"/>
            <a:ext cx="7162800" cy="1261884"/>
          </a:xfrm>
          <a:prstGeom prst="rect">
            <a:avLst/>
          </a:prstGeom>
          <a:noFill/>
        </p:spPr>
        <p:txBody>
          <a:bodyPr wrap="square" rtlCol="0">
            <a:spAutoFit/>
          </a:bodyPr>
          <a:lstStyle/>
          <a:p>
            <a:pPr algn="ctr">
              <a:lnSpc>
                <a:spcPct val="95000"/>
              </a:lnSpc>
            </a:pPr>
            <a:r>
              <a:rPr lang="en-US" sz="4000" i="1" dirty="0">
                <a:solidFill>
                  <a:schemeClr val="bg1"/>
                </a:solidFill>
              </a:rPr>
              <a:t>Anyone who comes to him must </a:t>
            </a:r>
            <a:r>
              <a:rPr lang="en-US" sz="4000" b="1" i="1" dirty="0">
                <a:solidFill>
                  <a:srgbClr val="FF0000"/>
                </a:solidFill>
              </a:rPr>
              <a:t>believe</a:t>
            </a:r>
            <a:r>
              <a:rPr lang="en-US" sz="4000" i="1" dirty="0">
                <a:solidFill>
                  <a:schemeClr val="bg1"/>
                </a:solidFill>
              </a:rPr>
              <a:t> that he exists </a:t>
            </a:r>
            <a:r>
              <a:rPr lang="en-US" sz="2800" dirty="0">
                <a:solidFill>
                  <a:schemeClr val="bg1"/>
                </a:solidFill>
              </a:rPr>
              <a:t>(Heb. 11:6).</a:t>
            </a:r>
          </a:p>
        </p:txBody>
      </p:sp>
      <p:sp>
        <p:nvSpPr>
          <p:cNvPr id="8" name="TextBox 7"/>
          <p:cNvSpPr txBox="1"/>
          <p:nvPr/>
        </p:nvSpPr>
        <p:spPr>
          <a:xfrm>
            <a:off x="171378" y="4919093"/>
            <a:ext cx="7162800" cy="1846659"/>
          </a:xfrm>
          <a:prstGeom prst="rect">
            <a:avLst/>
          </a:prstGeom>
          <a:noFill/>
        </p:spPr>
        <p:txBody>
          <a:bodyPr wrap="square" rtlCol="0">
            <a:spAutoFit/>
          </a:bodyPr>
          <a:lstStyle/>
          <a:p>
            <a:pPr algn="ctr">
              <a:lnSpc>
                <a:spcPct val="95000"/>
              </a:lnSpc>
            </a:pPr>
            <a:r>
              <a:rPr lang="en-US" sz="4000" i="1" dirty="0">
                <a:solidFill>
                  <a:schemeClr val="bg1"/>
                </a:solidFill>
              </a:rPr>
              <a:t>By </a:t>
            </a:r>
            <a:r>
              <a:rPr lang="en-US" sz="4000" b="1" i="1" dirty="0">
                <a:solidFill>
                  <a:srgbClr val="FF0000"/>
                </a:solidFill>
              </a:rPr>
              <a:t>faith</a:t>
            </a:r>
            <a:r>
              <a:rPr lang="en-US" sz="4000" i="1" dirty="0">
                <a:solidFill>
                  <a:schemeClr val="bg1"/>
                </a:solidFill>
              </a:rPr>
              <a:t> we understand that         the universe was created                 by the word of God </a:t>
            </a:r>
            <a:r>
              <a:rPr lang="en-US" sz="2800" dirty="0">
                <a:solidFill>
                  <a:schemeClr val="bg1"/>
                </a:solidFill>
              </a:rPr>
              <a:t>(3)</a:t>
            </a:r>
            <a:endParaRPr lang="en-US" sz="3200" dirty="0">
              <a:solidFill>
                <a:schemeClr val="bg1"/>
              </a:solidFill>
            </a:endParaRPr>
          </a:p>
        </p:txBody>
      </p:sp>
      <p:sp>
        <p:nvSpPr>
          <p:cNvPr id="9" name="TextBox 8"/>
          <p:cNvSpPr txBox="1"/>
          <p:nvPr/>
        </p:nvSpPr>
        <p:spPr>
          <a:xfrm>
            <a:off x="7623738" y="3675590"/>
            <a:ext cx="4553022" cy="3139321"/>
          </a:xfrm>
          <a:prstGeom prst="rect">
            <a:avLst/>
          </a:prstGeom>
          <a:noFill/>
        </p:spPr>
        <p:txBody>
          <a:bodyPr wrap="square" rtlCol="0">
            <a:spAutoFit/>
          </a:bodyPr>
          <a:lstStyle/>
          <a:p>
            <a:pPr>
              <a:lnSpc>
                <a:spcPct val="90000"/>
              </a:lnSpc>
            </a:pPr>
            <a:r>
              <a:rPr lang="en-US" sz="4400" b="1" dirty="0"/>
              <a:t>A belief in the existence of a personal/infinite God is a  </a:t>
            </a:r>
            <a:r>
              <a:rPr lang="en-US" sz="4400" b="1" dirty="0">
                <a:highlight>
                  <a:srgbClr val="FF0000"/>
                </a:highlight>
              </a:rPr>
              <a:t>reasonable</a:t>
            </a:r>
            <a:r>
              <a:rPr lang="en-US" sz="4400" b="1" dirty="0"/>
              <a:t> </a:t>
            </a:r>
            <a:r>
              <a:rPr lang="en-US" sz="4400" b="1" dirty="0">
                <a:highlight>
                  <a:srgbClr val="FF0000"/>
                </a:highlight>
              </a:rPr>
              <a:t>faith</a:t>
            </a:r>
            <a:r>
              <a:rPr lang="en-US" sz="4000" b="1" dirty="0"/>
              <a:t>. </a:t>
            </a:r>
          </a:p>
        </p:txBody>
      </p:sp>
      <p:sp>
        <p:nvSpPr>
          <p:cNvPr id="10" name="Rectangle 9"/>
          <p:cNvSpPr/>
          <p:nvPr/>
        </p:nvSpPr>
        <p:spPr>
          <a:xfrm>
            <a:off x="428663" y="1508760"/>
            <a:ext cx="1824917" cy="769441"/>
          </a:xfrm>
          <a:prstGeom prst="rect">
            <a:avLst/>
          </a:prstGeom>
          <a:noFill/>
        </p:spPr>
        <p:txBody>
          <a:bodyPr wrap="square" lIns="91440" tIns="45720" rIns="91440" bIns="45720">
            <a:spAutoFit/>
          </a:bodyPr>
          <a:lstStyle/>
          <a:p>
            <a:pPr algn="ctr"/>
            <a:r>
              <a:rPr lang="en-US" sz="4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LUCK?</a:t>
            </a:r>
          </a:p>
        </p:txBody>
      </p:sp>
      <p:sp>
        <p:nvSpPr>
          <p:cNvPr id="14" name="Rectangle 13"/>
          <p:cNvSpPr/>
          <p:nvPr/>
        </p:nvSpPr>
        <p:spPr>
          <a:xfrm>
            <a:off x="9982200" y="1752600"/>
            <a:ext cx="304800" cy="609600"/>
          </a:xfrm>
          <a:prstGeom prst="rect">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preferRelativeResize="0">
            <a:picLocks noChangeArrowheads="1"/>
          </p:cNvPicPr>
          <p:nvPr/>
        </p:nvPicPr>
        <p:blipFill>
          <a:blip r:embed="rId3" cstate="print"/>
          <a:srcRect/>
          <a:stretch>
            <a:fillRect/>
          </a:stretch>
        </p:blipFill>
        <p:spPr bwMode="auto">
          <a:xfrm>
            <a:off x="155448" y="265176"/>
            <a:ext cx="5936950" cy="3354436"/>
          </a:xfrm>
          <a:prstGeom prst="rect">
            <a:avLst/>
          </a:prstGeom>
          <a:noFill/>
          <a:ln w="9525">
            <a:noFill/>
            <a:miter lim="800000"/>
            <a:headEnd/>
            <a:tailEnd/>
          </a:ln>
        </p:spPr>
      </p:pic>
      <p:sp>
        <p:nvSpPr>
          <p:cNvPr id="12" name="Rectangle 11"/>
          <p:cNvSpPr/>
          <p:nvPr/>
        </p:nvSpPr>
        <p:spPr>
          <a:xfrm>
            <a:off x="241377" y="1077872"/>
            <a:ext cx="3111423" cy="1754326"/>
          </a:xfrm>
          <a:prstGeom prst="rect">
            <a:avLst/>
          </a:prstGeom>
          <a:noFill/>
        </p:spPr>
        <p:txBody>
          <a:bodyPr wrap="square" lIns="91440" tIns="45720" rIns="91440" bIns="45720">
            <a:spAutoFit/>
          </a:bodyPr>
          <a:lstStyle/>
          <a:p>
            <a:pPr algn="ctr"/>
            <a:r>
              <a:rPr lang="en-US" sz="3600" i="1" dirty="0">
                <a:ln w="0"/>
                <a:effectLst>
                  <a:outerShdw blurRad="38100" dist="19050" dir="2700000" algn="tl" rotWithShape="0">
                    <a:schemeClr val="dk1">
                      <a:alpha val="40000"/>
                    </a:schemeClr>
                  </a:outerShdw>
                </a:effectLst>
              </a:rPr>
              <a:t>It is neither a blind faith nor a leap of faith</a:t>
            </a:r>
          </a:p>
        </p:txBody>
      </p:sp>
      <p:pic>
        <p:nvPicPr>
          <p:cNvPr id="3075" name="Picture 3" descr="C:\Users\Cryun22\Documents\Imagenes 1\Faith\Faith 2.jpg"/>
          <p:cNvPicPr preferRelativeResize="0">
            <a:picLocks noChangeArrowheads="1"/>
          </p:cNvPicPr>
          <p:nvPr/>
        </p:nvPicPr>
        <p:blipFill>
          <a:blip r:embed="rId4" cstate="print"/>
          <a:srcRect/>
          <a:stretch>
            <a:fillRect/>
          </a:stretch>
        </p:blipFill>
        <p:spPr bwMode="auto">
          <a:xfrm>
            <a:off x="6089904" y="265176"/>
            <a:ext cx="5934111" cy="3395499"/>
          </a:xfrm>
          <a:prstGeom prst="rect">
            <a:avLst/>
          </a:prstGeom>
          <a:noFill/>
        </p:spPr>
      </p:pic>
      <p:sp>
        <p:nvSpPr>
          <p:cNvPr id="13" name="Rectangle 12"/>
          <p:cNvSpPr/>
          <p:nvPr/>
        </p:nvSpPr>
        <p:spPr>
          <a:xfrm>
            <a:off x="7543800" y="1984249"/>
            <a:ext cx="2895600" cy="1200329"/>
          </a:xfrm>
          <a:prstGeom prst="rect">
            <a:avLst/>
          </a:prstGeom>
          <a:noFill/>
        </p:spPr>
        <p:txBody>
          <a:bodyPr wrap="square" lIns="91440" tIns="45720" rIns="91440" bIns="45720">
            <a:spAutoFit/>
          </a:bodyPr>
          <a:lstStyle/>
          <a:p>
            <a:pPr algn="ctr"/>
            <a:r>
              <a:rPr lang="en-US" sz="3600" i="1" dirty="0">
                <a:ln w="0"/>
                <a:effectLst>
                  <a:outerShdw blurRad="38100" dist="19050" dir="2700000" algn="tl" rotWithShape="0">
                    <a:schemeClr val="dk1">
                      <a:alpha val="40000"/>
                    </a:schemeClr>
                  </a:outerShdw>
                </a:effectLst>
              </a:rPr>
              <a:t>Implicit </a:t>
            </a:r>
          </a:p>
          <a:p>
            <a:pPr algn="ctr"/>
            <a:r>
              <a:rPr lang="en-US" sz="3600" i="1" dirty="0">
                <a:ln w="0"/>
                <a:effectLst>
                  <a:outerShdw blurRad="38100" dist="19050" dir="2700000" algn="tl" rotWithShape="0">
                    <a:schemeClr val="dk1">
                      <a:alpha val="40000"/>
                    </a:schemeClr>
                  </a:outerShdw>
                </a:effectLst>
              </a:rPr>
              <a:t>evidence</a:t>
            </a:r>
          </a:p>
        </p:txBody>
      </p:sp>
      <p:sp>
        <p:nvSpPr>
          <p:cNvPr id="15" name="TextBox 14"/>
          <p:cNvSpPr txBox="1"/>
          <p:nvPr/>
        </p:nvSpPr>
        <p:spPr>
          <a:xfrm>
            <a:off x="4612033" y="233617"/>
            <a:ext cx="3429000" cy="1717521"/>
          </a:xfrm>
          <a:prstGeom prst="rect">
            <a:avLst/>
          </a:prstGeom>
          <a:noFill/>
        </p:spPr>
        <p:txBody>
          <a:bodyPr wrap="square" rtlCol="0">
            <a:spAutoFit/>
          </a:bodyPr>
          <a:lstStyle/>
          <a:p>
            <a:pPr algn="ctr">
              <a:lnSpc>
                <a:spcPct val="85000"/>
              </a:lnSpc>
            </a:pPr>
            <a:r>
              <a:rPr lang="en-US" sz="3200" i="1" dirty="0"/>
              <a:t>The heavens declare the                glory  of God </a:t>
            </a:r>
          </a:p>
          <a:p>
            <a:pPr algn="ctr">
              <a:lnSpc>
                <a:spcPct val="85000"/>
              </a:lnSpc>
            </a:pPr>
            <a:r>
              <a:rPr lang="en-US" sz="2800" dirty="0"/>
              <a:t>(Ps. 19:1).</a:t>
            </a:r>
            <a:endParaRPr lang="en-US" sz="3200" dirty="0"/>
          </a:p>
        </p:txBody>
      </p:sp>
      <p:sp>
        <p:nvSpPr>
          <p:cNvPr id="11" name="Rectangle 10"/>
          <p:cNvSpPr/>
          <p:nvPr/>
        </p:nvSpPr>
        <p:spPr>
          <a:xfrm>
            <a:off x="9900249" y="1483704"/>
            <a:ext cx="1751112" cy="769441"/>
          </a:xfrm>
          <a:prstGeom prst="rect">
            <a:avLst/>
          </a:prstGeom>
          <a:noFill/>
        </p:spPr>
        <p:txBody>
          <a:bodyPr wrap="square" lIns="91440" tIns="45720" rIns="91440" bIns="45720">
            <a:spAutoFit/>
          </a:bodyPr>
          <a:lstStyle/>
          <a:p>
            <a:pPr algn="ctr"/>
            <a:r>
              <a:rPr lang="en-US" sz="44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GOD</a:t>
            </a:r>
          </a:p>
        </p:txBody>
      </p:sp>
      <p:sp>
        <p:nvSpPr>
          <p:cNvPr id="2" name="Rectangle 1">
            <a:extLst>
              <a:ext uri="{FF2B5EF4-FFF2-40B4-BE49-F238E27FC236}">
                <a16:creationId xmlns:a16="http://schemas.microsoft.com/office/drawing/2014/main" id="{1B5CFC1F-9ECE-61FE-BB22-76EDDF0AA919}"/>
              </a:ext>
            </a:extLst>
          </p:cNvPr>
          <p:cNvSpPr/>
          <p:nvPr/>
        </p:nvSpPr>
        <p:spPr>
          <a:xfrm>
            <a:off x="11214012" y="1406759"/>
            <a:ext cx="505267" cy="923330"/>
          </a:xfrm>
          <a:prstGeom prst="rect">
            <a:avLst/>
          </a:prstGeom>
          <a:noFill/>
        </p:spPr>
        <p:txBody>
          <a:bodyPr wrap="none" lIns="91440" tIns="45720" rIns="91440" bIns="45720">
            <a:spAutoFit/>
          </a:bodyPr>
          <a:lstStyle/>
          <a:p>
            <a:pPr algn="ctr"/>
            <a:r>
              <a:rPr lang="en-US" sz="5400" b="0" cap="none" spc="0" dirty="0">
                <a:ln w="0"/>
                <a:solidFill>
                  <a:srgbClr val="FF0000"/>
                </a:solidFill>
                <a:effectLst>
                  <a:outerShdw blurRad="38100" dist="19050" dir="2700000" algn="tl" rotWithShape="0">
                    <a:schemeClr val="dk1">
                      <a:alpha val="40000"/>
                    </a:schemeClr>
                  </a:outerShdw>
                </a:effectLst>
              </a:rPr>
              <a:t>?</a:t>
            </a:r>
          </a:p>
        </p:txBody>
      </p:sp>
      <p:sp>
        <p:nvSpPr>
          <p:cNvPr id="4" name="&quot;Not Allowed&quot; Symbol 3">
            <a:extLst>
              <a:ext uri="{FF2B5EF4-FFF2-40B4-BE49-F238E27FC236}">
                <a16:creationId xmlns:a16="http://schemas.microsoft.com/office/drawing/2014/main" id="{2DED6CB1-65AD-806D-2D7A-D8803AFA5EDF}"/>
              </a:ext>
            </a:extLst>
          </p:cNvPr>
          <p:cNvSpPr/>
          <p:nvPr/>
        </p:nvSpPr>
        <p:spPr>
          <a:xfrm>
            <a:off x="1905000" y="496280"/>
            <a:ext cx="1824917" cy="1637320"/>
          </a:xfrm>
          <a:prstGeom prst="noSmoking">
            <a:avLst/>
          </a:prstGeom>
          <a:solidFill>
            <a:srgbClr val="C00000">
              <a:alpha val="8902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5375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10"/>
                                        <p:tgtEl>
                                          <p:spTgt spid="14"/>
                                        </p:tgtEl>
                                      </p:cBhvr>
                                    </p:animEffect>
                                    <p:set>
                                      <p:cBhvr>
                                        <p:cTn id="7" dur="1" fill="hold">
                                          <p:stCondLst>
                                            <p:cond delay="9"/>
                                          </p:stCondLst>
                                        </p:cTn>
                                        <p:tgtEl>
                                          <p:spTgt spid="14"/>
                                        </p:tgtEl>
                                        <p:attrNameLst>
                                          <p:attrName>style.visibility</p:attrName>
                                        </p:attrNameLst>
                                      </p:cBhvr>
                                      <p:to>
                                        <p:strVal val="hidden"/>
                                      </p:to>
                                    </p:set>
                                  </p:childTnLst>
                                </p:cTn>
                              </p:par>
                              <p:par>
                                <p:cTn id="8" presetID="9"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dissolve">
                                      <p:cBhvr>
                                        <p:cTn id="10" dur="500"/>
                                        <p:tgtEl>
                                          <p:spTgt spid="3">
                                            <p:bg/>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ssolve">
                                      <p:cBhvr>
                                        <p:cTn id="13" dur="1000"/>
                                        <p:tgtEl>
                                          <p:spTgt spid="3">
                                            <p:txEl>
                                              <p:pRg st="0" end="0"/>
                                            </p:txEl>
                                          </p:spTgt>
                                        </p:tgtEl>
                                      </p:cBhvr>
                                    </p:animEffect>
                                  </p:childTnLst>
                                </p:cTn>
                              </p:par>
                              <p:par>
                                <p:cTn id="14" presetID="9" presetClass="entr" presetSubtype="0" fill="hold" grpId="0" nodeType="withEffect">
                                  <p:stCondLst>
                                    <p:cond delay="1500"/>
                                  </p:stCondLst>
                                  <p:iterate type="lt">
                                    <p:tmPct val="12000"/>
                                  </p:iterate>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ssolve">
                                      <p:cBhvr>
                                        <p:cTn id="16" dur="1000"/>
                                        <p:tgtEl>
                                          <p:spTgt spid="3">
                                            <p:txEl>
                                              <p:pRg st="1" end="1"/>
                                            </p:txEl>
                                          </p:spTgt>
                                        </p:tgtEl>
                                      </p:cBhvr>
                                    </p:animEffect>
                                  </p:childTnLst>
                                </p:cTn>
                              </p:par>
                              <p:par>
                                <p:cTn id="17" presetID="9" presetClass="entr" presetSubtype="0" fill="hold" grpId="0" nodeType="withEffect">
                                  <p:stCondLst>
                                    <p:cond delay="3000"/>
                                  </p:stCondLst>
                                  <p:iterate type="lt">
                                    <p:tmPct val="12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ssolve">
                                      <p:cBhvr>
                                        <p:cTn id="19" dur="1000"/>
                                        <p:tgtEl>
                                          <p:spTgt spid="3">
                                            <p:txEl>
                                              <p:pRg st="2" end="2"/>
                                            </p:txEl>
                                          </p:spTgt>
                                        </p:tgtEl>
                                      </p:cBhvr>
                                    </p:animEffect>
                                  </p:childTnLst>
                                </p:cTn>
                              </p:par>
                              <p:par>
                                <p:cTn id="20" presetID="9" presetClass="entr" presetSubtype="0" fill="hold" grpId="0" nodeType="withEffect">
                                  <p:stCondLst>
                                    <p:cond delay="4500"/>
                                  </p:stCondLst>
                                  <p:iterate type="lt">
                                    <p:tmPct val="12000"/>
                                  </p:iterate>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1000"/>
                                        <p:tgtEl>
                                          <p:spTgt spid="3">
                                            <p:txEl>
                                              <p:pRg st="3" end="3"/>
                                            </p:txEl>
                                          </p:spTgt>
                                        </p:tgtEl>
                                      </p:cBhvr>
                                    </p:animEffect>
                                  </p:childTnLst>
                                </p:cTn>
                              </p:par>
                              <p:par>
                                <p:cTn id="23" presetID="9" presetClass="entr" presetSubtype="0" fill="hold" grpId="0" nodeType="withEffect">
                                  <p:stCondLst>
                                    <p:cond delay="600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dissolv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2" presetClass="entr" presetSubtype="2" fill="hold" grpId="0" nodeType="withEffect">
                                  <p:stCondLst>
                                    <p:cond delay="7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1+#ppt_w/2"/>
                                          </p:val>
                                        </p:tav>
                                        <p:tav tm="100000">
                                          <p:val>
                                            <p:strVal val="#ppt_x"/>
                                          </p:val>
                                        </p:tav>
                                      </p:tavLst>
                                    </p:anim>
                                    <p:anim calcmode="lin" valueType="num">
                                      <p:cBhvr additive="base">
                                        <p:cTn id="4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1" nodeType="clickEffect">
                                  <p:stCondLst>
                                    <p:cond delay="0"/>
                                  </p:stCondLst>
                                  <p:childTnLst>
                                    <p:animEffect transition="out" filter="dissolve">
                                      <p:cBhvr>
                                        <p:cTn id="46" dur="2000"/>
                                        <p:tgtEl>
                                          <p:spTgt spid="10"/>
                                        </p:tgtEl>
                                      </p:cBhvr>
                                    </p:animEffect>
                                    <p:set>
                                      <p:cBhvr>
                                        <p:cTn id="47" dur="1" fill="hold">
                                          <p:stCondLst>
                                            <p:cond delay="1999"/>
                                          </p:stCondLst>
                                        </p:cTn>
                                        <p:tgtEl>
                                          <p:spTgt spid="1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
                                        </p:tgtEl>
                                      </p:cBhvr>
                                    </p:animEffect>
                                    <p:set>
                                      <p:cBhvr>
                                        <p:cTn id="50" dur="1" fill="hold">
                                          <p:stCondLst>
                                            <p:cond delay="499"/>
                                          </p:stCondLst>
                                        </p:cTn>
                                        <p:tgtEl>
                                          <p:spTgt spid="2"/>
                                        </p:tgtEl>
                                        <p:attrNameLst>
                                          <p:attrName>style.visibility</p:attrName>
                                        </p:attrNameLst>
                                      </p:cBhvr>
                                      <p:to>
                                        <p:strVal val="hidden"/>
                                      </p:to>
                                    </p:set>
                                  </p:childTnLst>
                                </p:cTn>
                              </p:par>
                              <p:par>
                                <p:cTn id="51" presetID="6" presetClass="emph" presetSubtype="0" fill="hold" grpId="1" nodeType="withEffect">
                                  <p:stCondLst>
                                    <p:cond delay="0"/>
                                  </p:stCondLst>
                                  <p:childTnLst>
                                    <p:animScale>
                                      <p:cBhvr>
                                        <p:cTn id="52" dur="2000" fill="hold"/>
                                        <p:tgtEl>
                                          <p:spTgt spid="11"/>
                                        </p:tgtEl>
                                      </p:cBhvr>
                                      <p:by x="222000" y="222000"/>
                                    </p:animScale>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43" presetClass="entr" presetSubtype="0"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
                                        <p:tgtEl>
                                          <p:spTgt spid="7"/>
                                        </p:tgtEl>
                                      </p:cBhvr>
                                    </p:animEffect>
                                    <p:anim calcmode="lin" valueType="num">
                                      <p:cBhvr>
                                        <p:cTn id="64" dur="400" fill="hold"/>
                                        <p:tgtEl>
                                          <p:spTgt spid="7"/>
                                        </p:tgtEl>
                                        <p:attrNameLst>
                                          <p:attrName>ppt_x</p:attrName>
                                        </p:attrNameLst>
                                      </p:cBhvr>
                                      <p:tavLst>
                                        <p:tav tm="0">
                                          <p:val>
                                            <p:strVal val="#ppt_x"/>
                                          </p:val>
                                        </p:tav>
                                        <p:tav tm="100000">
                                          <p:val>
                                            <p:strVal val="#ppt_x"/>
                                          </p:val>
                                        </p:tav>
                                      </p:tavLst>
                                    </p:anim>
                                    <p:anim calcmode="lin" valueType="num">
                                      <p:cBhvr>
                                        <p:cTn id="65" dur="400" fill="hold"/>
                                        <p:tgtEl>
                                          <p:spTgt spid="7"/>
                                        </p:tgtEl>
                                        <p:attrNameLst>
                                          <p:attrName>ppt_y</p:attrName>
                                        </p:attrNameLst>
                                      </p:cBhvr>
                                      <p:tavLst>
                                        <p:tav tm="0">
                                          <p:val>
                                            <p:strVal val="#ppt_y+0.31"/>
                                          </p:val>
                                        </p:tav>
                                        <p:tav tm="100000">
                                          <p:val>
                                            <p:strVal val="#ppt_y+0.31"/>
                                          </p:val>
                                        </p:tav>
                                      </p:tavLst>
                                    </p:anim>
                                    <p:anim calcmode="lin" valueType="num">
                                      <p:cBhvr>
                                        <p:cTn id="66"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7"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3" presetClass="entr" presetSubtype="0" fill="hold" grpId="0"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100"/>
                                        <p:tgtEl>
                                          <p:spTgt spid="8"/>
                                        </p:tgtEl>
                                      </p:cBhvr>
                                    </p:animEffect>
                                    <p:anim calcmode="lin" valueType="num">
                                      <p:cBhvr>
                                        <p:cTn id="73" dur="400" fill="hold"/>
                                        <p:tgtEl>
                                          <p:spTgt spid="8"/>
                                        </p:tgtEl>
                                        <p:attrNameLst>
                                          <p:attrName>ppt_x</p:attrName>
                                        </p:attrNameLst>
                                      </p:cBhvr>
                                      <p:tavLst>
                                        <p:tav tm="0">
                                          <p:val>
                                            <p:strVal val="#ppt_x"/>
                                          </p:val>
                                        </p:tav>
                                        <p:tav tm="100000">
                                          <p:val>
                                            <p:strVal val="#ppt_x"/>
                                          </p:val>
                                        </p:tav>
                                      </p:tavLst>
                                    </p:anim>
                                    <p:anim calcmode="lin" valueType="num">
                                      <p:cBhvr>
                                        <p:cTn id="74" dur="400" fill="hold"/>
                                        <p:tgtEl>
                                          <p:spTgt spid="8"/>
                                        </p:tgtEl>
                                        <p:attrNameLst>
                                          <p:attrName>ppt_y</p:attrName>
                                        </p:attrNameLst>
                                      </p:cBhvr>
                                      <p:tavLst>
                                        <p:tav tm="0">
                                          <p:val>
                                            <p:strVal val="#ppt_y+0.31"/>
                                          </p:val>
                                        </p:tav>
                                        <p:tav tm="100000">
                                          <p:val>
                                            <p:strVal val="#ppt_y+0.31"/>
                                          </p:val>
                                        </p:tav>
                                      </p:tavLst>
                                    </p:anim>
                                    <p:anim calcmode="lin" valueType="num">
                                      <p:cBhvr>
                                        <p:cTn id="75"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6"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7" presetClass="entr" presetSubtype="0" fill="hold" grpId="0"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1000"/>
                                        <p:tgtEl>
                                          <p:spTgt spid="12"/>
                                        </p:tgtEl>
                                      </p:cBhvr>
                                    </p:animEffect>
                                    <p:anim calcmode="lin" valueType="num">
                                      <p:cBhvr>
                                        <p:cTn id="82" dur="1000" fill="hold"/>
                                        <p:tgtEl>
                                          <p:spTgt spid="12"/>
                                        </p:tgtEl>
                                        <p:attrNameLst>
                                          <p:attrName>ppt_x</p:attrName>
                                        </p:attrNameLst>
                                      </p:cBhvr>
                                      <p:tavLst>
                                        <p:tav tm="0">
                                          <p:val>
                                            <p:strVal val="#ppt_x"/>
                                          </p:val>
                                        </p:tav>
                                        <p:tav tm="100000">
                                          <p:val>
                                            <p:strVal val="#ppt_x"/>
                                          </p:val>
                                        </p:tav>
                                      </p:tavLst>
                                    </p:anim>
                                    <p:anim calcmode="lin" valueType="num">
                                      <p:cBhvr>
                                        <p:cTn id="83" dur="1000" fill="hold"/>
                                        <p:tgtEl>
                                          <p:spTgt spid="1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3074"/>
                                        </p:tgtEl>
                                        <p:attrNameLst>
                                          <p:attrName>style.visibility</p:attrName>
                                        </p:attrNameLst>
                                      </p:cBhvr>
                                      <p:to>
                                        <p:strVal val="visible"/>
                                      </p:to>
                                    </p:set>
                                    <p:animEffect transition="in" filter="fade">
                                      <p:cBhvr>
                                        <p:cTn id="86" dur="1000"/>
                                        <p:tgtEl>
                                          <p:spTgt spid="3074"/>
                                        </p:tgtEl>
                                      </p:cBhvr>
                                    </p:animEffect>
                                    <p:anim calcmode="lin" valueType="num">
                                      <p:cBhvr>
                                        <p:cTn id="87" dur="1000" fill="hold"/>
                                        <p:tgtEl>
                                          <p:spTgt spid="3074"/>
                                        </p:tgtEl>
                                        <p:attrNameLst>
                                          <p:attrName>ppt_x</p:attrName>
                                        </p:attrNameLst>
                                      </p:cBhvr>
                                      <p:tavLst>
                                        <p:tav tm="0">
                                          <p:val>
                                            <p:strVal val="#ppt_x"/>
                                          </p:val>
                                        </p:tav>
                                        <p:tav tm="100000">
                                          <p:val>
                                            <p:strVal val="#ppt_x"/>
                                          </p:val>
                                        </p:tav>
                                      </p:tavLst>
                                    </p:anim>
                                    <p:anim calcmode="lin" valueType="num">
                                      <p:cBhvr>
                                        <p:cTn id="88"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7" presetClass="entr" presetSubtype="0" fill="hold" grpId="0" nodeType="clickEffect">
                                  <p:stCondLst>
                                    <p:cond delay="0"/>
                                  </p:stCondLst>
                                  <p:iterate type="lt">
                                    <p:tmPct val="50000"/>
                                  </p:iterate>
                                  <p:childTnLst>
                                    <p:set>
                                      <p:cBhvr>
                                        <p:cTn id="92" dur="1" fill="hold">
                                          <p:stCondLst>
                                            <p:cond delay="0"/>
                                          </p:stCondLst>
                                        </p:cTn>
                                        <p:tgtEl>
                                          <p:spTgt spid="9"/>
                                        </p:tgtEl>
                                        <p:attrNameLst>
                                          <p:attrName>style.visibility</p:attrName>
                                        </p:attrNameLst>
                                      </p:cBhvr>
                                      <p:to>
                                        <p:strVal val="visible"/>
                                      </p:to>
                                    </p:set>
                                    <p:anim calcmode="discrete" valueType="clr">
                                      <p:cBhvr override="childStyle">
                                        <p:cTn id="93"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94" dur="80"/>
                                        <p:tgtEl>
                                          <p:spTgt spid="9"/>
                                        </p:tgtEl>
                                        <p:attrNameLst>
                                          <p:attrName>fillcolor</p:attrName>
                                        </p:attrNameLst>
                                      </p:cBhvr>
                                      <p:tavLst>
                                        <p:tav tm="0">
                                          <p:val>
                                            <p:clrVal>
                                              <a:schemeClr val="accent2"/>
                                            </p:clrVal>
                                          </p:val>
                                        </p:tav>
                                        <p:tav tm="50000">
                                          <p:val>
                                            <p:clrVal>
                                              <a:schemeClr val="hlink"/>
                                            </p:clrVal>
                                          </p:val>
                                        </p:tav>
                                      </p:tavLst>
                                    </p:anim>
                                    <p:set>
                                      <p:cBhvr>
                                        <p:cTn id="95" dur="80"/>
                                        <p:tgtEl>
                                          <p:spTgt spid="9"/>
                                        </p:tgtEl>
                                        <p:attrNameLst>
                                          <p:attrName>fill.type</p:attrName>
                                        </p:attrNameLst>
                                      </p:cBhvr>
                                      <p:to>
                                        <p:strVal val="solid"/>
                                      </p:to>
                                    </p:set>
                                  </p:childTnLst>
                                </p:cTn>
                              </p:par>
                              <p:par>
                                <p:cTn id="96" presetID="10" presetClass="entr" presetSubtype="0" fill="hold" grpId="0" nodeType="withEffect">
                                  <p:stCondLst>
                                    <p:cond delay="140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5000"/>
                                        <p:tgtEl>
                                          <p:spTgt spid="4"/>
                                        </p:tgtEl>
                                      </p:cBhvr>
                                    </p:animEffect>
                                  </p:childTnLst>
                                </p:cTn>
                              </p:par>
                              <p:par>
                                <p:cTn id="99" presetID="10" presetClass="entr" presetSubtype="0" fill="hold" nodeType="withEffect">
                                  <p:stCondLst>
                                    <p:cond delay="0"/>
                                  </p:stCondLst>
                                  <p:childTnLst>
                                    <p:set>
                                      <p:cBhvr>
                                        <p:cTn id="100" dur="1" fill="hold">
                                          <p:stCondLst>
                                            <p:cond delay="0"/>
                                          </p:stCondLst>
                                        </p:cTn>
                                        <p:tgtEl>
                                          <p:spTgt spid="3075"/>
                                        </p:tgtEl>
                                        <p:attrNameLst>
                                          <p:attrName>style.visibility</p:attrName>
                                        </p:attrNameLst>
                                      </p:cBhvr>
                                      <p:to>
                                        <p:strVal val="visible"/>
                                      </p:to>
                                    </p:set>
                                    <p:animEffect transition="in" filter="fade">
                                      <p:cBhvr>
                                        <p:cTn id="101" dur="4000"/>
                                        <p:tgtEl>
                                          <p:spTgt spid="3075"/>
                                        </p:tgtEl>
                                      </p:cBhvr>
                                    </p:animEffect>
                                  </p:childTnLst>
                                </p:cTn>
                              </p:par>
                              <p:par>
                                <p:cTn id="102" presetID="47" presetClass="entr" presetSubtype="0" fill="hold" grpId="0" nodeType="withEffect">
                                  <p:stCondLst>
                                    <p:cond delay="3000"/>
                                  </p:stCondLst>
                                  <p:childTnLst>
                                    <p:set>
                                      <p:cBhvr>
                                        <p:cTn id="103" dur="1" fill="hold">
                                          <p:stCondLst>
                                            <p:cond delay="0"/>
                                          </p:stCondLst>
                                        </p:cTn>
                                        <p:tgtEl>
                                          <p:spTgt spid="13"/>
                                        </p:tgtEl>
                                        <p:attrNameLst>
                                          <p:attrName>style.visibility</p:attrName>
                                        </p:attrNameLst>
                                      </p:cBhvr>
                                      <p:to>
                                        <p:strVal val="visible"/>
                                      </p:to>
                                    </p:set>
                                    <p:animEffect transition="in" filter="fade">
                                      <p:cBhvr>
                                        <p:cTn id="104" dur="1000"/>
                                        <p:tgtEl>
                                          <p:spTgt spid="13"/>
                                        </p:tgtEl>
                                      </p:cBhvr>
                                    </p:animEffect>
                                    <p:anim calcmode="lin" valueType="num">
                                      <p:cBhvr>
                                        <p:cTn id="105" dur="1000" fill="hold"/>
                                        <p:tgtEl>
                                          <p:spTgt spid="13"/>
                                        </p:tgtEl>
                                        <p:attrNameLst>
                                          <p:attrName>ppt_x</p:attrName>
                                        </p:attrNameLst>
                                      </p:cBhvr>
                                      <p:tavLst>
                                        <p:tav tm="0">
                                          <p:val>
                                            <p:strVal val="#ppt_x"/>
                                          </p:val>
                                        </p:tav>
                                        <p:tav tm="100000">
                                          <p:val>
                                            <p:strVal val="#ppt_x"/>
                                          </p:val>
                                        </p:tav>
                                      </p:tavLst>
                                    </p:anim>
                                    <p:anim calcmode="lin" valueType="num">
                                      <p:cBhvr>
                                        <p:cTn id="106" dur="1000" fill="hold"/>
                                        <p:tgtEl>
                                          <p:spTgt spid="1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3000"/>
                                  </p:stCondLst>
                                  <p:childTnLst>
                                    <p:set>
                                      <p:cBhvr>
                                        <p:cTn id="108" dur="1" fill="hold">
                                          <p:stCondLst>
                                            <p:cond delay="0"/>
                                          </p:stCondLst>
                                        </p:cTn>
                                        <p:tgtEl>
                                          <p:spTgt spid="15"/>
                                        </p:tgtEl>
                                        <p:attrNameLst>
                                          <p:attrName>style.visibility</p:attrName>
                                        </p:attrNameLst>
                                      </p:cBhvr>
                                      <p:to>
                                        <p:strVal val="visible"/>
                                      </p:to>
                                    </p:set>
                                    <p:animEffect transition="in" filter="fade">
                                      <p:cBhvr>
                                        <p:cTn id="109" dur="1000"/>
                                        <p:tgtEl>
                                          <p:spTgt spid="15"/>
                                        </p:tgtEl>
                                      </p:cBhvr>
                                    </p:animEffect>
                                    <p:anim calcmode="lin" valueType="num">
                                      <p:cBhvr>
                                        <p:cTn id="110" dur="1000" fill="hold"/>
                                        <p:tgtEl>
                                          <p:spTgt spid="15"/>
                                        </p:tgtEl>
                                        <p:attrNameLst>
                                          <p:attrName>ppt_x</p:attrName>
                                        </p:attrNameLst>
                                      </p:cBhvr>
                                      <p:tavLst>
                                        <p:tav tm="0">
                                          <p:val>
                                            <p:strVal val="#ppt_x"/>
                                          </p:val>
                                        </p:tav>
                                        <p:tav tm="100000">
                                          <p:val>
                                            <p:strVal val="#ppt_x"/>
                                          </p:val>
                                        </p:tav>
                                      </p:tavLst>
                                    </p:anim>
                                    <p:anim calcmode="lin" valueType="num">
                                      <p:cBhvr>
                                        <p:cTn id="11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nimBg="1"/>
      <p:bldP spid="7" grpId="0"/>
      <p:bldP spid="8" grpId="0"/>
      <p:bldP spid="9" grpId="0"/>
      <p:bldP spid="10" grpId="0"/>
      <p:bldP spid="10" grpId="1"/>
      <p:bldP spid="14" grpId="0" animBg="1"/>
      <p:bldP spid="12" grpId="0"/>
      <p:bldP spid="13" grpId="0"/>
      <p:bldP spid="15" grpId="0"/>
      <p:bldP spid="11" grpId="0"/>
      <p:bldP spid="11" grpId="1"/>
      <p:bldP spid="2" grpId="0"/>
      <p:bldP spid="2" grpId="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9">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454A9DA-2B71-F887-DF58-DFFD843F7483}"/>
              </a:ext>
            </a:extLst>
          </p:cNvPr>
          <p:cNvSpPr>
            <a:spLocks noGrp="1"/>
          </p:cNvSpPr>
          <p:nvPr>
            <p:ph type="title"/>
          </p:nvPr>
        </p:nvSpPr>
        <p:spPr>
          <a:xfrm>
            <a:off x="890338" y="640080"/>
            <a:ext cx="3734014" cy="3566160"/>
          </a:xfrm>
        </p:spPr>
        <p:txBody>
          <a:bodyPr vert="horz" lIns="91440" tIns="45720" rIns="91440" bIns="45720" rtlCol="0" anchor="b">
            <a:normAutofit/>
          </a:bodyPr>
          <a:lstStyle/>
          <a:p>
            <a:pPr algn="l">
              <a:lnSpc>
                <a:spcPct val="90000"/>
              </a:lnSpc>
            </a:pPr>
            <a:r>
              <a:rPr lang="en-US" sz="4600" b="1" dirty="0"/>
              <a:t>Come to  know this God through faith in His Son Jesus Christ. </a:t>
            </a:r>
          </a:p>
        </p:txBody>
      </p:sp>
      <p:sp>
        <p:nvSpPr>
          <p:cNvPr id="19"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ross on a pole&#10;&#10;Description automatically generated with low confidence">
            <a:extLst>
              <a:ext uri="{FF2B5EF4-FFF2-40B4-BE49-F238E27FC236}">
                <a16:creationId xmlns:a16="http://schemas.microsoft.com/office/drawing/2014/main" id="{84E27194-BF3A-143E-B7CA-1B6D52D7289C}"/>
              </a:ext>
            </a:extLst>
          </p:cNvPr>
          <p:cNvPicPr>
            <a:picLocks noChangeAspect="1"/>
          </p:cNvPicPr>
          <p:nvPr/>
        </p:nvPicPr>
        <p:blipFill rotWithShape="1">
          <a:blip r:embed="rId2">
            <a:extLst>
              <a:ext uri="{28A0092B-C50C-407E-A947-70E740481C1C}">
                <a14:useLocalDpi xmlns:a14="http://schemas.microsoft.com/office/drawing/2010/main" val="0"/>
              </a:ext>
            </a:extLst>
          </a:blip>
          <a:srcRect t="4060" b="3989"/>
          <a:stretch/>
        </p:blipFill>
        <p:spPr>
          <a:xfrm>
            <a:off x="5867400" y="-76200"/>
            <a:ext cx="6878775" cy="69342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extBox 5">
            <a:extLst>
              <a:ext uri="{FF2B5EF4-FFF2-40B4-BE49-F238E27FC236}">
                <a16:creationId xmlns:a16="http://schemas.microsoft.com/office/drawing/2014/main" id="{8893640C-74D3-AA13-D3CA-5751183FF222}"/>
              </a:ext>
            </a:extLst>
          </p:cNvPr>
          <p:cNvSpPr txBox="1"/>
          <p:nvPr/>
        </p:nvSpPr>
        <p:spPr>
          <a:xfrm>
            <a:off x="771714" y="4655050"/>
            <a:ext cx="5095686" cy="2142125"/>
          </a:xfrm>
          <a:prstGeom prst="rect">
            <a:avLst/>
          </a:prstGeom>
          <a:noFill/>
        </p:spPr>
        <p:txBody>
          <a:bodyPr wrap="square" rtlCol="0">
            <a:spAutoFit/>
          </a:bodyPr>
          <a:lstStyle/>
          <a:p>
            <a:pPr marL="0" marR="0">
              <a:lnSpc>
                <a:spcPct val="90000"/>
              </a:lnSpc>
              <a:spcBef>
                <a:spcPts val="0"/>
              </a:spcBef>
              <a:spcAft>
                <a:spcPts val="0"/>
              </a:spcAft>
              <a:tabLst>
                <a:tab pos="182880" algn="l"/>
                <a:tab pos="365760" algn="l"/>
                <a:tab pos="548640" algn="l"/>
                <a:tab pos="731520" algn="l"/>
                <a:tab pos="914400" algn="l"/>
                <a:tab pos="1097280" algn="l"/>
              </a:tabLst>
            </a:pPr>
            <a:r>
              <a:rPr lang="en-US" sz="3200" dirty="0">
                <a:effectLst/>
                <a:ea typeface="Malgun Gothic" panose="020B0503020000020004" pitchFamily="34" charset="-127"/>
                <a:cs typeface="Arial" panose="020B0604020202020204" pitchFamily="34" charset="0"/>
              </a:rPr>
              <a:t>“</a:t>
            </a:r>
            <a:r>
              <a:rPr lang="en-US" sz="3200" dirty="0">
                <a:solidFill>
                  <a:srgbClr val="000000"/>
                </a:solidFill>
                <a:effectLst/>
                <a:ea typeface="Malgun Gothic" panose="020B0503020000020004" pitchFamily="34" charset="-127"/>
                <a:cs typeface="Arial" panose="020B0604020202020204" pitchFamily="34" charset="0"/>
              </a:rPr>
              <a:t>No one has ever seen God; the only God, who is              at the</a:t>
            </a:r>
            <a:r>
              <a:rPr lang="en-US" sz="3200" dirty="0">
                <a:solidFill>
                  <a:srgbClr val="000000"/>
                </a:solidFill>
                <a:ea typeface="MS Mincho" panose="02020609040205080304" pitchFamily="49" charset="-128"/>
                <a:cs typeface="Times New Roman" panose="02020603050405020304" pitchFamily="18" charset="0"/>
              </a:rPr>
              <a:t> </a:t>
            </a:r>
            <a:r>
              <a:rPr lang="en-US" sz="3200" b="0" dirty="0">
                <a:solidFill>
                  <a:srgbClr val="000000"/>
                </a:solidFill>
                <a:effectLst/>
                <a:ea typeface="MS Mincho" panose="02020609040205080304" pitchFamily="49" charset="-128"/>
                <a:cs typeface="Times New Roman" panose="02020603050405020304" pitchFamily="18" charset="0"/>
              </a:rPr>
              <a:t>Father's side,</a:t>
            </a:r>
            <a:r>
              <a:rPr lang="en-US" sz="3200" b="0" dirty="0">
                <a:solidFill>
                  <a:schemeClr val="bg1"/>
                </a:solidFill>
                <a:effectLst/>
                <a:ea typeface="MS Mincho" panose="02020609040205080304" pitchFamily="49" charset="-128"/>
                <a:cs typeface="Times New Roman" panose="02020603050405020304" pitchFamily="18" charset="0"/>
              </a:rPr>
              <a:t> </a:t>
            </a:r>
            <a:r>
              <a:rPr lang="en-US" sz="3200" b="0" dirty="0">
                <a:solidFill>
                  <a:schemeClr val="bg1"/>
                </a:solidFill>
                <a:effectLst/>
                <a:highlight>
                  <a:srgbClr val="000000"/>
                </a:highlight>
                <a:ea typeface="MS Mincho" panose="02020609040205080304" pitchFamily="49" charset="-128"/>
                <a:cs typeface="Times New Roman" panose="02020603050405020304" pitchFamily="18" charset="0"/>
              </a:rPr>
              <a:t>he has</a:t>
            </a:r>
            <a:r>
              <a:rPr lang="en-US" sz="3200" b="0" dirty="0">
                <a:solidFill>
                  <a:schemeClr val="bg1"/>
                </a:solidFill>
                <a:effectLst/>
                <a:ea typeface="MS Mincho" panose="02020609040205080304" pitchFamily="49" charset="-128"/>
                <a:cs typeface="Times New Roman" panose="02020603050405020304" pitchFamily="18" charset="0"/>
              </a:rPr>
              <a:t> </a:t>
            </a:r>
            <a:r>
              <a:rPr lang="en-US" sz="3200" b="0" dirty="0">
                <a:solidFill>
                  <a:schemeClr val="bg1"/>
                </a:solidFill>
                <a:effectLst/>
                <a:highlight>
                  <a:srgbClr val="000000"/>
                </a:highlight>
                <a:ea typeface="MS Mincho" panose="02020609040205080304" pitchFamily="49" charset="-128"/>
                <a:cs typeface="Times New Roman" panose="02020603050405020304" pitchFamily="18" charset="0"/>
              </a:rPr>
              <a:t>made him known</a:t>
            </a:r>
            <a:r>
              <a:rPr lang="en-US" sz="3200" b="0" dirty="0">
                <a:solidFill>
                  <a:srgbClr val="000000"/>
                </a:solidFill>
                <a:effectLst/>
                <a:ea typeface="MS Mincho" panose="02020609040205080304" pitchFamily="49" charset="-128"/>
                <a:cs typeface="Times New Roman" panose="02020603050405020304" pitchFamily="18" charset="0"/>
              </a:rPr>
              <a:t>” (Jn. 1:18).</a:t>
            </a:r>
            <a:endParaRPr lang="en-US" sz="3200" b="1" dirty="0">
              <a:effectLst/>
              <a:ea typeface="MS Mincho" panose="02020609040205080304" pitchFamily="49" charset="-128"/>
            </a:endParaRPr>
          </a:p>
          <a:p>
            <a:endParaRPr lang="en-US" dirty="0"/>
          </a:p>
        </p:txBody>
      </p:sp>
      <p:pic>
        <p:nvPicPr>
          <p:cNvPr id="8" name="Picture 7">
            <a:extLst>
              <a:ext uri="{FF2B5EF4-FFF2-40B4-BE49-F238E27FC236}">
                <a16:creationId xmlns:a16="http://schemas.microsoft.com/office/drawing/2014/main" id="{1D4B75A5-205E-83C7-89E2-A516AB703D60}"/>
              </a:ext>
            </a:extLst>
          </p:cNvPr>
          <p:cNvPicPr>
            <a:picLocks noChangeAspect="1"/>
          </p:cNvPicPr>
          <p:nvPr/>
        </p:nvPicPr>
        <p:blipFill>
          <a:blip r:embed="rId3">
            <a:extLst>
              <a:ext uri="{BEBA8EAE-BF5A-486C-A8C5-ECC9F3942E4B}">
                <a14:imgProps xmlns:a14="http://schemas.microsoft.com/office/drawing/2010/main">
                  <a14:imgLayer r:embed="rId4">
                    <a14:imgEffect>
                      <a14:artisticMarker/>
                    </a14:imgEffect>
                  </a14:imgLayer>
                </a14:imgProps>
              </a:ext>
              <a:ext uri="{28A0092B-C50C-407E-A947-70E740481C1C}">
                <a14:useLocalDpi xmlns:a14="http://schemas.microsoft.com/office/drawing/2010/main" val="0"/>
              </a:ext>
            </a:extLst>
          </a:blip>
          <a:stretch>
            <a:fillRect/>
          </a:stretch>
        </p:blipFill>
        <p:spPr>
          <a:xfrm>
            <a:off x="1164949" y="1386390"/>
            <a:ext cx="3156406" cy="222338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Rectangle 6">
            <a:extLst>
              <a:ext uri="{FF2B5EF4-FFF2-40B4-BE49-F238E27FC236}">
                <a16:creationId xmlns:a16="http://schemas.microsoft.com/office/drawing/2014/main" id="{EB775D85-0F72-9F7D-55A1-142FF2E69745}"/>
              </a:ext>
            </a:extLst>
          </p:cNvPr>
          <p:cNvSpPr/>
          <p:nvPr/>
        </p:nvSpPr>
        <p:spPr>
          <a:xfrm>
            <a:off x="879153" y="755665"/>
            <a:ext cx="6209905" cy="3416320"/>
          </a:xfrm>
          <a:prstGeom prst="rect">
            <a:avLst/>
          </a:prstGeom>
          <a:noFill/>
        </p:spPr>
        <p:txBody>
          <a:bodyPr wrap="none" lIns="91440" tIns="45720" rIns="91440" bIns="45720">
            <a:spAutoFit/>
          </a:bodyPr>
          <a:lstStyle/>
          <a:p>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Today, don’t                </a:t>
            </a:r>
          </a:p>
          <a:p>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suppress </a:t>
            </a:r>
            <a:r>
              <a:rPr lang="en-US" sz="5400" b="1" dirty="0">
                <a:ln w="9525">
                  <a:solidFill>
                    <a:schemeClr val="bg1"/>
                  </a:solidFill>
                  <a:prstDash val="solid"/>
                </a:ln>
                <a:effectLst>
                  <a:outerShdw blurRad="12700" dist="38100" dir="2700000" algn="tl" rotWithShape="0">
                    <a:schemeClr val="bg1">
                      <a:lumMod val="50000"/>
                    </a:schemeClr>
                  </a:outerShdw>
                </a:effectLst>
              </a:rPr>
              <a:t>t</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hat </a:t>
            </a:r>
          </a:p>
          <a:p>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which is </a:t>
            </a:r>
          </a:p>
          <a:p>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obvious.</a:t>
            </a:r>
          </a:p>
        </p:txBody>
      </p:sp>
      <p:pic>
        <p:nvPicPr>
          <p:cNvPr id="4" name="Picture 3">
            <a:extLst>
              <a:ext uri="{FF2B5EF4-FFF2-40B4-BE49-F238E27FC236}">
                <a16:creationId xmlns:a16="http://schemas.microsoft.com/office/drawing/2014/main" id="{BC5E675B-B19E-CFCF-DE64-B538A995E8FA}"/>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Marker/>
                    </a14:imgEffect>
                  </a14:imgLayer>
                </a14:imgProps>
              </a:ext>
              <a:ext uri="{28A0092B-C50C-407E-A947-70E740481C1C}">
                <a14:useLocalDpi xmlns:a14="http://schemas.microsoft.com/office/drawing/2010/main" val="0"/>
              </a:ext>
            </a:extLst>
          </a:blip>
          <a:stretch>
            <a:fillRect/>
          </a:stretch>
        </p:blipFill>
        <p:spPr>
          <a:xfrm>
            <a:off x="5095040" y="899301"/>
            <a:ext cx="6992720" cy="35313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Rectangle 8">
            <a:extLst>
              <a:ext uri="{FF2B5EF4-FFF2-40B4-BE49-F238E27FC236}">
                <a16:creationId xmlns:a16="http://schemas.microsoft.com/office/drawing/2014/main" id="{E2C8808F-8D85-74B7-BC19-2C5E87C1B892}"/>
              </a:ext>
            </a:extLst>
          </p:cNvPr>
          <p:cNvSpPr/>
          <p:nvPr/>
        </p:nvSpPr>
        <p:spPr>
          <a:xfrm>
            <a:off x="10273479" y="1212208"/>
            <a:ext cx="1507144" cy="1908215"/>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GOD</a:t>
            </a:r>
          </a:p>
          <a:p>
            <a:pPr algn="ctr"/>
            <a:endParaRPr lang="en-US" sz="3200" dirty="0">
              <a:ln w="0"/>
              <a:solidFill>
                <a:schemeClr val="bg1"/>
              </a:solidFill>
              <a:effectLst>
                <a:outerShdw blurRad="38100" dist="19050" dir="2700000" algn="tl" rotWithShape="0">
                  <a:schemeClr val="dk1">
                    <a:alpha val="40000"/>
                  </a:schemeClr>
                </a:outerShdw>
              </a:effectLst>
            </a:endParaRPr>
          </a:p>
          <a:p>
            <a:pPr algn="ctr"/>
            <a:r>
              <a:rPr lang="en-US" sz="3200" dirty="0">
                <a:ln w="0"/>
                <a:solidFill>
                  <a:schemeClr val="bg1"/>
                </a:solidFill>
                <a:effectLst>
                  <a:outerShdw blurRad="38100" dist="19050" dir="2700000" algn="tl" rotWithShape="0">
                    <a:schemeClr val="dk1">
                      <a:alpha val="40000"/>
                    </a:schemeClr>
                  </a:outerShdw>
                </a:effectLst>
              </a:rPr>
              <a:t>Ahead</a:t>
            </a:r>
            <a:endParaRPr lang="en-US" sz="3200" b="0" cap="none" spc="0" dirty="0">
              <a:ln w="0"/>
              <a:solidFill>
                <a:schemeClr val="bg1"/>
              </a:solidFill>
              <a:effectLst>
                <a:outerShdw blurRad="38100" dist="19050" dir="2700000" algn="tl" rotWithShape="0">
                  <a:schemeClr val="dk1">
                    <a:alpha val="40000"/>
                  </a:schemeClr>
                </a:outerShdw>
              </a:effectLst>
            </a:endParaRPr>
          </a:p>
        </p:txBody>
      </p:sp>
      <p:sp>
        <p:nvSpPr>
          <p:cNvPr id="10" name="TextBox 9">
            <a:extLst>
              <a:ext uri="{FF2B5EF4-FFF2-40B4-BE49-F238E27FC236}">
                <a16:creationId xmlns:a16="http://schemas.microsoft.com/office/drawing/2014/main" id="{F222E318-0D2C-59A1-854F-E9D040A211DE}"/>
              </a:ext>
            </a:extLst>
          </p:cNvPr>
          <p:cNvSpPr txBox="1"/>
          <p:nvPr/>
        </p:nvSpPr>
        <p:spPr>
          <a:xfrm>
            <a:off x="5316011" y="1076787"/>
            <a:ext cx="4714800" cy="1089529"/>
          </a:xfrm>
          <a:prstGeom prst="rect">
            <a:avLst/>
          </a:prstGeom>
          <a:noFill/>
        </p:spPr>
        <p:txBody>
          <a:bodyPr wrap="square" rtlCol="0">
            <a:spAutoFit/>
          </a:bodyPr>
          <a:lstStyle/>
          <a:p>
            <a:pPr algn="ctr">
              <a:lnSpc>
                <a:spcPct val="90000"/>
              </a:lnSpc>
            </a:pPr>
            <a:r>
              <a:rPr lang="en-US" sz="3600" i="1" dirty="0"/>
              <a:t>“The heavens declare the glory of God.”</a:t>
            </a:r>
          </a:p>
        </p:txBody>
      </p:sp>
    </p:spTree>
    <p:extLst>
      <p:ext uri="{BB962C8B-B14F-4D97-AF65-F5344CB8AC3E}">
        <p14:creationId xmlns:p14="http://schemas.microsoft.com/office/powerpoint/2010/main" val="3567499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500"/>
                                  </p:stCondLst>
                                  <p:childTnLst>
                                    <p:animScale>
                                      <p:cBhvr>
                                        <p:cTn id="6" dur="5000" fill="hold"/>
                                        <p:tgtEl>
                                          <p:spTgt spid="8"/>
                                        </p:tgtEl>
                                      </p:cBhvr>
                                      <p:by x="25000" y="25000"/>
                                    </p:animScale>
                                  </p:childTnLst>
                                  <p:subTnLst>
                                    <p:set>
                                      <p:cBhvr override="childStyle">
                                        <p:cTn dur="1" fill="hold" display="0" masterRel="nextClick" afterEffect="1"/>
                                        <p:tgtEl>
                                          <p:spTgt spid="8"/>
                                        </p:tgtEl>
                                        <p:attrNameLst>
                                          <p:attrName>style.visibility</p:attrName>
                                        </p:attrNameLst>
                                      </p:cBhvr>
                                      <p:to>
                                        <p:strVal val="hidden"/>
                                      </p:to>
                                    </p:set>
                                  </p:subTnLst>
                                </p:cTn>
                              </p:par>
                              <p:par>
                                <p:cTn id="7" presetID="10" presetClass="entr" presetSubtype="0" fill="hold" grpId="0" nodeType="withEffect">
                                  <p:stCondLst>
                                    <p:cond delay="0"/>
                                  </p:stCondLst>
                                  <p:iterate type="lt">
                                    <p:tmPct val="10000"/>
                                  </p:iterate>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par>
                                <p:cTn id="10" presetID="9"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2500"/>
                                        <p:tgtEl>
                                          <p:spTgt spid="4"/>
                                        </p:tgtEl>
                                      </p:cBhvr>
                                    </p:animEffect>
                                  </p:childTnLst>
                                </p:cTn>
                              </p:par>
                              <p:par>
                                <p:cTn id="13" presetID="10" presetClass="entr" presetSubtype="0" fill="hold"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750"/>
                                        <p:tgtEl>
                                          <p:spTgt spid="9">
                                            <p:txEl>
                                              <p:pRg st="0" end="0"/>
                                            </p:txEl>
                                          </p:spTgt>
                                        </p:tgtEl>
                                      </p:cBhvr>
                                    </p:animEffect>
                                  </p:childTnLst>
                                  <p:subTnLst>
                                    <p:set>
                                      <p:cBhvr override="childStyle">
                                        <p:cTn dur="1" fill="hold" display="0" masterRel="nextClick" afterEffect="1"/>
                                        <p:tgtEl>
                                          <p:spTgt spid="9">
                                            <p:txEl>
                                              <p:pRg st="0" end="0"/>
                                            </p:txEl>
                                          </p:spTgt>
                                        </p:tgtEl>
                                        <p:attrNameLst>
                                          <p:attrName>style.visibility</p:attrName>
                                        </p:attrNameLst>
                                      </p:cBhvr>
                                      <p:to>
                                        <p:strVal val="hidden"/>
                                      </p:to>
                                    </p:set>
                                  </p:subTnLst>
                                </p:cTn>
                              </p:par>
                              <p:par>
                                <p:cTn id="16" presetID="10" presetClass="entr" presetSubtype="0" fill="hold" nodeType="withEffect">
                                  <p:stCondLst>
                                    <p:cond delay="50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fade">
                                      <p:cBhvr>
                                        <p:cTn id="18" dur="750"/>
                                        <p:tgtEl>
                                          <p:spTgt spid="9">
                                            <p:txEl>
                                              <p:pRg st="2" end="2"/>
                                            </p:txEl>
                                          </p:spTgt>
                                        </p:tgtEl>
                                      </p:cBhvr>
                                    </p:animEffect>
                                  </p:childTnLst>
                                  <p:subTnLst>
                                    <p:set>
                                      <p:cBhvr override="childStyle">
                                        <p:cTn dur="1" fill="hold" display="0" masterRel="nextClick" afterEffect="1"/>
                                        <p:tgtEl>
                                          <p:spTgt spid="9">
                                            <p:txEl>
                                              <p:pRg st="2" end="2"/>
                                            </p:txEl>
                                          </p:spTgt>
                                        </p:tgtEl>
                                        <p:attrNameLst>
                                          <p:attrName>style.visibility</p:attrName>
                                        </p:attrNameLst>
                                      </p:cBhvr>
                                      <p:to>
                                        <p:strVal val="hidden"/>
                                      </p:to>
                                    </p:set>
                                  </p:subTnLst>
                                </p:cTn>
                              </p:par>
                              <p:par>
                                <p:cTn id="19" presetID="10" presetClass="entr" presetSubtype="0" fill="hold" grpId="0" nodeType="withEffect">
                                  <p:stCondLst>
                                    <p:cond delay="750"/>
                                  </p:stCondLst>
                                  <p:iterate type="lt">
                                    <p:tmPct val="25000"/>
                                  </p:iterate>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iterate type="lt">
                                    <p:tmPct val="12000"/>
                                  </p:iterate>
                                  <p:childTnLst>
                                    <p:set>
                                      <p:cBhvr>
                                        <p:cTn id="25" dur="1" fill="hold">
                                          <p:stCondLst>
                                            <p:cond delay="0"/>
                                          </p:stCondLst>
                                        </p:cTn>
                                        <p:tgtEl>
                                          <p:spTgt spid="2"/>
                                        </p:tgtEl>
                                        <p:attrNameLst>
                                          <p:attrName>style.visibility</p:attrName>
                                        </p:attrNameLst>
                                      </p:cBhvr>
                                      <p:to>
                                        <p:strVal val="visible"/>
                                      </p:to>
                                    </p:set>
                                    <p:animEffect transition="in" filter="fade">
                                      <p:cBhvr>
                                        <p:cTn id="26" dur="750"/>
                                        <p:tgtEl>
                                          <p:spTgt spid="2"/>
                                        </p:tgtEl>
                                      </p:cBhvr>
                                    </p:animEffect>
                                  </p:childTnLst>
                                </p:cTn>
                              </p:par>
                              <p:par>
                                <p:cTn id="27" presetID="9" presetClass="entr" presetSubtype="0" fill="hold"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3000"/>
                                        <p:tgtEl>
                                          <p:spTgt spid="5"/>
                                        </p:tgtEl>
                                      </p:cBhvr>
                                    </p:animEffect>
                                  </p:childTnLst>
                                </p:cTn>
                              </p:par>
                              <p:par>
                                <p:cTn id="30" presetID="9" presetClass="exit" presetSubtype="0" fill="hold" nodeType="withEffect">
                                  <p:stCondLst>
                                    <p:cond delay="1000"/>
                                  </p:stCondLst>
                                  <p:childTnLst>
                                    <p:animEffect transition="out" filter="dissolve">
                                      <p:cBhvr>
                                        <p:cTn id="31" dur="3000"/>
                                        <p:tgtEl>
                                          <p:spTgt spid="4"/>
                                        </p:tgtEl>
                                      </p:cBhvr>
                                    </p:animEffect>
                                    <p:set>
                                      <p:cBhvr>
                                        <p:cTn id="32" dur="1" fill="hold">
                                          <p:stCondLst>
                                            <p:cond delay="2999"/>
                                          </p:stCondLst>
                                        </p:cTn>
                                        <p:tgtEl>
                                          <p:spTgt spid="4"/>
                                        </p:tgtEl>
                                        <p:attrNameLst>
                                          <p:attrName>style.visibility</p:attrName>
                                        </p:attrNameLst>
                                      </p:cBhvr>
                                      <p:to>
                                        <p:strVal val="hidden"/>
                                      </p:to>
                                    </p:set>
                                  </p:childTnLst>
                                </p:cTn>
                              </p:par>
                              <p:par>
                                <p:cTn id="33" presetID="9" presetClass="entr" presetSubtype="0" fill="hold" grpId="0" nodeType="withEffect">
                                  <p:stCondLst>
                                    <p:cond delay="5000"/>
                                  </p:stCondLst>
                                  <p:childTnLst>
                                    <p:set>
                                      <p:cBhvr>
                                        <p:cTn id="34" dur="1" fill="hold">
                                          <p:stCondLst>
                                            <p:cond delay="0"/>
                                          </p:stCondLst>
                                        </p:cTn>
                                        <p:tgtEl>
                                          <p:spTgt spid="6"/>
                                        </p:tgtEl>
                                        <p:attrNameLst>
                                          <p:attrName>style.visibility</p:attrName>
                                        </p:attrNameLst>
                                      </p:cBhvr>
                                      <p:to>
                                        <p:strVal val="visible"/>
                                      </p:to>
                                    </p:set>
                                    <p:animEffect transition="in" filter="dissolve">
                                      <p:cBhvr>
                                        <p:cTn id="35" dur="1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139B58-E8EE-4B92-6013-AD29AB3A9477}"/>
              </a:ext>
            </a:extLst>
          </p:cNvPr>
          <p:cNvPicPr>
            <a:picLocks noChangeAspect="1"/>
          </p:cNvPicPr>
          <p:nvPr/>
        </p:nvPicPr>
        <p:blipFill>
          <a:blip r:embed="rId3">
            <a:extLst>
              <a:ext uri="{BEBA8EAE-BF5A-486C-A8C5-ECC9F3942E4B}">
                <a14:imgProps xmlns:a14="http://schemas.microsoft.com/office/drawing/2010/main">
                  <a14:imgLayer r:embed="rId4">
                    <a14:imgEffect>
                      <a14:artisticMarker/>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51575" y="157346"/>
            <a:ext cx="11854707" cy="7054538"/>
          </a:xfrm>
          <a:prstGeom prst="rect">
            <a:avLst/>
          </a:prstGeom>
        </p:spPr>
      </p:pic>
      <p:sp>
        <p:nvSpPr>
          <p:cNvPr id="68" name="TextBox 67">
            <a:extLst>
              <a:ext uri="{FF2B5EF4-FFF2-40B4-BE49-F238E27FC236}">
                <a16:creationId xmlns:a16="http://schemas.microsoft.com/office/drawing/2014/main" id="{1401DB81-FE47-43E8-9D97-1371701C7B88}"/>
              </a:ext>
            </a:extLst>
          </p:cNvPr>
          <p:cNvSpPr txBox="1"/>
          <p:nvPr/>
        </p:nvSpPr>
        <p:spPr>
          <a:xfrm>
            <a:off x="4014216" y="1298919"/>
            <a:ext cx="6986016" cy="3264408"/>
          </a:xfrm>
          <a:prstGeom prst="rect">
            <a:avLst/>
          </a:prstGeom>
          <a:noFill/>
          <a:ln w="28575">
            <a:noFill/>
          </a:ln>
        </p:spPr>
        <p:txBody>
          <a:bodyPr wrap="square" rtlCol="0">
            <a:noAutofit/>
          </a:bodyPr>
          <a:lstStyle/>
          <a:p>
            <a:pPr>
              <a:lnSpc>
                <a:spcPct val="114000"/>
              </a:lnSpc>
              <a:spcBef>
                <a:spcPts val="300"/>
              </a:spcBef>
              <a:spcAft>
                <a:spcPts val="300"/>
              </a:spcAft>
            </a:pPr>
            <a:r>
              <a:rPr lang="en-US" sz="4400" dirty="0">
                <a:solidFill>
                  <a:schemeClr val="bg1"/>
                </a:solidFill>
              </a:rPr>
              <a:t>“We’ll eventually get to that point where religion has ta-ken that appropriate place as a side dish rather than the main course” [a.k.a., science]. </a:t>
            </a:r>
          </a:p>
        </p:txBody>
      </p:sp>
      <p:sp>
        <p:nvSpPr>
          <p:cNvPr id="52" name="Rectangle 51">
            <a:extLst>
              <a:ext uri="{FF2B5EF4-FFF2-40B4-BE49-F238E27FC236}">
                <a16:creationId xmlns:a16="http://schemas.microsoft.com/office/drawing/2014/main" id="{7B39DD46-81C0-440A-95E2-5D6EBEDE17D3}"/>
              </a:ext>
            </a:extLst>
          </p:cNvPr>
          <p:cNvSpPr/>
          <p:nvPr/>
        </p:nvSpPr>
        <p:spPr>
          <a:xfrm>
            <a:off x="5410200" y="6700654"/>
            <a:ext cx="104727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BDFC7649-5FAA-4604-8DF9-3015D2777DC4}"/>
              </a:ext>
            </a:extLst>
          </p:cNvPr>
          <p:cNvSpPr/>
          <p:nvPr/>
        </p:nvSpPr>
        <p:spPr>
          <a:xfrm>
            <a:off x="2649162" y="3385017"/>
            <a:ext cx="327333" cy="584775"/>
          </a:xfrm>
          <a:prstGeom prst="rect">
            <a:avLst/>
          </a:prstGeom>
          <a:noFill/>
        </p:spPr>
        <p:txBody>
          <a:bodyPr wrap="none" lIns="91440" tIns="45720" rIns="91440" bIns="45720">
            <a:spAutoFit/>
          </a:bodyPr>
          <a:lstStyle/>
          <a:p>
            <a:pPr algn="ctr"/>
            <a:r>
              <a:rPr lang="en-US" sz="3200" dirty="0">
                <a:ln w="9525">
                  <a:solidFill>
                    <a:schemeClr val="bg1"/>
                  </a:solidFill>
                  <a:prstDash val="solid"/>
                </a:ln>
                <a:solidFill>
                  <a:schemeClr val="bg1"/>
                </a:solidFill>
                <a:effectLst>
                  <a:outerShdw blurRad="12700" dist="38100" dir="2700000" algn="tl" rotWithShape="0">
                    <a:schemeClr val="bg1">
                      <a:lumMod val="50000"/>
                    </a:schemeClr>
                  </a:outerShdw>
                </a:effectLst>
              </a:rPr>
              <a:t>r</a:t>
            </a:r>
          </a:p>
        </p:txBody>
      </p:sp>
      <p:sp>
        <p:nvSpPr>
          <p:cNvPr id="66" name="TextBox 65">
            <a:extLst>
              <a:ext uri="{FF2B5EF4-FFF2-40B4-BE49-F238E27FC236}">
                <a16:creationId xmlns:a16="http://schemas.microsoft.com/office/drawing/2014/main" id="{7A16DE87-95CE-4E24-B13E-EA83659C12E2}"/>
              </a:ext>
            </a:extLst>
          </p:cNvPr>
          <p:cNvSpPr txBox="1"/>
          <p:nvPr/>
        </p:nvSpPr>
        <p:spPr>
          <a:xfrm>
            <a:off x="4275532" y="1914769"/>
            <a:ext cx="6984258" cy="3264408"/>
          </a:xfrm>
          <a:prstGeom prst="rect">
            <a:avLst/>
          </a:prstGeom>
          <a:noFill/>
          <a:ln w="28575">
            <a:noFill/>
          </a:ln>
        </p:spPr>
        <p:txBody>
          <a:bodyPr wrap="square" rtlCol="0">
            <a:noAutofit/>
          </a:bodyPr>
          <a:lstStyle/>
          <a:p>
            <a:pPr>
              <a:spcBef>
                <a:spcPts val="300"/>
              </a:spcBef>
              <a:spcAft>
                <a:spcPts val="300"/>
              </a:spcAft>
            </a:pPr>
            <a:r>
              <a:rPr lang="en-US" sz="4400" dirty="0">
                <a:solidFill>
                  <a:schemeClr val="bg1"/>
                </a:solidFill>
              </a:rPr>
              <a:t>“. . . something fun that people get together and do on the weekends and really doesn’t affect their lives . . .” </a:t>
            </a:r>
          </a:p>
        </p:txBody>
      </p:sp>
      <p:sp>
        <p:nvSpPr>
          <p:cNvPr id="63" name="TextBox 62">
            <a:extLst>
              <a:ext uri="{FF2B5EF4-FFF2-40B4-BE49-F238E27FC236}">
                <a16:creationId xmlns:a16="http://schemas.microsoft.com/office/drawing/2014/main" id="{88E4D7BC-66D5-4CC9-BBE6-F45065F7360C}"/>
              </a:ext>
            </a:extLst>
          </p:cNvPr>
          <p:cNvSpPr txBox="1"/>
          <p:nvPr/>
        </p:nvSpPr>
        <p:spPr>
          <a:xfrm>
            <a:off x="4016973" y="1496901"/>
            <a:ext cx="6986016" cy="3264408"/>
          </a:xfrm>
          <a:prstGeom prst="rect">
            <a:avLst/>
          </a:prstGeom>
          <a:noFill/>
          <a:ln w="28575">
            <a:noFill/>
          </a:ln>
        </p:spPr>
        <p:txBody>
          <a:bodyPr wrap="square" rtlCol="0">
            <a:noAutofit/>
          </a:bodyPr>
          <a:lstStyle/>
          <a:p>
            <a:pPr>
              <a:spcBef>
                <a:spcPts val="300"/>
              </a:spcBef>
              <a:spcAft>
                <a:spcPts val="300"/>
              </a:spcAft>
            </a:pPr>
            <a:r>
              <a:rPr lang="en-US" sz="4400" dirty="0">
                <a:solidFill>
                  <a:schemeClr val="bg1"/>
                </a:solidFill>
              </a:rPr>
              <a:t>“Religion . . . gives some people comfort and we don’t want to take away it from them.  It’s like knitting.  People like to knit.”</a:t>
            </a:r>
          </a:p>
        </p:txBody>
      </p:sp>
      <p:sp>
        <p:nvSpPr>
          <p:cNvPr id="64" name="TextBox 63">
            <a:extLst>
              <a:ext uri="{FF2B5EF4-FFF2-40B4-BE49-F238E27FC236}">
                <a16:creationId xmlns:a16="http://schemas.microsoft.com/office/drawing/2014/main" id="{545D90A3-4958-4A6C-96E4-9BEDBE7C3DC2}"/>
              </a:ext>
            </a:extLst>
          </p:cNvPr>
          <p:cNvSpPr txBox="1"/>
          <p:nvPr/>
        </p:nvSpPr>
        <p:spPr>
          <a:xfrm>
            <a:off x="4017691" y="1419303"/>
            <a:ext cx="6986016" cy="3264408"/>
          </a:xfrm>
          <a:prstGeom prst="rect">
            <a:avLst/>
          </a:prstGeom>
          <a:noFill/>
          <a:ln w="28575">
            <a:noFill/>
          </a:ln>
        </p:spPr>
        <p:txBody>
          <a:bodyPr wrap="square" rtlCol="0">
            <a:noAutofit/>
          </a:bodyPr>
          <a:lstStyle/>
          <a:p>
            <a:pPr>
              <a:lnSpc>
                <a:spcPct val="95000"/>
              </a:lnSpc>
              <a:spcBef>
                <a:spcPts val="300"/>
              </a:spcBef>
              <a:spcAft>
                <a:spcPts val="300"/>
              </a:spcAft>
            </a:pPr>
            <a:r>
              <a:rPr lang="en-US" sz="4400" dirty="0">
                <a:solidFill>
                  <a:schemeClr val="bg1"/>
                </a:solidFill>
              </a:rPr>
              <a:t>“We are not going to take       the knitting needles away.  But what we have to do is get it to a place where religion is treated at the level it should be treated, that is, . . . </a:t>
            </a:r>
          </a:p>
        </p:txBody>
      </p:sp>
      <p:pic>
        <p:nvPicPr>
          <p:cNvPr id="1028" name="Picture 4" descr="Image result for grandma knitting">
            <a:extLst>
              <a:ext uri="{FF2B5EF4-FFF2-40B4-BE49-F238E27FC236}">
                <a16:creationId xmlns:a16="http://schemas.microsoft.com/office/drawing/2014/main" id="{4F43D17F-D653-4980-B44F-E7E3261BC307}"/>
              </a:ext>
            </a:extLst>
          </p:cNvPr>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1868" y="1798533"/>
            <a:ext cx="2450382" cy="3172968"/>
          </a:xfrm>
          <a:prstGeom prst="cloud">
            <a:avLst/>
          </a:prstGeom>
          <a:noFill/>
          <a:extLst>
            <a:ext uri="{909E8E84-426E-40DD-AFC4-6F175D3DCCD1}">
              <a14:hiddenFill xmlns:a14="http://schemas.microsoft.com/office/drawing/2010/main">
                <a:solidFill>
                  <a:srgbClr val="FFFFFF"/>
                </a:solidFill>
              </a14:hiddenFill>
            </a:ext>
          </a:extLst>
        </p:spPr>
      </p:pic>
      <p:pic>
        <p:nvPicPr>
          <p:cNvPr id="62" name="Picture 61">
            <a:extLst>
              <a:ext uri="{FF2B5EF4-FFF2-40B4-BE49-F238E27FC236}">
                <a16:creationId xmlns:a16="http://schemas.microsoft.com/office/drawing/2014/main" id="{02BDE434-30DF-4DB4-B4E1-9288DEC45606}"/>
              </a:ext>
            </a:extLst>
          </p:cNvPr>
          <p:cNvPicPr preferRelativeResize="0">
            <a:picLocks/>
          </p:cNvPicPr>
          <p:nvPr/>
        </p:nvPicPr>
        <p:blipFill>
          <a:blip r:embed="rId6"/>
          <a:stretch>
            <a:fillRect/>
          </a:stretch>
        </p:blipFill>
        <p:spPr>
          <a:xfrm>
            <a:off x="1279223" y="1768716"/>
            <a:ext cx="2456109" cy="3191256"/>
          </a:xfrm>
          <a:prstGeom prst="cloud">
            <a:avLst/>
          </a:prstGeom>
        </p:spPr>
      </p:pic>
      <p:pic>
        <p:nvPicPr>
          <p:cNvPr id="1030" name="Picture 6" descr="Image result for steak and mashed potatoes">
            <a:extLst>
              <a:ext uri="{FF2B5EF4-FFF2-40B4-BE49-F238E27FC236}">
                <a16:creationId xmlns:a16="http://schemas.microsoft.com/office/drawing/2014/main" id="{A672B1D5-3D66-4A62-B673-E21594AF9109}"/>
              </a:ext>
            </a:extLst>
          </p:cNvPr>
          <p:cNvPicPr preferRelativeResize="0">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99532" y="2481442"/>
            <a:ext cx="2450592" cy="1650916"/>
          </a:xfrm>
          <a:prstGeom prst="cube">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E963C40-6314-AF6E-730E-BE72AC11915E}"/>
              </a:ext>
            </a:extLst>
          </p:cNvPr>
          <p:cNvPicPr>
            <a:picLocks noChangeAspect="1"/>
          </p:cNvPicPr>
          <p:nvPr/>
        </p:nvPicPr>
        <p:blipFill>
          <a:blip r:embed="rId8"/>
          <a:stretch>
            <a:fillRect/>
          </a:stretch>
        </p:blipFill>
        <p:spPr>
          <a:xfrm>
            <a:off x="1794441" y="2475008"/>
            <a:ext cx="1343025" cy="165735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a:extLst>
              <a:ext uri="{FF2B5EF4-FFF2-40B4-BE49-F238E27FC236}">
                <a16:creationId xmlns:a16="http://schemas.microsoft.com/office/drawing/2014/main" id="{6508D278-D01D-CF76-7F91-573235639958}"/>
              </a:ext>
            </a:extLst>
          </p:cNvPr>
          <p:cNvSpPr/>
          <p:nvPr/>
        </p:nvSpPr>
        <p:spPr>
          <a:xfrm>
            <a:off x="932210" y="2837276"/>
            <a:ext cx="2133600" cy="1120884"/>
          </a:xfrm>
          <a:prstGeom prst="rect">
            <a:avLst/>
          </a:prstGeom>
          <a:noFill/>
        </p:spPr>
        <p:txBody>
          <a:bodyPr wrap="square" lIns="91440" tIns="45720" rIns="91440" bIns="45720">
            <a:spAutoFit/>
          </a:bodyPr>
          <a:lstStyle/>
          <a:p>
            <a:pPr algn="ctr">
              <a:lnSpc>
                <a:spcPct val="50000"/>
              </a:lnSpc>
            </a:pPr>
            <a:r>
              <a:rPr lang="en-US" sz="4800" dirty="0">
                <a:ln w="9525">
                  <a:solidFill>
                    <a:schemeClr val="tx1"/>
                  </a:solidFill>
                  <a:prstDash val="solid"/>
                </a:ln>
                <a:solidFill>
                  <a:schemeClr val="bg1"/>
                </a:solidFill>
                <a:effectLst>
                  <a:outerShdw blurRad="12700" dist="38100" dir="2700000" algn="tl" rotWithShape="0">
                    <a:schemeClr val="bg1">
                      <a:lumMod val="50000"/>
                    </a:schemeClr>
                  </a:outerShdw>
                </a:effectLst>
              </a:rPr>
              <a:t>r</a:t>
            </a:r>
            <a:endParaRPr lang="en-US" sz="4800" cap="none" spc="0" dirty="0">
              <a:ln w="9525">
                <a:solidFill>
                  <a:schemeClr val="tx1"/>
                </a:solidFill>
                <a:prstDash val="solid"/>
              </a:ln>
              <a:solidFill>
                <a:schemeClr val="bg1"/>
              </a:solidFill>
              <a:effectLst>
                <a:outerShdw blurRad="12700" dist="38100" dir="2700000" algn="tl" rotWithShape="0">
                  <a:schemeClr val="bg1">
                    <a:lumMod val="50000"/>
                  </a:schemeClr>
                </a:outerShdw>
              </a:effectLst>
            </a:endParaRPr>
          </a:p>
          <a:p>
            <a:pPr algn="ctr">
              <a:lnSpc>
                <a:spcPct val="50000"/>
              </a:lnSpc>
            </a:pPr>
            <a:r>
              <a:rPr lang="en-US" sz="7200" b="1" cap="none" spc="0" dirty="0">
                <a:ln w="9525">
                  <a:solidFill>
                    <a:schemeClr val="tx1"/>
                  </a:solidFill>
                  <a:prstDash val="solid"/>
                </a:ln>
                <a:solidFill>
                  <a:schemeClr val="bg1"/>
                </a:solidFill>
                <a:effectLst>
                  <a:outerShdw blurRad="12700" dist="38100" dir="2700000" algn="tl" rotWithShape="0">
                    <a:schemeClr val="bg1">
                      <a:lumMod val="50000"/>
                    </a:schemeClr>
                  </a:outerShdw>
                </a:effectLst>
              </a:rPr>
              <a:t>       S</a:t>
            </a:r>
          </a:p>
        </p:txBody>
      </p:sp>
    </p:spTree>
    <p:extLst>
      <p:ext uri="{BB962C8B-B14F-4D97-AF65-F5344CB8AC3E}">
        <p14:creationId xmlns:p14="http://schemas.microsoft.com/office/powerpoint/2010/main" val="3582859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dissolve">
                                      <p:cBhvr>
                                        <p:cTn id="7" dur="1500"/>
                                        <p:tgtEl>
                                          <p:spTgt spid="63"/>
                                        </p:tgtEl>
                                      </p:cBhvr>
                                    </p:animEffect>
                                  </p:childTnLst>
                                  <p:subTnLst>
                                    <p:set>
                                      <p:cBhvr override="childStyle">
                                        <p:cTn dur="1" fill="hold" display="0" masterRel="nextClick" afterEffect="1"/>
                                        <p:tgtEl>
                                          <p:spTgt spid="63"/>
                                        </p:tgtEl>
                                        <p:attrNameLst>
                                          <p:attrName>style.visibility</p:attrName>
                                        </p:attrNameLst>
                                      </p:cBhvr>
                                      <p:to>
                                        <p:strVal val="hidden"/>
                                      </p:to>
                                    </p:set>
                                  </p:subTnLst>
                                </p:cTn>
                              </p:par>
                              <p:par>
                                <p:cTn id="8" presetID="10" presetClass="entr" presetSubtype="0" fill="hold" nodeType="withEffect">
                                  <p:stCondLst>
                                    <p:cond delay="250"/>
                                  </p:stCondLst>
                                  <p:iterate type="lt">
                                    <p:tmPct val="12000"/>
                                  </p:iterate>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subTnLst>
                                    <p:set>
                                      <p:cBhvr override="childStyle">
                                        <p:cTn dur="1" fill="hold" display="0" masterRel="nextClick" afterEffect="1"/>
                                        <p:tgtEl>
                                          <p:spTgt spid="63">
                                            <p:txEl>
                                              <p:pRg st="0" end="0"/>
                                            </p:txEl>
                                          </p:spTgt>
                                        </p:tgtEl>
                                        <p:attrNameLst>
                                          <p:attrName>style.visibility</p:attrName>
                                        </p:attrNameLst>
                                      </p:cBhvr>
                                      <p:to>
                                        <p:strVal val="hidden"/>
                                      </p:to>
                                    </p:set>
                                  </p:subTnLst>
                                </p:cTn>
                              </p:par>
                              <p:par>
                                <p:cTn id="11" presetID="9" presetClass="entr" presetSubtype="0" fill="hold" nodeType="withEffect">
                                  <p:stCondLst>
                                    <p:cond delay="2250"/>
                                  </p:stCondLst>
                                  <p:childTnLst>
                                    <p:set>
                                      <p:cBhvr>
                                        <p:cTn id="12" dur="1" fill="hold">
                                          <p:stCondLst>
                                            <p:cond delay="0"/>
                                          </p:stCondLst>
                                        </p:cTn>
                                        <p:tgtEl>
                                          <p:spTgt spid="1028"/>
                                        </p:tgtEl>
                                        <p:attrNameLst>
                                          <p:attrName>style.visibility</p:attrName>
                                        </p:attrNameLst>
                                      </p:cBhvr>
                                      <p:to>
                                        <p:strVal val="visible"/>
                                      </p:to>
                                    </p:set>
                                    <p:animEffect transition="in" filter="dissolve">
                                      <p:cBhvr>
                                        <p:cTn id="13" dur="5500"/>
                                        <p:tgtEl>
                                          <p:spTgt spid="1028"/>
                                        </p:tgtEl>
                                      </p:cBhvr>
                                    </p:animEffect>
                                  </p:childTnLst>
                                </p:cTn>
                              </p:par>
                              <p:par>
                                <p:cTn id="14" presetID="10" presetClass="exit" presetSubtype="0" fill="hold" nodeType="withEffect">
                                  <p:stCondLst>
                                    <p:cond delay="2750"/>
                                  </p:stCondLst>
                                  <p:childTnLst>
                                    <p:animEffect transition="out" filter="fade">
                                      <p:cBhvr>
                                        <p:cTn id="15" dur="2000"/>
                                        <p:tgtEl>
                                          <p:spTgt spid="4"/>
                                        </p:tgtEl>
                                      </p:cBhvr>
                                    </p:animEffect>
                                    <p:set>
                                      <p:cBhvr>
                                        <p:cTn id="16" dur="1" fill="hold">
                                          <p:stCondLst>
                                            <p:cond delay="1999"/>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250"/>
                                  </p:stCondLst>
                                  <p:childTnLst>
                                    <p:set>
                                      <p:cBhvr>
                                        <p:cTn id="20" dur="1" fill="hold">
                                          <p:stCondLst>
                                            <p:cond delay="0"/>
                                          </p:stCondLst>
                                        </p:cTn>
                                        <p:tgtEl>
                                          <p:spTgt spid="64"/>
                                        </p:tgtEl>
                                        <p:attrNameLst>
                                          <p:attrName>style.visibility</p:attrName>
                                        </p:attrNameLst>
                                      </p:cBhvr>
                                      <p:to>
                                        <p:strVal val="visible"/>
                                      </p:to>
                                    </p:set>
                                    <p:animEffect transition="in" filter="dissolve">
                                      <p:cBhvr>
                                        <p:cTn id="21" dur="1250"/>
                                        <p:tgtEl>
                                          <p:spTgt spid="64"/>
                                        </p:tgtEl>
                                      </p:cBhvr>
                                    </p:animEffect>
                                  </p:childTnLst>
                                  <p:subTnLst>
                                    <p:set>
                                      <p:cBhvr override="childStyle">
                                        <p:cTn dur="1" fill="hold" display="0" masterRel="nextClick" afterEffect="1"/>
                                        <p:tgtEl>
                                          <p:spTgt spid="64"/>
                                        </p:tgtEl>
                                        <p:attrNameLst>
                                          <p:attrName>style.visibility</p:attrName>
                                        </p:attrNameLst>
                                      </p:cBhvr>
                                      <p:to>
                                        <p:strVal val="hidden"/>
                                      </p:to>
                                    </p:set>
                                  </p:subTnLst>
                                </p:cTn>
                              </p:par>
                              <p:par>
                                <p:cTn id="22" presetID="10" presetClass="entr" presetSubtype="0" fill="hold" nodeType="withEffect">
                                  <p:stCondLst>
                                    <p:cond delay="250"/>
                                  </p:stCondLst>
                                  <p:iterate type="lt">
                                    <p:tmPct val="12000"/>
                                  </p:iterate>
                                  <p:childTnLst>
                                    <p:set>
                                      <p:cBhvr>
                                        <p:cTn id="23" dur="1" fill="hold">
                                          <p:stCondLst>
                                            <p:cond delay="0"/>
                                          </p:stCondLst>
                                        </p:cTn>
                                        <p:tgtEl>
                                          <p:spTgt spid="64">
                                            <p:txEl>
                                              <p:pRg st="0" end="0"/>
                                            </p:txEl>
                                          </p:spTgt>
                                        </p:tgtEl>
                                        <p:attrNameLst>
                                          <p:attrName>style.visibility</p:attrName>
                                        </p:attrNameLst>
                                      </p:cBhvr>
                                      <p:to>
                                        <p:strVal val="visible"/>
                                      </p:to>
                                    </p:set>
                                    <p:animEffect transition="in" filter="fade">
                                      <p:cBhvr>
                                        <p:cTn id="24" dur="500"/>
                                        <p:tgtEl>
                                          <p:spTgt spid="64">
                                            <p:txEl>
                                              <p:pRg st="0" end="0"/>
                                            </p:txEl>
                                          </p:spTgt>
                                        </p:tgtEl>
                                      </p:cBhvr>
                                    </p:animEffect>
                                  </p:childTnLst>
                                  <p:subTnLst>
                                    <p:set>
                                      <p:cBhvr override="childStyle">
                                        <p:cTn dur="1" fill="hold" display="0" masterRel="nextClick" afterEffect="1"/>
                                        <p:tgtEl>
                                          <p:spTgt spid="64">
                                            <p:txEl>
                                              <p:pRg st="0" end="0"/>
                                            </p:txEl>
                                          </p:spTgt>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250"/>
                                  </p:stCondLst>
                                  <p:childTnLst>
                                    <p:set>
                                      <p:cBhvr>
                                        <p:cTn id="28" dur="1" fill="hold">
                                          <p:stCondLst>
                                            <p:cond delay="0"/>
                                          </p:stCondLst>
                                        </p:cTn>
                                        <p:tgtEl>
                                          <p:spTgt spid="66"/>
                                        </p:tgtEl>
                                        <p:attrNameLst>
                                          <p:attrName>style.visibility</p:attrName>
                                        </p:attrNameLst>
                                      </p:cBhvr>
                                      <p:to>
                                        <p:strVal val="visible"/>
                                      </p:to>
                                    </p:set>
                                    <p:animEffect transition="in" filter="dissolve">
                                      <p:cBhvr>
                                        <p:cTn id="29" dur="1000"/>
                                        <p:tgtEl>
                                          <p:spTgt spid="66"/>
                                        </p:tgtEl>
                                      </p:cBhvr>
                                    </p:animEffect>
                                  </p:childTnLst>
                                  <p:subTnLst>
                                    <p:set>
                                      <p:cBhvr override="childStyle">
                                        <p:cTn dur="1" fill="hold" display="0" masterRel="nextClick" afterEffect="1"/>
                                        <p:tgtEl>
                                          <p:spTgt spid="66"/>
                                        </p:tgtEl>
                                        <p:attrNameLst>
                                          <p:attrName>style.visibility</p:attrName>
                                        </p:attrNameLst>
                                      </p:cBhvr>
                                      <p:to>
                                        <p:strVal val="hidden"/>
                                      </p:to>
                                    </p:set>
                                  </p:subTnLst>
                                </p:cTn>
                              </p:par>
                              <p:par>
                                <p:cTn id="30" presetID="10" presetClass="entr" presetSubtype="0" fill="hold" nodeType="withEffect">
                                  <p:stCondLst>
                                    <p:cond delay="250"/>
                                  </p:stCondLst>
                                  <p:iterate type="lt">
                                    <p:tmPct val="12000"/>
                                  </p:iterate>
                                  <p:childTnLst>
                                    <p:set>
                                      <p:cBhvr>
                                        <p:cTn id="31" dur="1" fill="hold">
                                          <p:stCondLst>
                                            <p:cond delay="0"/>
                                          </p:stCondLst>
                                        </p:cTn>
                                        <p:tgtEl>
                                          <p:spTgt spid="66">
                                            <p:txEl>
                                              <p:pRg st="0" end="0"/>
                                            </p:txEl>
                                          </p:spTgt>
                                        </p:tgtEl>
                                        <p:attrNameLst>
                                          <p:attrName>style.visibility</p:attrName>
                                        </p:attrNameLst>
                                      </p:cBhvr>
                                      <p:to>
                                        <p:strVal val="visible"/>
                                      </p:to>
                                    </p:set>
                                    <p:animEffect transition="in" filter="fade">
                                      <p:cBhvr>
                                        <p:cTn id="32" dur="500"/>
                                        <p:tgtEl>
                                          <p:spTgt spid="66">
                                            <p:txEl>
                                              <p:pRg st="0" end="0"/>
                                            </p:txEl>
                                          </p:spTgt>
                                        </p:tgtEl>
                                      </p:cBhvr>
                                    </p:animEffect>
                                  </p:childTnLst>
                                  <p:subTnLst>
                                    <p:set>
                                      <p:cBhvr override="childStyle">
                                        <p:cTn dur="1" fill="hold" display="0" masterRel="nextClick" afterEffect="1"/>
                                        <p:tgtEl>
                                          <p:spTgt spid="66">
                                            <p:txEl>
                                              <p:pRg st="0" end="0"/>
                                            </p:txEl>
                                          </p:spTgt>
                                        </p:tgtEl>
                                        <p:attrNameLst>
                                          <p:attrName>style.visibility</p:attrName>
                                        </p:attrNameLst>
                                      </p:cBhvr>
                                      <p:to>
                                        <p:strVal val="hidden"/>
                                      </p:to>
                                    </p:set>
                                  </p:subTnLst>
                                </p:cTn>
                              </p:par>
                              <p:par>
                                <p:cTn id="33" presetID="9" presetClass="entr" presetSubtype="0" fill="hold" nodeType="withEffect">
                                  <p:stCondLst>
                                    <p:cond delay="1400"/>
                                  </p:stCondLst>
                                  <p:childTnLst>
                                    <p:set>
                                      <p:cBhvr>
                                        <p:cTn id="34" dur="1" fill="hold">
                                          <p:stCondLst>
                                            <p:cond delay="0"/>
                                          </p:stCondLst>
                                        </p:cTn>
                                        <p:tgtEl>
                                          <p:spTgt spid="62"/>
                                        </p:tgtEl>
                                        <p:attrNameLst>
                                          <p:attrName>style.visibility</p:attrName>
                                        </p:attrNameLst>
                                      </p:cBhvr>
                                      <p:to>
                                        <p:strVal val="visible"/>
                                      </p:to>
                                    </p:set>
                                    <p:animEffect transition="in" filter="dissolve">
                                      <p:cBhvr>
                                        <p:cTn id="35" dur="3000"/>
                                        <p:tgtEl>
                                          <p:spTgt spid="62"/>
                                        </p:tgtEl>
                                      </p:cBhvr>
                                    </p:animEffect>
                                  </p:childTnLst>
                                  <p:subTnLst>
                                    <p:set>
                                      <p:cBhvr override="childStyle">
                                        <p:cTn dur="1" fill="hold" display="0" masterRel="nextClick" afterEffect="1"/>
                                        <p:tgtEl>
                                          <p:spTgt spid="62"/>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dissolve">
                                      <p:cBhvr>
                                        <p:cTn id="40" dur="10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par>
                                <p:cTn id="41" presetID="10" presetClass="exit" presetSubtype="0" fill="hold" nodeType="withEffect">
                                  <p:stCondLst>
                                    <p:cond delay="0"/>
                                  </p:stCondLst>
                                  <p:childTnLst>
                                    <p:animEffect transition="out" filter="fade">
                                      <p:cBhvr>
                                        <p:cTn id="42" dur="500"/>
                                        <p:tgtEl>
                                          <p:spTgt spid="1028"/>
                                        </p:tgtEl>
                                      </p:cBhvr>
                                    </p:animEffect>
                                    <p:set>
                                      <p:cBhvr>
                                        <p:cTn id="43" dur="1" fill="hold">
                                          <p:stCondLst>
                                            <p:cond delay="499"/>
                                          </p:stCondLst>
                                        </p:cTn>
                                        <p:tgtEl>
                                          <p:spTgt spid="1028"/>
                                        </p:tgtEl>
                                        <p:attrNameLst>
                                          <p:attrName>style.visibility</p:attrName>
                                        </p:attrNameLst>
                                      </p:cBhvr>
                                      <p:to>
                                        <p:strVal val="hidden"/>
                                      </p:to>
                                    </p:set>
                                  </p:childTnLst>
                                </p:cTn>
                              </p:par>
                              <p:par>
                                <p:cTn id="44" presetID="10" presetClass="entr" presetSubtype="0" fill="hold" nodeType="withEffect">
                                  <p:stCondLst>
                                    <p:cond delay="0"/>
                                  </p:stCondLst>
                                  <p:iterate type="lt">
                                    <p:tmPct val="12000"/>
                                  </p:iterate>
                                  <p:childTnLst>
                                    <p:set>
                                      <p:cBhvr>
                                        <p:cTn id="45" dur="1" fill="hold">
                                          <p:stCondLst>
                                            <p:cond delay="0"/>
                                          </p:stCondLst>
                                        </p:cTn>
                                        <p:tgtEl>
                                          <p:spTgt spid="68">
                                            <p:txEl>
                                              <p:pRg st="0" end="0"/>
                                            </p:txEl>
                                          </p:spTgt>
                                        </p:tgtEl>
                                        <p:attrNameLst>
                                          <p:attrName>style.visibility</p:attrName>
                                        </p:attrNameLst>
                                      </p:cBhvr>
                                      <p:to>
                                        <p:strVal val="visible"/>
                                      </p:to>
                                    </p:set>
                                    <p:animEffect transition="in" filter="fade">
                                      <p:cBhvr>
                                        <p:cTn id="46" dur="500"/>
                                        <p:tgtEl>
                                          <p:spTgt spid="68">
                                            <p:txEl>
                                              <p:pRg st="0" end="0"/>
                                            </p:txEl>
                                          </p:spTgt>
                                        </p:tgtEl>
                                      </p:cBhvr>
                                    </p:animEffect>
                                  </p:childTnLst>
                                </p:cTn>
                              </p:par>
                              <p:par>
                                <p:cTn id="47" presetID="9" presetClass="entr" presetSubtype="0" fill="hold" nodeType="withEffect">
                                  <p:stCondLst>
                                    <p:cond delay="1000"/>
                                  </p:stCondLst>
                                  <p:childTnLst>
                                    <p:set>
                                      <p:cBhvr>
                                        <p:cTn id="48" dur="1" fill="hold">
                                          <p:stCondLst>
                                            <p:cond delay="0"/>
                                          </p:stCondLst>
                                        </p:cTn>
                                        <p:tgtEl>
                                          <p:spTgt spid="1030"/>
                                        </p:tgtEl>
                                        <p:attrNameLst>
                                          <p:attrName>style.visibility</p:attrName>
                                        </p:attrNameLst>
                                      </p:cBhvr>
                                      <p:to>
                                        <p:strVal val="visible"/>
                                      </p:to>
                                    </p:set>
                                    <p:animEffect transition="in" filter="dissolve">
                                      <p:cBhvr>
                                        <p:cTn id="49" dur="1000"/>
                                        <p:tgtEl>
                                          <p:spTgt spid="1030"/>
                                        </p:tgtEl>
                                      </p:cBhvr>
                                    </p:animEffect>
                                  </p:childTnLst>
                                </p:cTn>
                              </p:par>
                              <p:par>
                                <p:cTn id="50" presetID="10" presetClass="entr" presetSubtype="0" fill="hold" grpId="0" nodeType="withEffect">
                                  <p:stCondLst>
                                    <p:cond delay="175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250"/>
                                        <p:tgtEl>
                                          <p:spTgt spid="5"/>
                                        </p:tgtEl>
                                      </p:cBhvr>
                                    </p:animEffect>
                                  </p:childTnLst>
                                </p:cTn>
                              </p:par>
                              <p:par>
                                <p:cTn id="53" presetID="4" presetClass="entr" presetSubtype="16" fill="hold" grpId="0" nodeType="withEffect">
                                  <p:stCondLst>
                                    <p:cond delay="1000"/>
                                  </p:stCondLst>
                                  <p:childTnLst>
                                    <p:set>
                                      <p:cBhvr>
                                        <p:cTn id="54" dur="1" fill="hold">
                                          <p:stCondLst>
                                            <p:cond delay="0"/>
                                          </p:stCondLst>
                                        </p:cTn>
                                        <p:tgtEl>
                                          <p:spTgt spid="73"/>
                                        </p:tgtEl>
                                        <p:attrNameLst>
                                          <p:attrName>style.visibility</p:attrName>
                                        </p:attrNameLst>
                                      </p:cBhvr>
                                      <p:to>
                                        <p:strVal val="visible"/>
                                      </p:to>
                                    </p:set>
                                    <p:animEffect transition="in" filter="box(in)">
                                      <p:cBhvr>
                                        <p:cTn id="55" dur="3900"/>
                                        <p:tgtEl>
                                          <p:spTgt spid="73"/>
                                        </p:tgtEl>
                                      </p:cBhvr>
                                    </p:animEffect>
                                  </p:childTnLst>
                                </p:cTn>
                              </p:par>
                              <p:par>
                                <p:cTn id="56" presetID="6" presetClass="emph" presetSubtype="0" fill="hold" grpId="1" nodeType="withEffect">
                                  <p:stCondLst>
                                    <p:cond delay="3000"/>
                                  </p:stCondLst>
                                  <p:childTnLst>
                                    <p:animScale>
                                      <p:cBhvr>
                                        <p:cTn id="57" dur="2000" fill="hold"/>
                                        <p:tgtEl>
                                          <p:spTgt spid="73"/>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3" grpId="0"/>
      <p:bldP spid="73" grpId="1"/>
      <p:bldP spid="66" grpId="0"/>
      <p:bldP spid="63" grpId="0"/>
      <p:bldP spid="6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0C38A-3EEE-4FF9-B3B1-B78BABC1F22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3215CD5-0B75-029F-7856-77AEC9BBECC9}"/>
              </a:ext>
            </a:extLst>
          </p:cNvPr>
          <p:cNvSpPr/>
          <p:nvPr/>
        </p:nvSpPr>
        <p:spPr>
          <a:xfrm>
            <a:off x="397562" y="2416262"/>
            <a:ext cx="11413438" cy="4223036"/>
          </a:xfrm>
          <a:prstGeom prst="rect">
            <a:avLst/>
          </a:prstGeom>
          <a:solidFill>
            <a:srgbClr val="1E1C1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a:extLst>
              <a:ext uri="{FF2B5EF4-FFF2-40B4-BE49-F238E27FC236}">
                <a16:creationId xmlns:a16="http://schemas.microsoft.com/office/drawing/2014/main" id="{293DC405-5F4B-8E3D-EF81-C8C0C4F26E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915400" y="218692"/>
            <a:ext cx="2514600" cy="2025357"/>
          </a:xfrm>
          <a:prstGeom prst="rect">
            <a:avLst/>
          </a:prstGeom>
          <a:noFill/>
          <a:ln w="38100">
            <a:solidFill>
              <a:schemeClr val="bg2"/>
            </a:solidFill>
          </a:ln>
        </p:spPr>
      </p:pic>
      <p:pic>
        <p:nvPicPr>
          <p:cNvPr id="7" name="Picture 2">
            <a:extLst>
              <a:ext uri="{FF2B5EF4-FFF2-40B4-BE49-F238E27FC236}">
                <a16:creationId xmlns:a16="http://schemas.microsoft.com/office/drawing/2014/main" id="{0E5421B4-643C-7F83-22D0-EB4AFFD420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533400" y="828294"/>
            <a:ext cx="8077200" cy="1371600"/>
          </a:xfrm>
          <a:prstGeom prst="rect">
            <a:avLst/>
          </a:prstGeom>
          <a:noFill/>
        </p:spPr>
      </p:pic>
      <p:sp>
        <p:nvSpPr>
          <p:cNvPr id="8" name="Rectangle 7">
            <a:extLst>
              <a:ext uri="{FF2B5EF4-FFF2-40B4-BE49-F238E27FC236}">
                <a16:creationId xmlns:a16="http://schemas.microsoft.com/office/drawing/2014/main" id="{D242951A-D677-3FAB-65E6-30D1664CA232}"/>
              </a:ext>
            </a:extLst>
          </p:cNvPr>
          <p:cNvSpPr/>
          <p:nvPr/>
        </p:nvSpPr>
        <p:spPr>
          <a:xfrm>
            <a:off x="2628900" y="378295"/>
            <a:ext cx="4076700" cy="1015663"/>
          </a:xfrm>
          <a:prstGeom prst="rect">
            <a:avLst/>
          </a:prstGeom>
          <a:noFill/>
        </p:spPr>
        <p:txBody>
          <a:bodyPr wrap="square" lIns="91440" tIns="45720" rIns="91440" bIns="45720">
            <a:spAutoFit/>
          </a:bodyPr>
          <a:lstStyle/>
          <a:p>
            <a:pPr algn="ctr"/>
            <a:r>
              <a:rPr lang="en-US" sz="6000" b="1" dirty="0">
                <a:ln w="17780" cmpd="sng">
                  <a:solidFill>
                    <a:schemeClr val="tx1"/>
                  </a:solidFill>
                  <a:prstDash val="solid"/>
                  <a:miter lim="800000"/>
                </a:ln>
                <a:solidFill>
                  <a:srgbClr val="00B050"/>
                </a:solidFill>
                <a:effectLst>
                  <a:outerShdw blurRad="38100" dist="38100" dir="2700000" algn="tl">
                    <a:srgbClr val="000000">
                      <a:alpha val="43137"/>
                    </a:srgbClr>
                  </a:outerShdw>
                </a:effectLst>
                <a:latin typeface="Aharoni" pitchFamily="2" charset="-79"/>
                <a:cs typeface="Aharoni" pitchFamily="2" charset="-79"/>
              </a:rPr>
              <a:t>SCIENCE</a:t>
            </a:r>
          </a:p>
        </p:txBody>
      </p:sp>
      <p:sp>
        <p:nvSpPr>
          <p:cNvPr id="9" name="Rectangle 8">
            <a:extLst>
              <a:ext uri="{FF2B5EF4-FFF2-40B4-BE49-F238E27FC236}">
                <a16:creationId xmlns:a16="http://schemas.microsoft.com/office/drawing/2014/main" id="{E38AEAB9-952F-6F99-C34D-AC3D14779882}"/>
              </a:ext>
            </a:extLst>
          </p:cNvPr>
          <p:cNvSpPr/>
          <p:nvPr/>
        </p:nvSpPr>
        <p:spPr>
          <a:xfrm>
            <a:off x="9261613" y="1098338"/>
            <a:ext cx="1905000" cy="707886"/>
          </a:xfrm>
          <a:prstGeom prst="rect">
            <a:avLst/>
          </a:prstGeom>
          <a:noFill/>
        </p:spPr>
        <p:txBody>
          <a:bodyPr wrap="square" lIns="91440" tIns="45720" rIns="91440" bIns="45720">
            <a:spAutoFit/>
          </a:bodyPr>
          <a:lstStyle/>
          <a:p>
            <a:pPr algn="ctr"/>
            <a:r>
              <a:rPr lang="en-US" sz="4000" dirty="0">
                <a:ln w="0"/>
                <a:solidFill>
                  <a:srgbClr val="FF0000"/>
                </a:solidFill>
              </a:rPr>
              <a:t>Religion</a:t>
            </a:r>
          </a:p>
        </p:txBody>
      </p:sp>
      <p:cxnSp>
        <p:nvCxnSpPr>
          <p:cNvPr id="11" name="Straight Connector 10">
            <a:extLst>
              <a:ext uri="{FF2B5EF4-FFF2-40B4-BE49-F238E27FC236}">
                <a16:creationId xmlns:a16="http://schemas.microsoft.com/office/drawing/2014/main" id="{D4529858-51B3-F13E-A80D-E8C67834C9EB}"/>
              </a:ext>
            </a:extLst>
          </p:cNvPr>
          <p:cNvCxnSpPr/>
          <p:nvPr/>
        </p:nvCxnSpPr>
        <p:spPr>
          <a:xfrm>
            <a:off x="381000" y="2330155"/>
            <a:ext cx="11430000"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3" name="il_fi" descr="http://2.bp.blogspot.com/_Wv5EVn9UVMQ/SkJdbktL7MI/AAAAAAAAAHY/G1hP9uaWFzA/s400/sam_harris.jpg">
            <a:extLst>
              <a:ext uri="{FF2B5EF4-FFF2-40B4-BE49-F238E27FC236}">
                <a16:creationId xmlns:a16="http://schemas.microsoft.com/office/drawing/2014/main" id="{473AFD34-5D70-16C8-E33F-1786D82F4FFA}"/>
              </a:ext>
            </a:extLst>
          </p:cNvPr>
          <p:cNvPicPr/>
          <p:nvPr/>
        </p:nvPicPr>
        <p:blipFill>
          <a:blip r:embed="rId5" cstate="print"/>
          <a:stretch>
            <a:fillRect/>
          </a:stretch>
        </p:blipFill>
        <p:spPr bwMode="auto">
          <a:xfrm>
            <a:off x="9473185" y="3563328"/>
            <a:ext cx="1524000"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Picture 2" descr="Dan Dennett: Responding to Pastor Rick Warren">
            <a:extLst>
              <a:ext uri="{FF2B5EF4-FFF2-40B4-BE49-F238E27FC236}">
                <a16:creationId xmlns:a16="http://schemas.microsoft.com/office/drawing/2014/main" id="{495EAE77-E1C8-E248-BCE8-C15B41DDABE0}"/>
              </a:ext>
            </a:extLst>
          </p:cNvPr>
          <p:cNvPicPr>
            <a:picLocks noChangeAspect="1" noChangeArrowheads="1"/>
          </p:cNvPicPr>
          <p:nvPr/>
        </p:nvPicPr>
        <p:blipFill>
          <a:blip r:embed="rId6" cstate="print"/>
          <a:srcRect/>
          <a:stretch>
            <a:fillRect/>
          </a:stretch>
        </p:blipFill>
        <p:spPr bwMode="auto">
          <a:xfrm>
            <a:off x="8803427" y="5027259"/>
            <a:ext cx="2863516"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hlinkClick r:id="rId7"/>
            <a:extLst>
              <a:ext uri="{FF2B5EF4-FFF2-40B4-BE49-F238E27FC236}">
                <a16:creationId xmlns:a16="http://schemas.microsoft.com/office/drawing/2014/main" id="{8A4515F4-7775-6926-5398-F8994E20A77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9584154" y="2078305"/>
            <a:ext cx="1347538"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Rectangle 9">
            <a:extLst>
              <a:ext uri="{FF2B5EF4-FFF2-40B4-BE49-F238E27FC236}">
                <a16:creationId xmlns:a16="http://schemas.microsoft.com/office/drawing/2014/main" id="{87D346EC-DCE1-B1A4-0E72-E61AB558A03C}"/>
              </a:ext>
            </a:extLst>
          </p:cNvPr>
          <p:cNvSpPr/>
          <p:nvPr/>
        </p:nvSpPr>
        <p:spPr>
          <a:xfrm>
            <a:off x="397563" y="3063240"/>
            <a:ext cx="8864050" cy="2793970"/>
          </a:xfrm>
          <a:prstGeom prst="rect">
            <a:avLst/>
          </a:prstGeom>
          <a:noFill/>
        </p:spPr>
        <p:txBody>
          <a:bodyPr wrap="square" lIns="91440" tIns="45720" rIns="91440" bIns="45720">
            <a:spAutoFit/>
          </a:bodyPr>
          <a:lstStyle/>
          <a:p>
            <a:pPr>
              <a:lnSpc>
                <a:spcPct val="125000"/>
              </a:lnSpc>
              <a:tabLst>
                <a:tab pos="227013" algn="l"/>
              </a:tabLst>
            </a:pPr>
            <a:r>
              <a:rPr lang="en-US" sz="4800" b="1" dirty="0">
                <a:ln w="9525">
                  <a:solidFill>
                    <a:schemeClr val="bg1"/>
                  </a:solidFill>
                  <a:prstDash val="solid"/>
                </a:ln>
                <a:solidFill>
                  <a:schemeClr val="bg1"/>
                </a:solidFill>
                <a:effectLst>
                  <a:outerShdw blurRad="12700" dist="38100" dir="2700000" algn="tl" rotWithShape="0">
                    <a:schemeClr val="bg1">
                      <a:lumMod val="50000"/>
                    </a:schemeClr>
                  </a:outerShdw>
                </a:effectLst>
              </a:rPr>
              <a:t>	2. A total disrespect for religion: </a:t>
            </a:r>
          </a:p>
          <a:p>
            <a:pPr>
              <a:lnSpc>
                <a:spcPct val="125000"/>
              </a:lnSpc>
              <a:tabLst>
                <a:tab pos="520700" algn="l"/>
              </a:tabLst>
            </a:pPr>
            <a:r>
              <a:rPr lang="en-US" sz="4800" b="1" dirty="0">
                <a:ln w="9525">
                  <a:solidFill>
                    <a:schemeClr val="bg1"/>
                  </a:solidFill>
                  <a:prstDash val="solid"/>
                </a:ln>
                <a:solidFill>
                  <a:schemeClr val="bg1"/>
                </a:solidFill>
                <a:effectLst>
                  <a:outerShdw blurRad="12700" dist="38100" dir="2700000" algn="tl" rotWithShape="0">
                    <a:schemeClr val="bg1">
                      <a:lumMod val="50000"/>
                    </a:schemeClr>
                  </a:outerShdw>
                </a:effectLst>
              </a:rPr>
              <a:t>		</a:t>
            </a:r>
            <a:r>
              <a:rPr lang="en-US" sz="4800" dirty="0">
                <a:solidFill>
                  <a:schemeClr val="bg1"/>
                </a:solidFill>
              </a:rPr>
              <a:t>It's unnecessary—especially  			for someone who is educated.</a:t>
            </a:r>
            <a:endParaRPr lang="en-US" sz="4800" b="1" dirty="0">
              <a:ln w="9525">
                <a:solidFill>
                  <a:schemeClr val="bg1"/>
                </a:solidFill>
                <a:prstDash val="solid"/>
              </a:ln>
              <a:solidFill>
                <a:schemeClr val="bg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85527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6" presetClass="emph" presetSubtype="0" fill="hold" grpId="1" nodeType="withEffect">
                                  <p:stCondLst>
                                    <p:cond delay="1000"/>
                                  </p:stCondLst>
                                  <p:iterate type="lt">
                                    <p:tmPct val="0"/>
                                  </p:iterate>
                                  <p:childTnLst>
                                    <p:animScale>
                                      <p:cBhvr>
                                        <p:cTn id="12" dur="2000" fill="hold"/>
                                        <p:tgtEl>
                                          <p:spTgt spid="10"/>
                                        </p:tgtEl>
                                      </p:cBhvr>
                                      <p:by x="100000" y="150000"/>
                                    </p:animScale>
                                  </p:childTnLst>
                                </p:cTn>
                              </p:par>
                              <p:par>
                                <p:cTn id="13" presetID="42" presetClass="entr" presetSubtype="0" fill="hold" grpId="0" nodeType="withEffect">
                                  <p:stCondLst>
                                    <p:cond delay="2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subTnLst>
                                    <p:animClr clrSpc="rgb" dir="cw">
                                      <p:cBhvr override="childStyle">
                                        <p:cTn dur="1" fill="hold" display="0" masterRel="nextClick" afterEffect="1"/>
                                        <p:tgtEl>
                                          <p:spTgt spid="9"/>
                                        </p:tgtEl>
                                        <p:attrNameLst>
                                          <p:attrName>ppt_c</p:attrName>
                                        </p:attrNameLst>
                                      </p:cBhvr>
                                      <p:to>
                                        <a:schemeClr val="tx1"/>
                                      </p:to>
                                    </p:animClr>
                                  </p:subTnLst>
                                </p:cTn>
                              </p:par>
                              <p:par>
                                <p:cTn id="18" presetID="47" presetClass="entr" presetSubtype="0" fill="hold" grpId="0" nodeType="withEffect">
                                  <p:stCondLst>
                                    <p:cond delay="22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 presetClass="entr" presetSubtype="32" fill="hold" nodeType="withEffect">
                                  <p:stCondLst>
                                    <p:cond delay="750"/>
                                  </p:stCondLst>
                                  <p:childTnLst>
                                    <p:set>
                                      <p:cBhvr>
                                        <p:cTn id="24" dur="1" fill="hold">
                                          <p:stCondLst>
                                            <p:cond delay="0"/>
                                          </p:stCondLst>
                                        </p:cTn>
                                        <p:tgtEl>
                                          <p:spTgt spid="3"/>
                                        </p:tgtEl>
                                        <p:attrNameLst>
                                          <p:attrName>style.visibility</p:attrName>
                                        </p:attrNameLst>
                                      </p:cBhvr>
                                      <p:to>
                                        <p:strVal val="visible"/>
                                      </p:to>
                                    </p:set>
                                    <p:animEffect transition="in" filter="box(out)">
                                      <p:cBhvr>
                                        <p:cTn id="25" dur="1000"/>
                                        <p:tgtEl>
                                          <p:spTgt spid="3"/>
                                        </p:tgtEl>
                                      </p:cBhvr>
                                    </p:animEffect>
                                  </p:childTnLst>
                                </p:cTn>
                              </p:par>
                              <p:par>
                                <p:cTn id="26" presetID="4" presetClass="entr" presetSubtype="32" fill="hold" nodeType="withEffect">
                                  <p:stCondLst>
                                    <p:cond delay="750"/>
                                  </p:stCondLst>
                                  <p:childTnLst>
                                    <p:set>
                                      <p:cBhvr>
                                        <p:cTn id="27" dur="1" fill="hold">
                                          <p:stCondLst>
                                            <p:cond delay="0"/>
                                          </p:stCondLst>
                                        </p:cTn>
                                        <p:tgtEl>
                                          <p:spTgt spid="5"/>
                                        </p:tgtEl>
                                        <p:attrNameLst>
                                          <p:attrName>style.visibility</p:attrName>
                                        </p:attrNameLst>
                                      </p:cBhvr>
                                      <p:to>
                                        <p:strVal val="visible"/>
                                      </p:to>
                                    </p:set>
                                    <p:animEffect transition="in" filter="box(out)">
                                      <p:cBhvr>
                                        <p:cTn id="28" dur="1000"/>
                                        <p:tgtEl>
                                          <p:spTgt spid="5"/>
                                        </p:tgtEl>
                                      </p:cBhvr>
                                    </p:animEffect>
                                  </p:childTnLst>
                                </p:cTn>
                              </p:par>
                              <p:par>
                                <p:cTn id="29" presetID="8" presetClass="emph" presetSubtype="0" fill="hold" grpId="2" nodeType="withEffect">
                                  <p:stCondLst>
                                    <p:cond delay="3300"/>
                                  </p:stCondLst>
                                  <p:childTnLst>
                                    <p:animRot by="32640000">
                                      <p:cBhvr>
                                        <p:cTn id="30" dur="2750" fill="hold"/>
                                        <p:tgtEl>
                                          <p:spTgt spid="9"/>
                                        </p:tgtEl>
                                        <p:attrNameLst>
                                          <p:attrName>r</p:attrName>
                                        </p:attrNameLst>
                                      </p:cBhvr>
                                    </p:animRot>
                                  </p:childTnLst>
                                </p:cTn>
                              </p:par>
                              <p:par>
                                <p:cTn id="31" presetID="4" presetClass="entr" presetSubtype="32"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Effect transition="in" filter="box(out)">
                                      <p:cBhvr>
                                        <p:cTn id="33" dur="1000"/>
                                        <p:tgtEl>
                                          <p:spTgt spid="4"/>
                                        </p:tgtEl>
                                      </p:cBhvr>
                                    </p:animEffect>
                                  </p:childTnLst>
                                </p:cTn>
                              </p:par>
                              <p:par>
                                <p:cTn id="34" presetID="42" presetClass="path" presetSubtype="0" accel="50000" decel="50000" fill="hold" grpId="1" nodeType="withEffect">
                                  <p:stCondLst>
                                    <p:cond delay="1250"/>
                                  </p:stCondLst>
                                  <p:childTnLst>
                                    <p:animMotion origin="layout" path="M -4.16667E-7 4.44444E-6 L -0.23151 -0.04514 " pathEditMode="relative" rAng="0" ptsTypes="AA">
                                      <p:cBhvr>
                                        <p:cTn id="35" dur="3300" fill="hold"/>
                                        <p:tgtEl>
                                          <p:spTgt spid="9"/>
                                        </p:tgtEl>
                                        <p:attrNameLst>
                                          <p:attrName>ppt_x</p:attrName>
                                          <p:attrName>ppt_y</p:attrName>
                                        </p:attrNameLst>
                                      </p:cBhvr>
                                      <p:rCtr x="-11576" y="-2269"/>
                                    </p:animMotion>
                                  </p:childTnLst>
                                </p:cTn>
                              </p:par>
                              <p:par>
                                <p:cTn id="36" presetID="6" presetClass="emph" presetSubtype="0" fill="hold" grpId="3" nodeType="withEffect">
                                  <p:stCondLst>
                                    <p:cond delay="1250"/>
                                  </p:stCondLst>
                                  <p:childTnLst>
                                    <p:animScale>
                                      <p:cBhvr>
                                        <p:cTn id="37" dur="3500" fill="hold"/>
                                        <p:tgtEl>
                                          <p:spTgt spid="9"/>
                                        </p:tgtEl>
                                      </p:cBhvr>
                                      <p:by x="66000" y="66000"/>
                                    </p:animScale>
                                  </p:childTnLst>
                                </p:cTn>
                              </p:par>
                              <p:par>
                                <p:cTn id="38" presetID="8" presetClass="emph" presetSubtype="0" fill="hold" grpId="4" nodeType="withEffect">
                                  <p:stCondLst>
                                    <p:cond delay="1250"/>
                                  </p:stCondLst>
                                  <p:childTnLst>
                                    <p:animRot by="-32640000">
                                      <p:cBhvr>
                                        <p:cTn id="39" dur="2000" fill="hold"/>
                                        <p:tgtEl>
                                          <p:spTgt spid="9"/>
                                        </p:tgtEl>
                                        <p:attrNameLst>
                                          <p:attrName>r</p:attrName>
                                        </p:attrNameLst>
                                      </p:cBhvr>
                                    </p:animRot>
                                  </p:childTnLst>
                                </p:cTn>
                              </p:par>
                              <p:par>
                                <p:cTn id="40" presetID="6" presetClass="emph" presetSubtype="0" fill="hold" grpId="1" nodeType="withEffect">
                                  <p:stCondLst>
                                    <p:cond delay="2250"/>
                                  </p:stCondLst>
                                  <p:childTnLst>
                                    <p:animScale>
                                      <p:cBhvr>
                                        <p:cTn id="41" dur="35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p:bldP spid="8" grpId="1"/>
      <p:bldP spid="9" grpId="0"/>
      <p:bldP spid="9" grpId="1"/>
      <p:bldP spid="9" grpId="2"/>
      <p:bldP spid="9" grpId="3"/>
      <p:bldP spid="9" grpId="4"/>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2620677518"/>
              </p:ext>
            </p:extLst>
          </p:nvPr>
        </p:nvGraphicFramePr>
        <p:xfrm>
          <a:off x="381000" y="59378"/>
          <a:ext cx="11429999" cy="5503223"/>
        </p:xfrm>
        <a:graphic>
          <a:graphicData uri="http://schemas.openxmlformats.org/drawingml/2006/table">
            <a:tbl>
              <a:tblPr firstRow="1" bandRow="1">
                <a:tableStyleId>{073A0DAA-6AF3-43AB-8588-CEC1D06C72B9}</a:tableStyleId>
              </a:tblPr>
              <a:tblGrid>
                <a:gridCol w="3745967">
                  <a:extLst>
                    <a:ext uri="{9D8B030D-6E8A-4147-A177-3AD203B41FA5}">
                      <a16:colId xmlns:a16="http://schemas.microsoft.com/office/drawing/2014/main" val="20000"/>
                    </a:ext>
                  </a:extLst>
                </a:gridCol>
                <a:gridCol w="3842016">
                  <a:extLst>
                    <a:ext uri="{9D8B030D-6E8A-4147-A177-3AD203B41FA5}">
                      <a16:colId xmlns:a16="http://schemas.microsoft.com/office/drawing/2014/main" val="20001"/>
                    </a:ext>
                  </a:extLst>
                </a:gridCol>
                <a:gridCol w="3842016">
                  <a:extLst>
                    <a:ext uri="{9D8B030D-6E8A-4147-A177-3AD203B41FA5}">
                      <a16:colId xmlns:a16="http://schemas.microsoft.com/office/drawing/2014/main" val="20002"/>
                    </a:ext>
                  </a:extLst>
                </a:gridCol>
              </a:tblGrid>
              <a:tr h="2271156">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3232067">
                <a:tc>
                  <a:txBody>
                    <a:bodyPr/>
                    <a:lstStyle/>
                    <a:p>
                      <a:endParaRPr lang="en-US" dirty="0"/>
                    </a:p>
                  </a:txBody>
                  <a:tcPr>
                    <a:solidFill>
                      <a:schemeClr val="tx1"/>
                    </a:solidFill>
                  </a:tcPr>
                </a:tc>
                <a:tc>
                  <a:txBody>
                    <a:bodyPr/>
                    <a:lstStyle/>
                    <a:p>
                      <a:endParaRPr lang="en-US" dirty="0"/>
                    </a:p>
                    <a:p>
                      <a:endParaRPr lang="en-US" dirty="0"/>
                    </a:p>
                    <a:p>
                      <a:endParaRPr lang="en-US" dirty="0"/>
                    </a:p>
                    <a:p>
                      <a:endParaRPr lang="en-US" dirty="0"/>
                    </a:p>
                    <a:p>
                      <a:endParaRPr lang="en-US" dirty="0"/>
                    </a:p>
                    <a:p>
                      <a:endParaRPr lang="en-US" dirty="0"/>
                    </a:p>
                  </a:txBody>
                  <a:tcPr>
                    <a:solidFill>
                      <a:schemeClr val="tx1"/>
                    </a:solidFill>
                  </a:tcPr>
                </a:tc>
                <a:tc>
                  <a:txBody>
                    <a:bodyPr/>
                    <a:lstStyle/>
                    <a:p>
                      <a:endParaRPr lang="en-US" dirty="0"/>
                    </a:p>
                  </a:txBody>
                  <a:tcPr>
                    <a:solidFill>
                      <a:schemeClr val="tx1"/>
                    </a:solidFill>
                  </a:tcPr>
                </a:tc>
                <a:extLst>
                  <a:ext uri="{0D108BD9-81ED-4DB2-BD59-A6C34878D82A}">
                    <a16:rowId xmlns:a16="http://schemas.microsoft.com/office/drawing/2014/main" val="10001"/>
                  </a:ext>
                </a:extLst>
              </a:tr>
            </a:tbl>
          </a:graphicData>
        </a:graphic>
      </p:graphicFrame>
      <p:pic>
        <p:nvPicPr>
          <p:cNvPr id="11" name="il_fi" descr="http://2.bp.blogspot.com/_Wv5EVn9UVMQ/SkJdbktL7MI/AAAAAAAAAHY/G1hP9uaWFzA/s400/sam_harris.jpg"/>
          <p:cNvPicPr/>
          <p:nvPr/>
        </p:nvPicPr>
        <p:blipFill>
          <a:blip r:embed="rId3" cstate="print"/>
          <a:stretch>
            <a:fillRect/>
          </a:stretch>
        </p:blipFill>
        <p:spPr bwMode="auto">
          <a:xfrm>
            <a:off x="1367238" y="685800"/>
            <a:ext cx="1524000"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7522" name="Picture 2" descr="Dan Dennett: Responding to Pastor Rick Warren"/>
          <p:cNvPicPr>
            <a:picLocks noChangeAspect="1" noChangeArrowheads="1"/>
          </p:cNvPicPr>
          <p:nvPr/>
        </p:nvPicPr>
        <p:blipFill>
          <a:blip r:embed="rId4" cstate="print"/>
          <a:srcRect/>
          <a:stretch>
            <a:fillRect/>
          </a:stretch>
        </p:blipFill>
        <p:spPr bwMode="auto">
          <a:xfrm>
            <a:off x="8412480" y="693421"/>
            <a:ext cx="2863516"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7524" name="Picture 4">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5248656" y="685800"/>
            <a:ext cx="1347538" cy="16002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Rectangle 14"/>
          <p:cNvSpPr/>
          <p:nvPr/>
        </p:nvSpPr>
        <p:spPr>
          <a:xfrm>
            <a:off x="381000" y="0"/>
            <a:ext cx="11125200" cy="769441"/>
          </a:xfrm>
          <a:prstGeom prst="rect">
            <a:avLst/>
          </a:prstGeom>
          <a:noFill/>
        </p:spPr>
        <p:txBody>
          <a:bodyPr wrap="square" lIns="91440" tIns="45720" rIns="91440" bIns="45720">
            <a:spAutoFit/>
          </a:bodyPr>
          <a:lstStyle/>
          <a:p>
            <a:r>
              <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4400" dirty="0">
                <a:ln w="18415" cmpd="sng">
                  <a:noFill/>
                  <a:prstDash val="solid"/>
                </a:ln>
                <a:solidFill>
                  <a:srgbClr val="00FF00"/>
                </a:solidFill>
                <a:effectLst>
                  <a:outerShdw blurRad="63500" dir="3600000" algn="tl" rotWithShape="0">
                    <a:srgbClr val="000000">
                      <a:alpha val="70000"/>
                    </a:srgbClr>
                  </a:outerShdw>
                </a:effectLst>
              </a:rPr>
              <a:t>Harris                  Dawkins               Dennett</a:t>
            </a:r>
            <a:endParaRPr lang="en-US" sz="4000" dirty="0">
              <a:ln w="18415" cmpd="sng">
                <a:noFill/>
                <a:prstDash val="solid"/>
              </a:ln>
              <a:solidFill>
                <a:srgbClr val="00FF00"/>
              </a:solidFill>
              <a:effectLst>
                <a:outerShdw blurRad="63500" dir="3600000" algn="tl" rotWithShape="0">
                  <a:srgbClr val="000000">
                    <a:alpha val="70000"/>
                  </a:srgbClr>
                </a:outerShdw>
              </a:effectLst>
            </a:endParaRPr>
          </a:p>
        </p:txBody>
      </p:sp>
      <p:pic>
        <p:nvPicPr>
          <p:cNvPr id="14" name="Picture 1" descr="C:\Users\cryun2\Documents\Imagenes 1\Book Cover\The End of Faith.jpg"/>
          <p:cNvPicPr preferRelativeResize="0">
            <a:picLocks noChangeArrowheads="1"/>
          </p:cNvPicPr>
          <p:nvPr/>
        </p:nvPicPr>
        <p:blipFill>
          <a:blip r:embed="rId7" cstate="print"/>
          <a:srcRect/>
          <a:stretch>
            <a:fillRect/>
          </a:stretch>
        </p:blipFill>
        <p:spPr bwMode="auto">
          <a:xfrm>
            <a:off x="990600" y="2350587"/>
            <a:ext cx="2514600" cy="3212014"/>
          </a:xfrm>
          <a:prstGeom prst="rect">
            <a:avLst/>
          </a:prstGeom>
          <a:noFill/>
        </p:spPr>
      </p:pic>
      <p:pic>
        <p:nvPicPr>
          <p:cNvPr id="16" name="Picture 3" descr="C:\Users\cryun2\Documents\Imagenes 1\Covers\God Delusion.jpg"/>
          <p:cNvPicPr preferRelativeResize="0">
            <a:picLocks noChangeArrowheads="1"/>
          </p:cNvPicPr>
          <p:nvPr/>
        </p:nvPicPr>
        <p:blipFill>
          <a:blip r:embed="rId8" cstate="print"/>
          <a:srcRect/>
          <a:stretch>
            <a:fillRect/>
          </a:stretch>
        </p:blipFill>
        <p:spPr bwMode="auto">
          <a:xfrm>
            <a:off x="4800600" y="2350008"/>
            <a:ext cx="2514600" cy="3209544"/>
          </a:xfrm>
          <a:prstGeom prst="rect">
            <a:avLst/>
          </a:prstGeom>
          <a:noFill/>
        </p:spPr>
      </p:pic>
      <p:sp>
        <p:nvSpPr>
          <p:cNvPr id="1026" name="AutoShape 2" descr="data:image/jpeg;base64,/9j/4AAQSkZJRgABAQAAAQABAAD/2wBDAAoHBwgHBgoICAgLCgoLDhgQDg0NDh0VFhEYIx8lJCIfIiEmKzcvJik0KSEiMEExNDk7Pj4+JS5ESUM8SDc9Pjv/2wBDAQoLCw4NDhwQEBw7KCIoOzs7Ozs7Ozs7Ozs7Ozs7Ozs7Ozs7Ozs7Ozs7Ozs7Ozs7Ozs7Ozs7Ozs7Ozs7Ozs7Ozv/wAARCAFaAOADASIAAhEBAxEB/8QAGwAAAQUBAQAAAAAAAAAAAAAABQEDBAYHAAL/xABTEAABAgQDAwYKBwQFCgYDAAABAgMABAURBhIhMUFRBxMiYXSyFBYyNlVxgZSh0RUmkZOxwfAjJEJzJTVyotIXM0VSVGKCwuHxRGNkkrPTNFPi/8QAGQEBAAMBAQAAAAAAAAAAAAAAAAECAwQF/8QAKxEAAgIBBAEEAQMFAQAAAAAAAAECEQMEEiExURMiMkFhBUJxFDNSgdGR/9oADAMBAAIRAxEAPwCsVyuVdqvVFpuqzrbaJp1KUpmFgJAWbAC+yIBxBW7f1xP+8r+cLiC3jHU+2O98wPixBP8AGGt+mJ/3lfzjvGGtemJ/3lfzgfHb4AJDEFa9MT/vK/nCeMFaH+mJ/wB5X84HboWACPjBWvTE/wC8r+cccQVr0xP+8r+cDo4QAQ8YK16Yn/eV/OF8YK16Yn/eV/OB8dABAYgrPpef95X84XxhrPpee95X84HQ8w+22AFshyxJ28R6oAl+MNZ9Lz3vK/nHHEFa9Lz3vK/nHhU1K82kIlRmAANwNdNfjb7OuHFT0oCnJJJULKzXsNTs+yAE8YKz6XnveV/OOOIK16XnveV/OGxNsgpAlkiwIVa11X37NselTssUkeBIzEk3v/064AXxhrXpef8AeV/OO8YK16Yn/eV/OPDs0wthaEyiUqVeygfJ6RPDgbeyIVoAIeMFa9MT3vK/nHeMFa9Lz/vK/nA+2+FgCf4wVrfWJ/3lfzjz4w1u/wDW8/7yv5xAMJABDxhrXpef95X84UYhrXpef95X84GwsKAR8Ya16XnveV/OFGIK16XnveV/OB0dCiQkMQVr0vPe8r+cEaJW6s9XKe25U5xaFzTaVJU+shQKhcEXivpglQPOCm9ra74gBrEA+sdT7Y73zA/dBDEHnHU+1u98wPgQJHGOjtsAdaFEJC6wAsdHR0AdCwkLACWjhpCx0AKBHrdCRx2QBx2whheuEgDoSFhYA8ERw4R6MeYAQiEtC3joASOhbaRwEAduhRHQogBRBLD/AJwU3tbXfEDxBGgecFN7W13xADWIfOOpdrd75gdBLEA+sVT7W73zA4CAPJjhFrpnJ3VqpSWKm3NSDLD98nPvFJ0JHDqh9fJdXeaWqXmKfNrSL82xMXUfVcCAKbHXhxxpbLim3EFC0EpUlQsQRtBgrhzC89iecclZFbKFNt84ouqIFrgcDxgAPthYuY5MKoTZNVpJJ2ATW34QDr+GanhqZSxUWQnnBdtxCsyFjqMACIWOyxcZXkyq8zIS074bT2m5ppLrYdeKTZQBG7rgCnRwi2VLk8qNNp7867UKctDCCtSW37qIHAWiqWIMAdsjjDsvLOzL7bDKCt1xQShI2qJ2CDuI8E1bDEuzMTpZcadUU5mVE5VWvY3H6tAFehIXLE+iUaZr1WZpsqttLz18pcNkiwJ/AQAPELuia5R5xNXcpbbZfmUOlrK0L5iDbT7InYgwtM4cS0idm5UzDgBMu0sqWgdelh9sAAzHmPdtYLVDDU3TqHIVd1xosT1+bSknMLcdIACx0eimLI1gKsTGGE1+XDT0upJVzSL84ACQTa3UYArMdEiUknJyeYlGyAt9xLaSrYCTbX7YlVyhzFAq71NmVoW6zlzKbJKTdIO/1wAOhYmUukTtZn25KRZLzzmxI0sOJO4Ra1cmbzTnMPV+lNzOwsKd1B4QBSgdIJYfP1hpva2u+I9VrD1Qw/OmVn2ciyLpUDdKxxBhKAm2IKd2trviAG6/5xVPtbvfMQEi8T6+frFU+1u98wPSdYIGoKYoj/JlQ01yamJdoOrLamEZiVXVofZC4NZwbJ4iZdpdVnHZ0pUllEwjIhSiCLEgQEksY0FWGJKi1ejPTYlFKUlSXsguSddPXDkri/ClJmEzlMwusTberanZkkJPHfAFYxE3Nt4iqAn0pTNGYWp0I8nMTc26tYt/JCkGuTwJsDKEE/8AEIpFTqT9VqT8/MkF59ZWrKLC/VBnBmKWcLz0xMuyy3w8wWglCgLXIN/hAB6mYFw9WZsy8hi0PvBOYoEsUm2/aYh4+rEi+xTqFIqedTS0FtbzySlSlWAtY6jZFUp9TmaZPtTso4W3mVhSSP1sgvi7ENPxHONT8vILlJtSbTBzApcO4jr/AOkCQABrGrV+Vw9MYaw0a5PzMqUyCA1zLebN0E3vp6oygK12RfVY2w7O0mnSdVoDs2uRl0spXz+UaJAJ042gQBK9KYYYkkqotSm5mYz2Uh5vKAmx12cbRXbaxbahXMHv099qTw04xMLQQ26ZgnIrcbb4qV9YkF95L6EqaqD9acYW6iQQSyhNv2jpGg14D4kRY6bQa9V6VWaZX5JbQm1mZl3S4lWR2+zQ3A2ey8Uh3GKpfC0nRaSl+SU0ormHkOWU6o+rYLn4CIUli2syc6zMmpTTvNOBZQt9RSqx2EX2RFAFTDDku+tl1BQ42opUkjUEbRFk5NvPunetz/41QOxTWJSt1t2oyksuWD4BW2pQPS3kW46R5wvWkYfr8tU1sl5LGboA2Jukjb7YkGqSSKBT67UadTp1P07NlxYmVoCg2oknIOscP+0ZNXZeoStXmGapnM2FnnFLNyo8b7wY81Cpqmqy/UWMzKnX1PIsdUEm416oM4ixdLYkpUsmckSmqMAJM2hQAcHAi3t6jEAq4Ai+YqF+TbDP/HFCzRYKvidupYYpVHTLKQqQvdwquF34CJYAFheNVl67M4d5MqBPytlWmlIcbVsWgl24P2CMozaxY53FSJvBUhh5MqpKpN4uF7PcK8vS3/F8IMFqmcPSVSqVNxTh1N5Rc20ZqXSACwrOm5sN3Ee3ZADlKSPHuoepr/40wPwtiybwxURMM/tGF6PME2Cx+R64axPXk4gr8xU0MFkPZbIKrkWSE7fZEUC1cnYUxQ8RTcoLzzcr+yIF1DRR09oH2CK3RKTL1mYfE5V2KfkGbPMHyyTqBrthnD2I5zDlRE5JlJuMrjavJWngYsbmLMITDpmncKfvCjmKUvWQT6v+kCRnGVFqEhS6bMTVbFUl1golyBolNhsO8bIr1CH1gp3a2u+INYoxp4yU6VllSSJYyziinm1dHKdALdUBaEr6wU7tTXfEARq/5x1PtbvfMD4IV/zjqfbHe+YgobLiwhI1UbCJRA3eFBi2jkuxWRcSLdjs/eEfOF/yW4sH/gW/eEfOFgqJjrw48w4w+thwALbUUqAN7EGxidV8PVKiNSrk+yltM2jnGSFhWZOnDZtEQAbcx1zEyk0icrdQbkJBsOTDl8qSoJvYXOp9UMTUo7Jzb0q+kJdYWW1gG9lA2PxiQN3hbmDlCwdWsRSq5mmy6HGm15FFTiU62vv9cFP8l+Kv9kZ94R84WCoEwgh+blXJOaelXgA6ytTawDeygbH8IYsbwB6jtkK00486lppCluLISlKRckncBFuZ5MMSvNBxbDDJIuEOvgH7IAqG3fCAwXreF6vh5SBUZQtpc8hxJCkK9ogVkJ0ESBMxhCTFwHJdimwPgrIv/wCej5xBq2A8Q0aTVOTUkOYQLrW2sLy+uxiLBXI4XG+PWQxaJbk1xLOSjM2zLNFp9tLiCX0i6SLjS/AwsFVvHm8WmocneIqZIPTs1LspZZTmWQ+kkD1AxVynWFgTNC3MEalh6o0qQkp6bbSlmeRnYIWCVCwOzdtEDrRIPV44EwrTanXEtp8pRAETqxQ56gz5kp9CUPBIVZKgoWOzURAINzBHD5+sNN7W13xA6xgjh/zhpva2u+IWBvEHnHU+1u98xBSbG4064nYgP1jqfa3e+YgXiAWTBs7NOYupaFzLqkmZQCCskHWH8fzsy3jepoRMOpSHBYBZAHREBcO1FmlYgkZ+YCi1LvJWsIFzYcIcxXVmK3iadqUqlaWZhYUkOCytgGv2QAMBKl5ibkm5J3xr2L6HS6vS6Eqo15mlluUAQHG8/OXSm9tRs/OMgSqxvFqxpiiRxBKUhqTQ8lUjLltznEgAmydlidNIAtWC8M0OnYnlpmSxVLz7yArKwhnKVXSRtzGM+xKLYoqvbXu+YlYNrctQcSS1Rm0uKZazXDYBVqkjYSOMD6xONz9ZnpxoENvzDjiAraApRIv9sSDQcDy7M1yb1hh+eEg0uYGaZIuG/I12j1e2Bj+H6O0w44jHzbi0pJCA2oFRts8uGsKYmoUhheeotZam1om3sx8HA2dHeSN4j1z/ACbf7LWvtR84gFKWSpRUo3JNyTvhBth+eMqZ18ySViWLiuZDnlBF+jfrtDFwIkBGg1FFJrknUFN84JZ1KyjiBF9qktg/FU05UUYmekZl6xU3MC6UG2wA2+BjPaXPfR1SYnAy09zSwrm3U5kq6iIuszU8BV1wTk5LVCnTSxd1MvlKFK322/gIhoCYlpNckMKNoarTNVorbgOZsAlBvpfabX69LxREAZx64uNdxXSW8Oqw9h6UeblXV53npg9NZ03X6hrps2RTUrAUDEoGw45oH0rVJd76flKdllwnm3ncpVqdf1wgTL/R+FMO1hqaxExUXZ1gtNMMrKwCQRfq2/CK3jvE0liWqS81IoeQ23Lhsh1IBvcncTxirlURQFNiqNYrlNp0/hzDpnsQCk5JBGUFsq5zoJ4EbPzjJgY0J/FWDarSKZK1aTqa3ZGWS1doJSLhIB/i12RLCAOIaXTKfIpckcUCpuLXlUylsosLbdSYrNhmi31GawCunvpkJGqImig80pwpyhW6/Sio6XggX3HifqbhPsg7iIz8jWNFVizB1ToVLkKxIVF1yQYS2C1YC4SAf4xfZA+cnOTxUk8JOmVNEwUENKWoZQq2hPT4xAKlID99Y/mJ/ERb+VUfXNf8hv8AAxUpd1LUw24RolQUbeuNCq+KcB1yeM7UKXU3HikJzAhOg6guAM2MEKALYgpva2u+IM16bwY9TiiiU6dYm8wst5V023jyj+EB6Dbxhp3a2u+IkDGIPOOp9rd75gbBHEPnHU+1u98wPggJCGFjokHAmOvHR0ALfSOvCQsALePQVHkAGFtrACkwl44iEgD2DC5jHka6QtoEC5id8JeEMdugBbwmaEtHQB6zQmYwkdeAOKjHXMIYSAPWYjfC5jaPEdADmc2jsxjzC3gD1cwQoCvrDTe1td8QOvBDD/nFTe1td8QJG8QD6x1PtjvfMDrawRxB5x1PtbvfMDohA6PSRdQGy5jzCpOUg2BtEgKVChOSc8qUbczuJU6khSchs2T0tuwgG3qMQVybzbKXVZcinFNgg7SLE94RLdrs4/MF93IpwqdNynZzl8wHAak23Em0R1VBapfmFNtlIcU4nQ3SSADv/wB0RAFdpsywtxDyUoLbimzmUB0k7R+H2wgp0wUFwJGQNhwqvoEk2F/bDprM0XXHSUFbi3HL5fJUsWUR6/yEeE1N9LSmhl5tTQaUm3lJBzD23gD0KVOAu3bH7EpC+kNL7D6tmvWOMMy8q9NqcDKM3NNlxXUkbYdTU5lL5fSshwnygSNLWt6raQknUHpFzOwEhWYKJI22vp6jfUb4A8OyrrLLTqwAl0XRrtF7X+0GOfknpVDC3UgB9HON63uLkflsj25POuyqJZVg0hRWEjj+hHPzrsy2lty2VCipNt17aerQRIJb1G5uVcmm3g4y22FZgPJXdIKVC+nlbd4Hrs19FTWdlBCAXmudRdY1Tr8dDpDaZ99CX0JICZhAQ4kXsQCCPiBHs1SYzNqOUlvPluNmYWI9UAIumTCUc5ZJRzRduFA3SF5L/wDuEKujzjcwwwpKQuYICLqFjs37tohE1N9Mr4N0Sjmy2CRqElWa1+GbX2mHH6xMzBQXMhU2koQoJsQCALX/AFtMAR1yb7bS3FpyhDnNEHaFcLRIFLQaWicL2TNnsFAWJSU6X4kK+EeH6o/MIdS6GzzrnOKOXXNa14ZXNuOSzUuq2RoqKdNbm1/wEAOrpE2hbaCgAuOqaT0hqpNr94R5apc08ha20hQbUEqsoXF99uGwX64cVWJpa21qUCWnVOo02KVa/dGkNNVB9h0ONKyKBJuCd4sYA8inTCmysIGjfO2vrkva9v1pHpylTbTbji2wENlAKswt0xdNuOkd9IzAa5sKH+b5rNbXJe9r/rTTZHtyrzTssmXWpJbQAEi2yxJH4mAENIm+ffYyJLrCSVpzC+hsbcfZHhFMmVqSlKRda1ISL+URttCuVOYdmXJgqCXXTdSk6EHNmuOGsL9JzJNysEhwuJJGqVHaQYA8qp8wiWEwpI5pSc2YKHECx4HUadcRiDEjw14NLaC7IcSApI2GxuPbDEAcBpBGgecVN7W13xA+CNA84ab2trviAGsQecdT7W73zA47RBHEHnHU+2O98wOiPoHWjrR0drCyBLx0LYwkLJOjo60KPVCwdCwloUCFgUQscB1QoSYWBRHGFsRHWMSQeTCR7sSNkecuuyAO2QkLY8I7KeEAJHaRxHUY6x4QAhhIWxhbHhAHiFELlPCOynhEWBRCxwSeEKUnhEgS94I0Dzipva2u+IH2tBCgecVN7W13xAk8V/zjqfa3e+YgJFzE7EB+sdT7Y73zA9J1igNhwrJYYlMDSNQq9Pk1FwrSp11lKiTmVa5twEPP1jk6abQpNPkFlarBKZVNx6xbSBK5Vya5GJXmyP2a1LUCd2ZX52jOZVAbeCnNMxskRzxg57uejWKTpGxCd5P1JBFOkCD/AOkA/KE8P5PAqxp8in1yY+UZpO5vA0lvNnBFgN8RGZjPK51gqKDZXqiuPFKcd18WdWfDDHPYu6NV+keTvnQ34DTwVGwJlBb8IV6o8nbLRc8BpywDayZdF/sjL02L7agdCMw6oGvNOJd0JstW09cbQ0+6W2znlBKKka4zXOTh10tpp0oLbzJC34QSY8RJm3NSFNUCL6y6Bb16RiiBlcc1tlBPsiZL1aWY0fl+eS4kBR1ChuNovLSSa9jM20uzXnV4BYtnlaWL3tZhJ/KG3p3k/YaU4qVpZCReyWEEmM1+jqZPzt2qqA6oDorT5NhsvHteDZgNnm59spOtiki8ZLGv3SaKuaNH8P5PEspdUxS7KFwBLAn4CENQ5P0LUFSdPAASc3goIObZujNGMJOhSjMzjbLadqrjWHnWcM0//OTTk4sDYFXB+ywjR4ov4tkb0aU0/gd9Sks0+nrCbXPgyQBpfeI9LRhhK1JaoEq6oJzZUyyASOoECMqlK04uZ8Co0sJbn12zk5la7uoRcJVa+fzpcAUlKwhYNyogAX+EcuohPF2yU7+gjN1nCkooBeFQm5sM8mkX9WmsNMYnwHMKSj6HlkLUbAKlE6evSKZPYkmXGWUTnNurZmA4lY6J06tmo/GJSn8N1BSXZiWDClpzG107f7JjX0ppJyv/AELfgtLuJ8CpTduiyrmutpZOz7I8N4twGv8A0Gwno31lUcfVFTXQKG50peshsHcpxJ+UNfQFMZVn+npZVhsWQbf3olYof5P/AMI3rwW5OMMBLcCTQmki/lCVTbfr+uMTWsRYDesG6bKAlGbpSyRbW1tRtigJp2HGbqfrDjptazTf5w2arRqesolKcmYUBo5Mrv8AAX/KJ9By+Nk714NIVVsJEpSxQ5V9SkZiES4sn1nLYRGl8R4OeWtH0HLDIbXDCTr9kZfUcRT9SUUOulLP/wCpsZUW9W/2w1TJwsTgzHoK6KtdxjRaSSg3J8jf+DXBWsIlKyaLKhSTonwcXI47I9/S+DTktTJPMteUJ5kX9eyKIXOaUEEjZobaEQ2WzmTksVIVdJCb6RzRS+ynq/gsfKPKUxNGp8zISbDCXHVC7SAm4tvtFHoYAxDTrf7W13xFsxgMmBqIbZc7riyOs6/nFQoSj4xU3tbXfEa4/iXZHxD5yVPtjvfMQE7Yn4h85Kn2x3vmB42xoDYabzh5HmQ2gK6K8w32zk6dcZK06oOpWhtIzK0JNz1xqko8uX5HZdaFKSqy0gp4lSozN5tBnUBJSCk7EptE6X95Zdqj1V3yWWkXIJ1NojyD3Ny7iV6IUbE22x7qwBdabQTmy7DHIYDZQymy1k3NtgjoxKKwJM6MzcszZPZW3zCnUJUkDopzbTEc3fdSpSySnjCvqyltncklRHXDeRYStz+FWy9oyx9Of2ycjSqK+htJKZaYcVwyxDcISEjW9olrPNyqWt7qrkcBDTyLXAF7bI64S2wlM5si9yQkyVJfzZlHMhKiTtuUiJMsZh51DXhC05yBfMbC8NPlKnUlCbDm0DXjlF/jD0qtDTzRWmwCwSfbFcefdw0UlClaJE5RptqWMwtwqtqoE6gcYF+SDrF3nphtqQeKlX6JAvFLUkOuZRcg8I0wZHOLsxVhfCzjErPOzj7obLLKlovbU8PXFsYm2Jd+itJfbKlNLU4DtWpez4xnb8uqXCfKF0i4I+yJk/OqbqDCmz/+NlCfWAL/ABEYZ9NHNLcmaJ0NVJA8OdShSlrC1AgDZrHhU24W0tKbSnIMu+HFrcStcyRq6SpRHWYYQc8xqm9yb3i87UEjSJ4cc06Q+wmGg4DoCYcfBKjcE28mGmwUqOmyOZZZbqJaQ4oOZbkk9UeC4rquYezHfrDbhvHbHInwim2uR5tlxxsrSklKRc2GzW0NFKrk6iLbSpYymHs7iGlKcTdFwVXvqARFWmC4VrC0ZFZtRbLb2RySyctx+hGSboIyFYW2G2JgB1pPk32p9Rg5LOyr4XzDySALhKxqk9fERTcqrwforKGZcOK8p5W//VEc2SMZJvplZxS5Ldj5IRgqhJTqATbS26KPQT9Y6Z2trviLxygXOCqDca2v/dEUeg+cdM7W13xFMPwRo+xrEPnJU+2O98xATtifiDzkqfbHe+YgpGsbkGtSaQ5yOS6c1rlQ/vmMzlkl6dU8kAJBtYfZGr0CXS7yWygVbVKx7cyrRlzFkOTB0FnFa+2K4J0po1hG5JjeVK5pbrlgU6WI2dcSMyZdgzC06nRI3kxEl0KWpb7hyMg3ud8eXXjOzCRb9mk2Sn843kt72Lpd/wDDeL2Rcn2+v+nkFbnTUbFar+yPba0lZBNkJ1KuEeX8yl8y3Yq3kbAI8LZdcl+blWyptJspQO0xvGO5UjBuuWNrcLs1mOy1gOAh9akAkKVrxiM20VKygjMNdsKvpWzC0buMduwwtt2OOPjMNLjKBp6ocK21pBSdRuiTTqYqZQXQkFsApI33tpEJLJ51aSRdI2pOhjKEMSdL6Ft8EuZn35hKUOLGQkAjZeEm3F0txoMBIdUgLzqSFWB2Wv1foRHZYLqs5BUhJ6Wm6Js0lqoTCUpSGciQ2gkXBA/PWKai3xDoJV2em5h2pSzgmGgp1JT00pOw32gb+H4QLcZUnMCk3Sog32/YYIN+DsspEotbjivKK9MyvVwES2qalLfSQFG97neflEYm8cOSG1YJTM3YSwpOb1nZHlpPTJGloN/RaWklxLdyEEEE9W2A7SbpXfogalRvp8404nW1ExmjyFIUvKraqFWwkXy5rHUiwhrmlE3K7b9THtQUhBOY34RZ4Vuv7J3CNoBText/vQuwgC1gdI8B3oWBsLaiEC7KBOoBhPEk7Q3WXCbmVs0hOabQyVbCy1qQBsHA7NYqqGXHCV3uSdqtpiyVN+dRR5dYXL6tkrKra8LAwBYmW22wVHUbesxhpY2nZmuDwJRxFiogiLIhltDjaE6BtISBAtt5p+wQoAjZm2GDKEK8KQFklKlAHTZsjLWKmkiJOw1ygXOC6DcWIABuP9wRRaCPrFTe1td8RoHKUlIwpRMvk7rf2BFBoQ+sVN7W13xHLh+BuxjEHnJU+2O98xATtghiDzjqfbHe+YHp2xsVNow6cvJXLquBlQ6q/qKjGWIDbbJU+rKhRvbeqNSw80X+SqVbCgkkLtcX/jVGTzyZZqYVzoWVgkFINhGOH3TlHydWNqMdw2+67Pq5llGRtOxMOy8opKShF858pXCPJqKEICG2soy6mIyHJxwl5ClAA200EejHHKqqkZzyxvddsm89JSzamVXUoq6RAhtNTS1YMt3A3HQRBSw+6pRyknWHPAXktFarJsCcp2nX9fZHXFRiqRzSbfYr06t03yoRqT0BaEsXDmFgD0tIjKCgQCIeQlfNgg2tfXqhOhEsFOmVt08c2WhooqCyeG622AziuemiUnMVbSE2FtlgOEGpYMMyyUvMLCiwblBuCD+BgK9MNrfAYZ5pttJCU7/WTvjlxVuZK7slLUGpZVlf2k8YgJmVNquBpYi19lxaPAdVkVc7Y8nojUX9e6OiMEuyZSsm0plLjwUSBY74tCRdsDf+MVemOBJy6jW+2LQ2oKYCxr8Ix1K6ZkxxSghpa7XAFjbdAGaWW0OBKRYi0Epp1xmXVkWjMrhqfZAdxwrUMwumwJtfSL6ZJRZCQxJtIfn0ZrhF9QT9gidUmwGHS6ylAQqzeXQqEeKfKpE0g7U2ubx5q+ZyZGpybLcI5sj36hJPpHfD24Xa7A6rE3Fh1cIIUe4nUfupmSATzYGpgeoBKtt4NYamWmnnGlS7ri16pU1bMLfGOrN8GcfQTrqEWzNU+/NNBPOOaBA10Aiq2udsWXEU00t51HNPuLGlySEJ9nGK4RaOTA3GBaCtCIUcw6jFzlFlxcospuQUq042ili5cAA1Ji0UOZUstIJsplYBVui2pt49xWS5LZyjNJZwjRG0gAC2z+xFBoXnFTe1td8RonKl5u0nS3S/5IzqhecVM7W13xHDh+Bs+xrEB+sdT7Y73zEBO2J+IPOSp9sd75iAnbGxU2OjB48kTIYNnLKseH7QxklTUozas4urW59sa9QADyStAkgZFm4F7dMxkdVyh4KzZl6+q0NH/dZZ/E8SrQmZ5DKAQlW09W+LApttoltCQEJ0AEVqSmjKqW4kHMdBrsgoxU2nVhTjgSo6knfHZqITlJNdGFHZgKikBYAAUSkp1vpEucAdSlWQEHYT+fs/GBvhiUzClFxACUqFyNd0K/UEvou2SLDTTaY54wk3Zemwa8QZlZ0sDD0soc0UKRmud8RSlaT0t+/jD8t5SQd6heOzI04ExVMN0h9/mnGQ62QlJslW0aaey8QSyuamiHngXkpJOUgg+rr9UOUlttUy646lZAbUMwF07Dt9kQ3kNszaHGQsNk3AcFj9nCM8S5dDjcSlSv8AR5SEahW3TdEJ9vmwlJts28YIqnFKksyGkpWq9iLWO7T5QMccLlyRe3DdE4d/Nm+bbxR4adU05dOzhBRqrLYbTYggnVG3SBQSL3N9dkKSBHRD3R9xytIMIfDz5UtVsx6O2PKW1C6FG1lWsOEJJKQ40lRGqRY9ZggyylxYcWkFI32jmy5o47OjHickjpRvJmdJtcWtA6baLy1KbsFjr1goouKeCghQR5ITb4wLq2dE0BfJdNwRvjiwz3Zbvlm2RVCvAJWmytgHVE6ki8+0PCOYXplVxNxp9l4h6ZgFA2vug9S5CT8LQHJgMzLDhKmst8wGunsvHo5Z1A4WdUphbhdD1RSvMo5GWjcW6zAVRSL3iXUfB8gMlKuBpKtZhd7rP4Q46zKSEuyZhBmJlxAWG72S2k7L21JjFJRS/JaL4ITDQdWLnS4gvRi19IlrMemnMmxvcjd+MOSjqly7a1MybKleQS2kHS+uupv7dkeVSq5erNkgc4CFWQdCk7bdYjGc3NuL44NHThX2X7lVATh+lhOgDhsOHRjOKF5xU3tbXfEaTysJy0KmACwDp0/4YzahecVM7W13xHLi+AfY1iDzjqfbHe+YHpOsT8QD6x1PtjvfMQExsVNep02mU5HmVqUU5gtIIB3rVGTVNeZ1KsxNxtO3bGrSKed5HWGylKgc4IP9pUZVPpOfbokcOuLaT5v+Sz+LISVG1jsjyNXBc6XhxAWu6Ut5uNhshApOYXbCSneCdY78r6M4ocmgguJLS8wI2cOqHJe6UlJFxe8eHS2pSQhC0qtsuNsOvNvS6+bsAoAGx0OsRCS6ZL8o9PJui97ZRwiPLk57A23iPb74UkJt67b4ZQQkgnYOEaSiq4RCfPIVpLykOuJUt1AWghPN63NuHHhEN8p55xJW4vpC4c8pXG8emH20rskFBCFdInUkpMeGWBkU6slWlk23mMoram2S17uAhNtobkmwhRACDvBJ1/7REkJR6aWvIhSkga23nhBhuUQzKMKnWlrW4bNsgWLm8X6okzqp1EsGZJjmkptdLSba7x/1jkjqNntX2zpyxUmn+AY7QplEkFFtSlp8lCbE+2BqpGbBIVLuAjaCkiC85IKYbzzBfbuP884f4jra42+3hCSdYmaXMll9zwlKgAkrUSE8CLm0b48k9lp2c8krGJNgtSodVv3QUEwpMqmwG6H5p6nTrABmkIfICiQkAawxUJIIp7KmnFZVLJUUa2t6/XHmZciyNKfDs64NqPtG/DXXAUpQCQDvMCalNOulsOJASNRpr+tIJsqbQkNgA5hvv7fhAapKBnHEoFkgiwA2aaxpo4L1eETmk/TXuG0jnXm0ZsqVkXPCLdJy9SYzJdRKv5WyG3SnpE7ADFMBASLk7YskiyhdEfCanZDgQFBatGtdRt36x35ovajzpEasGYWptl6dbcJ05lpNgmIc+lC6m8XnbJS4pJtwB0AhptLSamlDLhcb5wBKiLX1hJxpZfccBzZlEnq1i0Y7ZL+Cy6Cngyqoyl9lxlsNtZFIUodEX0I/W7rh6WdbnK/T5ZCy4lC0N5/9Y6AwNpvg6JaYceXZQTYJO034DfsgjhdCJivyCkNqC0PJUojyTbWMJw2ptvhXRMXzRoHK6P6Hp/8AOV3YzWhecVM7W13xGl8rv9UU/wDnK7sZpQvOKm9ra74jjw/A0fYziDzjqfbHe+YHp2xPxB5x1PtjvfMQBGxU2GjNLe5IG0NeWULtrb+M3+EZTUVaBGWwKtVRqEg/4PyOsq16RUkakbVneIzV5gvy1gnMvML3GwaxTTy2yt+TVL2sHOEy9kIvZQBJzXv1RF/ivs4QRfpjrIUrVSCCUm17WGwxCQyt15DaUkqWQBbiY9CcoyVox5PcmsonG15ikhQN0jX9e2C1eT+8B1wOJzJHSUkgHQHeTx3R7pzCWKc+8UpKwoAKJGnqvt2RJn6Q9UKqhhLt0ZAtSiE9EWHDUxx+rFZU3wlZauOCtttOvHKhBWd1hrCllQslSFJUPKvuiWpIp844wpy4SbZwLgwdo85ILcS3NFt7QixaKidOJ2R15M8oR3RVoqop8EKXoa5uluPpbUJhsgWJ6th9kT6amn0iTbccQJl1w3NjYJAvqLw3N1dZaWy2EtsZhl3aDcYDOTRQlYN/Jsm2/WOZRy5otS6s1pRYRNYXN1pl9xQyIVdKQnZ1ab+uCMu2uXpk7OyD5dcNsoscyEnUk36tkViSRmeClKCcozXJ2QUpM8uXmluN/tC8cvNZtFHd6rcYvm06Uah9EKT+wphpyYqqnpWeVdotnVY6Krbjw0vrACoIQGvJsttwpvpdQ1sfhFonqkw3SgJUBlxxRQ4VKPR43Ot/gIqUw6h97K2kWCiSoaZid9oppG3KUkqXgrNfQ0CQtJ1VbWJD1UfK0ELUC3obG14bCekeA9kMPBIAtvMdCcJySkuSLaXA+zPqTPImnhzmU3KdlxFlk5Km1ZKpmUck0vE3VLvIUSPUSdfZFOOyC2HXmmqo2XHS3oQkgA3NrW1jPUYfY5wdNEqb6Y5W5BplLL7LYb524UgbLjeOAMOtJZYoeWYkHFZlJOZCvLFiQb9V/jHvEUwhYlFAEJIXt132/KB701MN02XQh5SUHMSM1ib20tw0jTDunhi2Z5F7hmRQkVKVzeSXk3F914kUmdbYmyl8XbcNtdxMQG3whQXkBUCCk32RKU+tqWbaS01c6k5BcbwLmNMsVLjyWinVhacw/d/n0ECXVqbGJ2HZllqtSzTCbBLqE3G9RWB+GaAX09P82G+dSWbWCMibD2WgxhcOP4qprYUhKStCynROYiOKWPJtrI78For7ReOV7+qZD+cruxmtC84ab2trviNK5Xf6pkP56u7Ga0Lzhpna2u+I58PwJfZHxB5yVPtjvfMQANYn4gP1kqfa3e+YgpuY1KmothxXI/JJaISvnTYkaDpL64zzwpTZSQoq0uoAXt+vyjRmm0L5GWStZQU5ykgkG+ZQA9t4zUPNy8wpTpzA26KdvV6opid2kape2wzLvuFH7c52XAQhSUgA26oFyjHg1QUQ2stjyCdLjaD9kNqqSlhYYZDLaLZUo2p9sQVuOqcyjPe/E3Mb48Mrd8WUbQbfnWOmyEKKVFNglAOXjrf9WEe2KglouZXAkvNhDnOpO6K8oLC8qrhQ0sd0TJSVYUHHpla0ISLJsL5lbhFnixxjyOWx16VTMlP7w1nGirG9xuME22WadTC8rpO2KE233gO2tK3G02ACV3BEEquC65zSFWLaQohOzhETbbjFPg0jFdgrnXQCHrLB/hP60hJmWWltC0krbUbJVw6j1wjty7kAud9oekakqScsttL7KhZbS9ih8xxjsjdXEzlV0yMglJtrqLGJtOlDMzKV+S2k3ud9oRDLMw5z6WlMtnYkrvf4XtEySmA48vKnRsWFtl4x1Gd7GoiEPcrEqaC+ebCsqRYngT1/bENcsptAUOkkJ0I3euFdmVeHPIJGUrt6rR6ddeYWpbdilQuQRcQ07eKoy6E1u5RGKsiTeI/lKuYkTbja0JyN5TvtsMRQqw6zHVKnylyZK0+TlnYIJ0QNpqIUtaUhKSQVGwvaB6WSQhSrAKO3hBCTUqVmktqWEJcSRm3KG7WM8irC0ibuQ5iIpbnWmEG4aaA9pJJ/GIE04nKy1kF22wCrjfX84Iz7Lc3NhJVaaWdCNitNL8DA18ZppwDpEHKLHbbSK4GlBISVyPKLE5ljojU/KHHErUS4dQTuiUhhTSENhltxQOZWZe/1Q5lecVZUklIO07LRg81Ss7Fge2gelIWoAaEmxi68m8o5MYoknEkES/OKN+Frf80VNXQdKUtp0O0740DkuIVWlBaUhaWFkW9aYpqMj2WUUErC/K6P6JkP5yu7GaULzipva2u+I0zld/qmQ/nK7sZpQ/OKm9ra74jlw/Ayl2R8QG2I6mbf+Ld75iAgk6wQxB5x1PtjvfMQEJ02RsVNQFjyNS6Cm+ZZt1HOT+UZp9GzTq3FpToOEbDhqTlJvkwlUTgUppGdfRNiOkocDxiGnC0gSktLUEOLISnOkEkEAjYN5Ajjx6l4ZtpGrW6NGZSNGnFsh7IUI/1lHQA6Dr4wjck+pwOIWbjUHUf9o15WB0uNc3zbzY3hL41+EeGcAMMHoMOgnaS8k3+ETLW7rbRCi0ZcqRbnZ5JSrKVC6+jcg3Og+EPTzjTEuzIhCFNNkqUr+JSrkH5aRqIwHKZ83MvBR2kPo/wQ4MDSmxTD6rC1jNJ/wRmtT7k2uEGmZOxT2Zh1BQhwIFyBYgaQr0i8XlZELGbjvjXBgyUSbiUcB7UP8MIcFyStTJuX7X//ADEy1bYjaZkT1ImZRkTC21EE2skXJv8A9obYpgX+8ONm23Kd8bCrBsqtASZd2w2fvez+7HhOCJMJI8GdN9h8KGn92LLWS21ZpDanckY/UJeb5sJal1gK3gbRHqjoWiXXmQR0rm42WEa89gmWdYLSWXW726QmQTp60GGWMASraMi23VjXZNW/5Ys9XB4tgjLbk3PkxNSVOzC0obUpSlEgW128ImSbh1Yc6Kh1fGNkawJJMPB5DDucbCqbBt/chia5OadNzSZlUu6hadOjN6H7URvk1uKcdpnC4y3GMTkspp4JFyk+T8o8PyT0uhKlpISpRAPWLfONqPJtTijLzDo1vczCT+LcPLwFJOpCXZdTmXZd1H/1xeP6hFJJlJxbbaMTZkXHWVLNwE8f1xtD/gkwuWQppBJZuDlvcG8bSnBEqhGTwdSk3vbnkf8A1x7RgyTQCEyqgCbkeED/AARSX6km+EV2MxORlV+HMl0lCwsWTkzHbv4Q6xT+bUuamkqQnagJ33ubjds1+yNoVg2VVr4KobtJkf4IZdwPLPCymXQm97eEpI+KIpPXqX4NIJx5MbmXGpSyWknZfXab8Y5uYWmWU6o6q2AbBGsucmlKdVmdlXDrc/vQF/7kRHcB4eUClTbjRbJGXwvXQ/2Ij+owNJM6Fln2ZglDc0zcDK5bbxMXvkq/ZVpbagQVS6rXHWmDFO5PqOQXZdtTwBt05m+o9SBFlpOHmKW+t5iXbbUUmygvMb/YNIzy6mDTjHoo3fL7K5yun+ipD+cruxmlC84ab2trviNL5WbKpUj/ADld2M2oafrDTT/6trviNMD9hjLsi4gP1kqfa3e+YghWkTcQeclT7Y73zA+NyoVlMT1qRlUysrU5llhN7NpcISL7dIdTjCvtklFXmgSbmzhEBDCRXZHwTYf8dsSbPpqc+9MKMa4j9NTn3pivwpMRsj4Fh/x2xH6anPvTC+O2I/TU596Yr8dE7I+BZYDjbEfpqc+9Md464j9NTn3pivwsRsj4Flg8dsR+mpz70x68dcRemZz70xXY9AxOyPgWH/HXEXpmc+9MKMa4hH+mZz70xXoWGyPgWWHx1xD6ZnPvTCDGuIfTM596Yr8cIbI+CLLB46Yh9Mzn3phfHTEPpib+9MV+O3w9OPgmw+caYh9Mzn3phPHTEHpmc++MADCX0h6cfAsPnGmIPTM596YTxzxB6ZnPvTACEiPTh4Flg8cq+dtYnPvTHDGFdH+l5v70wAJjt8PTj4FsPjF1cF7VWaF//NML43130tN/emAEegYbI+BbCc5XKhUUJROTr0wlJukOLKrR6oK74hpva2u+IFiCNAH1ipna2u+IskkuAN4gF8SVPtjvfMFJSgUZGH5Wq1SoTbPhTrjaUMMhdstuJHGBtf8AOSp9sd75g3KzdBn8KSNNqNSfk3pV91zoSxcBCrdY4RJAMrOHmZGny9Up894bIzC1NhZbLa0LGpSpOu7gYk4bwm1WZVyanJ3wJpTqZeXUUZudeUNB1DieuOrdXpgo0vQ6QH3JZl5T7kw+AlTqyLaJGwAQSexhSpGQkKZJUiWnmJRAXzsyFgl46qUACPZeAKg5JOsTq5R9BbdbWULSRqkjQxYMWYLXh13nZaY8Mks/NqdAsW3BtSobuI4w3iarU+s1OXq0sC1MTDYM40EkJS4NCUk7QRaJ0zjFhvFtSmmmzNUqfWA/LuiwdTYa9SgdhgAXP4cRJ4mlqQJhSkv8xdwpFxzgSTp1ZodkcLNTWOVYdVNLS2mZcZ57Lc2TfW1+qJFbrlNm8cS1Tk1OGSZVL2K09IBASDceyHafiCnscpK644tQklTbrubIScqs1tPbADE9RMPysq8tL9YzoBy85JBKCrdc5tBeBwoqDhVda55WdM6Jbm7aEFBVe/HSLJVqrT6hITDD2NKjNIWCQw5KnKsjUA9LiBECizlEfwm9R6rPvSazOpmEqbYLlwEFNtvXAFVKYek5Vycm2ZVkZnXlpbQOJJsII1mUoks02aVVHp1ZJzpcl+byjdvN4hU+bXT5+XnWrZ5d1Lqb8UkEfhAFlmqBhSmTS6ZP1edM62rI6+yykstL3ixOZQB4W2RWqjJokag9LImG5lDarJdaVdKxuIi0zxwfWKk7VnqlOypmFl16UEtmVmJuoJXe2p4wDeXR56uurDa6dTlA82hALik2T0b3O0nb6zAArLpFhw/QqZPUeoVOqTUyy1JraRaXQlRVnvx9UALxZsNz9IGH6pS6pOOyvhbjKkLbZ5zyMxOl+sQA3O4ckHKO/VqLUHJliVWlMw0+zkcbzeSdCQQTEyn4TpbmHZOqTrtRUqaWtOSUlw5lym2usNzVWo1LoE3SKM7MTSp5SDMTDyA2AlBuEpTt2k6wTpOJKe3haRp5r05S35dbinPB2SoLClXGtxAFbm6TTjXJWQklziW3VoQ4ZpoIWkqNtB6rRKxTg1dAm80s/wCFyKnC2H0jVCwbFKhuP4ws/PSScSSk+iqzFSSlxtbzzzWVYsdlrm+giV43MM4kqbimzN0ioPqU7Lr0zJJ0UOChAEJ/CbDWO28PCZcLK3W0F2wzWUkG/wAY81jB7lKrUtLpe5+Qm3QhmaQL3GaxB4KHCCE3iSmucpDdcbUvwFL7S7lPSypSkHT2Q3RsWy8lVZhmeaVM0mYmS8WrdJtWa4WngerfAEWQwrLzeOnMPLmHAyh91vnUgZiEBRGmz+GPdQolBlZJ11CK2lxKegX5ZKUZt1zwvEim4jp8tyiuVx1axJrmHnAoIuqygq2ntEOVapU6dp7zSsWVScJF0svMHKpQ2A3VxgSRMN0TD1ZflZCYmZ9udfJSciEc2DrvOuwRCq0pQZdYbp706taXCl3nkpAsOFt8JhipS9JxFJz00VBllzMspFzaxgfMvJdm3nE+StZUL9ZgQWmUoWFZumTs+3NVQNyWTnAUIucxsLQLkm5FGK6d9HKfXL+FM2L4AVfML7ISl1aWlcO1iQdKuenAzzVhp0VEm/siPQlfWGm9ra74gCPiDzjqfa3e+YHg6QRxB5x1PtjvfMDoAQmEhY7dAHXhIWOAgDo4GOgkmlIJSBMA3SlRsNmpCht3EQAOvCi8T2Kew8WgZjJnSFEqAsLrCePtj0xTGnQ3mmkoKwknTTVeUj1ga+q/tAHEwoJiaqnoRMTDReBDKQoWGrlyB0fYb+oR6fpyWQA07z5LqkAoTobGwN+uAIOsJvg69RmXVP8AMZ2ubLqkpPSKm0kBJ9t7Q0ihBxl1wTNiyUhQKNtyL213X/GABBvHAwWFIQ0z4UpRcS2oEs2sVAZCdQdPKP8A7TDaKZkm3G1AupQ0pegtrl0H27R1GJAOvHXMGvoFDiFuiY5pCVlNlC40QpRsb66py+2GV0ZpCjnnAEBS7rCL3CSQSNdTsNuuABVzHE6QTFKYVmtPI6IRe4G1W7buv8IjTEillouB4KspIy2sdRf4bIAh3jrwZFNlSl8pcSLlLKATcpUCjMr1G6rRBmpJLEs28Hs/OKUALbhpc66a7ogEQEx6zR5tHoCAOuYW5jrAR0AcL3gjQTfEVM7W13xA6CFB846b2trviAG8Qn6yVPtbvfMDhG6uUOkPOKddpUktxZKlKVLoJUTtJNo8+L9E9DyHuyPlEWSYXHRuni9RPQ8h7sj5R3i9RPQ8h7sj5QsGGXjrxufi9RPQ8h7sj5R3i9RPQ8h7sj5QsGGRwMbn4vUT0PIe7I+UJ4vUT0PIe7I+ULBh4IEKFJB22jb/ABeonoeQ92R8o7xeonoeQ92R8oWDECscYdZm1s2yEaXtcXtcWPwjavF6ieh5D3ZHyhfF6ieh5D3ZHyhYMbNVfUgJzABIGwcAQPxP2xxq8yVJUlQSQFDQf622Nk8X6J6HkPdkfKO8X6J6HkPdkfKFgxcz75y3UOgLJBSLAQ4KjNc3l5wZTc2CQNusbJ4v0X0PIe7I+Ud9AUX0RI+7I+ULIMaXUJlba21OdFd76Djf8TDa5l1bYbUslKdgjafoCi+iJH3ZHyjvoCi+iJH3ZHyibJMQvreEzRuHi/RfREh7sj5R3i/RfQ8h7sj5Qsgw699sde8bj4v0T0PIe7I+Ud4v0T0PIe7I+URZJh8eo27xfovoeQ92R8o76AovoiR92R8oWDEI6+sbf4v0X0RI+7I+Ud4v0X0RI+7I+ULBiF4IUA/WKm9ra74jX/F+i+iJD3ZHyj03Q6Qy4lxqlySFoIUlSZdAKSNhBtCwf//Z"/>
          <p:cNvSpPr>
            <a:spLocks noChangeAspect="1" noChangeArrowheads="1"/>
          </p:cNvSpPr>
          <p:nvPr/>
        </p:nvSpPr>
        <p:spPr bwMode="auto">
          <a:xfrm>
            <a:off x="15240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data:image/jpeg;base64,/9j/4AAQSkZJRgABAQAAAQABAAD/2wBDAAoHBwgHBgoICAgLCgoLDhgQDg0NDh0VFhEYIx8lJCIfIiEmKzcvJik0KSEiMEExNDk7Pj4+JS5ESUM8SDc9Pjv/2wBDAQoLCw4NDhwQEBw7KCIoOzs7Ozs7Ozs7Ozs7Ozs7Ozs7Ozs7Ozs7Ozs7Ozs7Ozs7Ozs7Ozs7Ozs7Ozs7Ozs7Ozv/wAARCAFaAOADASIAAhEBAxEB/8QAGwAAAQUBAQAAAAAAAAAAAAAABQEDBAYHAAL/xABTEAABAgQDAwYKBwQFCgYDAAABAgMABAURBhIhMUFRBxMiYXSyFBYyNlVxgZSh0RUmkZOxwfAjJEJzJTVyotIXM0VSVGKCwuHxRGNkkrPTNFPi/8QAGQEBAAMBAQAAAAAAAAAAAAAAAAECAwQF/8QAKxEAAgIBBAEEAQMFAQAAAAAAAAECEQMEEiExURMiMkFhBUJxFDNSgdGR/9oADAMBAAIRAxEAPwCsVyuVdqvVFpuqzrbaJp1KUpmFgJAWbAC+yIBxBW7f1xP+8r+cLiC3jHU+2O98wPixBP8AGGt+mJ/3lfzjvGGtemJ/3lfzgfHb4AJDEFa9MT/vK/nCeMFaH+mJ/wB5X84HboWACPjBWvTE/wC8r+cccQVr0xP+8r+cDo4QAQ8YK16Yn/eV/OF8YK16Yn/eV/OB8dABAYgrPpef95X84XxhrPpee95X84HQ8w+22AFshyxJ28R6oAl+MNZ9Lz3vK/nHHEFa9Lz3vK/nHhU1K82kIlRmAANwNdNfjb7OuHFT0oCnJJJULKzXsNTs+yAE8YKz6XnveV/OOOIK16XnveV/OGxNsgpAlkiwIVa11X37NselTssUkeBIzEk3v/064AXxhrXpef8AeV/OO8YK16Yn/eV/OPDs0wthaEyiUqVeygfJ6RPDgbeyIVoAIeMFa9MT3vK/nHeMFa9Lz/vK/nA+2+FgCf4wVrfWJ/3lfzjz4w1u/wDW8/7yv5xAMJABDxhrXpef95X84UYhrXpef95X84GwsKAR8Ya16XnveV/OFGIK16XnveV/OB0dCiQkMQVr0vPe8r+cEaJW6s9XKe25U5xaFzTaVJU+shQKhcEXivpglQPOCm9ra74gBrEA+sdT7Y73zA/dBDEHnHU+1u98wPgQJHGOjtsAdaFEJC6wAsdHR0AdCwkLACWjhpCx0AKBHrdCRx2QBx2whheuEgDoSFhYA8ERw4R6MeYAQiEtC3joASOhbaRwEAduhRHQogBRBLD/AJwU3tbXfEDxBGgecFN7W13xADWIfOOpdrd75gdBLEA+sVT7W73zA4CAPJjhFrpnJ3VqpSWKm3NSDLD98nPvFJ0JHDqh9fJdXeaWqXmKfNrSL82xMXUfVcCAKbHXhxxpbLim3EFC0EpUlQsQRtBgrhzC89iecclZFbKFNt84ouqIFrgcDxgAPthYuY5MKoTZNVpJJ2ATW34QDr+GanhqZSxUWQnnBdtxCsyFjqMACIWOyxcZXkyq8zIS074bT2m5ppLrYdeKTZQBG7rgCnRwi2VLk8qNNp7867UKctDCCtSW37qIHAWiqWIMAdsjjDsvLOzL7bDKCt1xQShI2qJ2CDuI8E1bDEuzMTpZcadUU5mVE5VWvY3H6tAFehIXLE+iUaZr1WZpsqttLz18pcNkiwJ/AQAPELuia5R5xNXcpbbZfmUOlrK0L5iDbT7InYgwtM4cS0idm5UzDgBMu0sqWgdelh9sAAzHmPdtYLVDDU3TqHIVd1xosT1+bSknMLcdIACx0eimLI1gKsTGGE1+XDT0upJVzSL84ACQTa3UYArMdEiUknJyeYlGyAt9xLaSrYCTbX7YlVyhzFAq71NmVoW6zlzKbJKTdIO/1wAOhYmUukTtZn25KRZLzzmxI0sOJO4Ra1cmbzTnMPV+lNzOwsKd1B4QBSgdIJYfP1hpva2u+I9VrD1Qw/OmVn2ciyLpUDdKxxBhKAm2IKd2trviAG6/5xVPtbvfMQEi8T6+frFU+1u98wPSdYIGoKYoj/JlQ01yamJdoOrLamEZiVXVofZC4NZwbJ4iZdpdVnHZ0pUllEwjIhSiCLEgQEksY0FWGJKi1ejPTYlFKUlSXsguSddPXDkri/ClJmEzlMwusTberanZkkJPHfAFYxE3Nt4iqAn0pTNGYWp0I8nMTc26tYt/JCkGuTwJsDKEE/8AEIpFTqT9VqT8/MkF59ZWrKLC/VBnBmKWcLz0xMuyy3w8wWglCgLXIN/hAB6mYFw9WZsy8hi0PvBOYoEsUm2/aYh4+rEi+xTqFIqedTS0FtbzySlSlWAtY6jZFUp9TmaZPtTso4W3mVhSSP1sgvi7ENPxHONT8vILlJtSbTBzApcO4jr/AOkCQABrGrV+Vw9MYaw0a5PzMqUyCA1zLebN0E3vp6oygK12RfVY2w7O0mnSdVoDs2uRl0spXz+UaJAJ042gQBK9KYYYkkqotSm5mYz2Uh5vKAmx12cbRXbaxbahXMHv099qTw04xMLQQ26ZgnIrcbb4qV9YkF95L6EqaqD9acYW6iQQSyhNv2jpGg14D4kRY6bQa9V6VWaZX5JbQm1mZl3S4lWR2+zQ3A2ey8Uh3GKpfC0nRaSl+SU0ormHkOWU6o+rYLn4CIUli2syc6zMmpTTvNOBZQt9RSqx2EX2RFAFTDDku+tl1BQ42opUkjUEbRFk5NvPunetz/41QOxTWJSt1t2oyksuWD4BW2pQPS3kW46R5wvWkYfr8tU1sl5LGboA2Jukjb7YkGqSSKBT67UadTp1P07NlxYmVoCg2oknIOscP+0ZNXZeoStXmGapnM2FnnFLNyo8b7wY81Cpqmqy/UWMzKnX1PIsdUEm416oM4ixdLYkpUsmckSmqMAJM2hQAcHAi3t6jEAq4Ai+YqF+TbDP/HFCzRYKvidupYYpVHTLKQqQvdwquF34CJYAFheNVl67M4d5MqBPytlWmlIcbVsWgl24P2CMozaxY53FSJvBUhh5MqpKpN4uF7PcK8vS3/F8IMFqmcPSVSqVNxTh1N5Rc20ZqXSACwrOm5sN3Ee3ZADlKSPHuoepr/40wPwtiybwxURMM/tGF6PME2Cx+R64axPXk4gr8xU0MFkPZbIKrkWSE7fZEUC1cnYUxQ8RTcoLzzcr+yIF1DRR09oH2CK3RKTL1mYfE5V2KfkGbPMHyyTqBrthnD2I5zDlRE5JlJuMrjavJWngYsbmLMITDpmncKfvCjmKUvWQT6v+kCRnGVFqEhS6bMTVbFUl1golyBolNhsO8bIr1CH1gp3a2u+INYoxp4yU6VllSSJYyziinm1dHKdALdUBaEr6wU7tTXfEARq/5x1PtbvfMD4IV/zjqfbHe+YgobLiwhI1UbCJRA3eFBi2jkuxWRcSLdjs/eEfOF/yW4sH/gW/eEfOFgqJjrw48w4w+thwALbUUqAN7EGxidV8PVKiNSrk+yltM2jnGSFhWZOnDZtEQAbcx1zEyk0icrdQbkJBsOTDl8qSoJvYXOp9UMTUo7Jzb0q+kJdYWW1gG9lA2PxiQN3hbmDlCwdWsRSq5mmy6HGm15FFTiU62vv9cFP8l+Kv9kZ94R84WCoEwgh+blXJOaelXgA6ytTawDeygbH8IYsbwB6jtkK00486lppCluLISlKRckncBFuZ5MMSvNBxbDDJIuEOvgH7IAqG3fCAwXreF6vh5SBUZQtpc8hxJCkK9ogVkJ0ESBMxhCTFwHJdimwPgrIv/wCej5xBq2A8Q0aTVOTUkOYQLrW2sLy+uxiLBXI4XG+PWQxaJbk1xLOSjM2zLNFp9tLiCX0i6SLjS/AwsFVvHm8WmocneIqZIPTs1LspZZTmWQ+kkD1AxVynWFgTNC3MEalh6o0qQkp6bbSlmeRnYIWCVCwOzdtEDrRIPV44EwrTanXEtp8pRAETqxQ56gz5kp9CUPBIVZKgoWOzURAINzBHD5+sNN7W13xA6xgjh/zhpva2u+IWBvEHnHU+1u98xBSbG4064nYgP1jqfa3e+YgXiAWTBs7NOYupaFzLqkmZQCCskHWH8fzsy3jepoRMOpSHBYBZAHREBcO1FmlYgkZ+YCi1LvJWsIFzYcIcxXVmK3iadqUqlaWZhYUkOCytgGv2QAMBKl5ibkm5J3xr2L6HS6vS6Eqo15mlluUAQHG8/OXSm9tRs/OMgSqxvFqxpiiRxBKUhqTQ8lUjLltznEgAmydlidNIAtWC8M0OnYnlpmSxVLz7yArKwhnKVXSRtzGM+xKLYoqvbXu+YlYNrctQcSS1Rm0uKZazXDYBVqkjYSOMD6xONz9ZnpxoENvzDjiAraApRIv9sSDQcDy7M1yb1hh+eEg0uYGaZIuG/I12j1e2Bj+H6O0w44jHzbi0pJCA2oFRts8uGsKYmoUhheeotZam1om3sx8HA2dHeSN4j1z/ACbf7LWvtR84gFKWSpRUo3JNyTvhBth+eMqZ18ySViWLiuZDnlBF+jfrtDFwIkBGg1FFJrknUFN84JZ1KyjiBF9qktg/FU05UUYmekZl6xU3MC6UG2wA2+BjPaXPfR1SYnAy09zSwrm3U5kq6iIuszU8BV1wTk5LVCnTSxd1MvlKFK322/gIhoCYlpNckMKNoarTNVorbgOZsAlBvpfabX69LxREAZx64uNdxXSW8Oqw9h6UeblXV53npg9NZ03X6hrps2RTUrAUDEoGw45oH0rVJd76flKdllwnm3ncpVqdf1wgTL/R+FMO1hqaxExUXZ1gtNMMrKwCQRfq2/CK3jvE0liWqS81IoeQ23Lhsh1IBvcncTxirlURQFNiqNYrlNp0/hzDpnsQCk5JBGUFsq5zoJ4EbPzjJgY0J/FWDarSKZK1aTqa3ZGWS1doJSLhIB/i12RLCAOIaXTKfIpckcUCpuLXlUylsosLbdSYrNhmi31GawCunvpkJGqImig80pwpyhW6/Sio6XggX3HifqbhPsg7iIz8jWNFVizB1ToVLkKxIVF1yQYS2C1YC4SAf4xfZA+cnOTxUk8JOmVNEwUENKWoZQq2hPT4xAKlID99Y/mJ/ERb+VUfXNf8hv8AAxUpd1LUw24RolQUbeuNCq+KcB1yeM7UKXU3HikJzAhOg6guAM2MEKALYgpva2u+IM16bwY9TiiiU6dYm8wst5V023jyj+EB6Dbxhp3a2u+IkDGIPOOp9rd75gbBHEPnHU+1u98wPggJCGFjokHAmOvHR0ALfSOvCQsALePQVHkAGFtrACkwl44iEgD2DC5jHka6QtoEC5id8JeEMdugBbwmaEtHQB6zQmYwkdeAOKjHXMIYSAPWYjfC5jaPEdADmc2jsxjzC3gD1cwQoCvrDTe1td8QOvBDD/nFTe1td8QJG8QD6x1PtjvfMDrawRxB5x1PtbvfMDohA6PSRdQGy5jzCpOUg2BtEgKVChOSc8qUbczuJU6khSchs2T0tuwgG3qMQVybzbKXVZcinFNgg7SLE94RLdrs4/MF93IpwqdNynZzl8wHAak23Em0R1VBapfmFNtlIcU4nQ3SSADv/wB0RAFdpsywtxDyUoLbimzmUB0k7R+H2wgp0wUFwJGQNhwqvoEk2F/bDprM0XXHSUFbi3HL5fJUsWUR6/yEeE1N9LSmhl5tTQaUm3lJBzD23gD0KVOAu3bH7EpC+kNL7D6tmvWOMMy8q9NqcDKM3NNlxXUkbYdTU5lL5fSshwnygSNLWt6raQknUHpFzOwEhWYKJI22vp6jfUb4A8OyrrLLTqwAl0XRrtF7X+0GOfknpVDC3UgB9HON63uLkflsj25POuyqJZVg0hRWEjj+hHPzrsy2lty2VCipNt17aerQRIJb1G5uVcmm3g4y22FZgPJXdIKVC+nlbd4Hrs19FTWdlBCAXmudRdY1Tr8dDpDaZ99CX0JICZhAQ4kXsQCCPiBHs1SYzNqOUlvPluNmYWI9UAIumTCUc5ZJRzRduFA3SF5L/wDuEKujzjcwwwpKQuYICLqFjs37tohE1N9Mr4N0Sjmy2CRqElWa1+GbX2mHH6xMzBQXMhU2koQoJsQCALX/AFtMAR1yb7bS3FpyhDnNEHaFcLRIFLQaWicL2TNnsFAWJSU6X4kK+EeH6o/MIdS6GzzrnOKOXXNa14ZXNuOSzUuq2RoqKdNbm1/wEAOrpE2hbaCgAuOqaT0hqpNr94R5apc08ha20hQbUEqsoXF99uGwX64cVWJpa21qUCWnVOo02KVa/dGkNNVB9h0ONKyKBJuCd4sYA8inTCmysIGjfO2vrkva9v1pHpylTbTbji2wENlAKswt0xdNuOkd9IzAa5sKH+b5rNbXJe9r/rTTZHtyrzTssmXWpJbQAEi2yxJH4mAENIm+ffYyJLrCSVpzC+hsbcfZHhFMmVqSlKRda1ISL+URttCuVOYdmXJgqCXXTdSk6EHNmuOGsL9JzJNysEhwuJJGqVHaQYA8qp8wiWEwpI5pSc2YKHECx4HUadcRiDEjw14NLaC7IcSApI2GxuPbDEAcBpBGgecVN7W13xA+CNA84ab2trviAGsQecdT7W73zA47RBHEHnHU+2O98wOiPoHWjrR0drCyBLx0LYwkLJOjo60KPVCwdCwloUCFgUQscB1QoSYWBRHGFsRHWMSQeTCR7sSNkecuuyAO2QkLY8I7KeEAJHaRxHUY6x4QAhhIWxhbHhAHiFELlPCOynhEWBRCxwSeEKUnhEgS94I0Dzipva2u+IH2tBCgecVN7W13xAk8V/zjqfa3e+YgJFzE7EB+sdT7Y73zA9J1igNhwrJYYlMDSNQq9Pk1FwrSp11lKiTmVa5twEPP1jk6abQpNPkFlarBKZVNx6xbSBK5Vya5GJXmyP2a1LUCd2ZX52jOZVAbeCnNMxskRzxg57uejWKTpGxCd5P1JBFOkCD/AOkA/KE8P5PAqxp8in1yY+UZpO5vA0lvNnBFgN8RGZjPK51gqKDZXqiuPFKcd18WdWfDDHPYu6NV+keTvnQ34DTwVGwJlBb8IV6o8nbLRc8BpywDayZdF/sjL02L7agdCMw6oGvNOJd0JstW09cbQ0+6W2znlBKKka4zXOTh10tpp0oLbzJC34QSY8RJm3NSFNUCL6y6Bb16RiiBlcc1tlBPsiZL1aWY0fl+eS4kBR1ChuNovLSSa9jM20uzXnV4BYtnlaWL3tZhJ/KG3p3k/YaU4qVpZCReyWEEmM1+jqZPzt2qqA6oDorT5NhsvHteDZgNnm59spOtiki8ZLGv3SaKuaNH8P5PEspdUxS7KFwBLAn4CENQ5P0LUFSdPAASc3goIObZujNGMJOhSjMzjbLadqrjWHnWcM0//OTTk4sDYFXB+ywjR4ov4tkb0aU0/gd9Sks0+nrCbXPgyQBpfeI9LRhhK1JaoEq6oJzZUyyASOoECMqlK04uZ8Co0sJbn12zk5la7uoRcJVa+fzpcAUlKwhYNyogAX+EcuohPF2yU7+gjN1nCkooBeFQm5sM8mkX9WmsNMYnwHMKSj6HlkLUbAKlE6evSKZPYkmXGWUTnNurZmA4lY6J06tmo/GJSn8N1BSXZiWDClpzG107f7JjX0ppJyv/AELfgtLuJ8CpTduiyrmutpZOz7I8N4twGv8A0Gwno31lUcfVFTXQKG50peshsHcpxJ+UNfQFMZVn+npZVhsWQbf3olYof5P/AMI3rwW5OMMBLcCTQmki/lCVTbfr+uMTWsRYDesG6bKAlGbpSyRbW1tRtigJp2HGbqfrDjptazTf5w2arRqesolKcmYUBo5Mrv8AAX/KJ9By+Nk714NIVVsJEpSxQ5V9SkZiES4sn1nLYRGl8R4OeWtH0HLDIbXDCTr9kZfUcRT9SUUOulLP/wCpsZUW9W/2w1TJwsTgzHoK6KtdxjRaSSg3J8jf+DXBWsIlKyaLKhSTonwcXI47I9/S+DTktTJPMteUJ5kX9eyKIXOaUEEjZobaEQ2WzmTksVIVdJCb6RzRS+ynq/gsfKPKUxNGp8zISbDCXHVC7SAm4tvtFHoYAxDTrf7W13xFsxgMmBqIbZc7riyOs6/nFQoSj4xU3tbXfEa4/iXZHxD5yVPtjvfMQE7Yn4h85Kn2x3vmB42xoDYabzh5HmQ2gK6K8w32zk6dcZK06oOpWhtIzK0JNz1xqko8uX5HZdaFKSqy0gp4lSozN5tBnUBJSCk7EptE6X95Zdqj1V3yWWkXIJ1NojyD3Ny7iV6IUbE22x7qwBdabQTmy7DHIYDZQymy1k3NtgjoxKKwJM6MzcszZPZW3zCnUJUkDopzbTEc3fdSpSySnjCvqyltncklRHXDeRYStz+FWy9oyx9Of2ycjSqK+htJKZaYcVwyxDcISEjW9olrPNyqWt7qrkcBDTyLXAF7bI64S2wlM5si9yQkyVJfzZlHMhKiTtuUiJMsZh51DXhC05yBfMbC8NPlKnUlCbDm0DXjlF/jD0qtDTzRWmwCwSfbFcefdw0UlClaJE5RptqWMwtwqtqoE6gcYF+SDrF3nphtqQeKlX6JAvFLUkOuZRcg8I0wZHOLsxVhfCzjErPOzj7obLLKlovbU8PXFsYm2Jd+itJfbKlNLU4DtWpez4xnb8uqXCfKF0i4I+yJk/OqbqDCmz/+NlCfWAL/ABEYZ9NHNLcmaJ0NVJA8OdShSlrC1AgDZrHhU24W0tKbSnIMu+HFrcStcyRq6SpRHWYYQc8xqm9yb3i87UEjSJ4cc06Q+wmGg4DoCYcfBKjcE28mGmwUqOmyOZZZbqJaQ4oOZbkk9UeC4rquYezHfrDbhvHbHInwim2uR5tlxxsrSklKRc2GzW0NFKrk6iLbSpYymHs7iGlKcTdFwVXvqARFWmC4VrC0ZFZtRbLb2RySyctx+hGSboIyFYW2G2JgB1pPk32p9Rg5LOyr4XzDySALhKxqk9fERTcqrwforKGZcOK8p5W//VEc2SMZJvplZxS5Ldj5IRgqhJTqATbS26KPQT9Y6Z2trviLxygXOCqDca2v/dEUeg+cdM7W13xFMPwRo+xrEPnJU+2O98xATtifiDzkqfbHe+YgpGsbkGtSaQ5yOS6c1rlQ/vmMzlkl6dU8kAJBtYfZGr0CXS7yWygVbVKx7cyrRlzFkOTB0FnFa+2K4J0po1hG5JjeVK5pbrlgU6WI2dcSMyZdgzC06nRI3kxEl0KWpb7hyMg3ud8eXXjOzCRb9mk2Sn843kt72Lpd/wDDeL2Rcn2+v+nkFbnTUbFar+yPba0lZBNkJ1KuEeX8yl8y3Yq3kbAI8LZdcl+blWyptJspQO0xvGO5UjBuuWNrcLs1mOy1gOAh9akAkKVrxiM20VKygjMNdsKvpWzC0buMduwwtt2OOPjMNLjKBp6ocK21pBSdRuiTTqYqZQXQkFsApI33tpEJLJ51aSRdI2pOhjKEMSdL6Ft8EuZn35hKUOLGQkAjZeEm3F0txoMBIdUgLzqSFWB2Wv1foRHZYLqs5BUhJ6Wm6Js0lqoTCUpSGciQ2gkXBA/PWKai3xDoJV2em5h2pSzgmGgp1JT00pOw32gb+H4QLcZUnMCk3Sog32/YYIN+DsspEotbjivKK9MyvVwES2qalLfSQFG97neflEYm8cOSG1YJTM3YSwpOb1nZHlpPTJGloN/RaWklxLdyEEEE9W2A7SbpXfogalRvp8404nW1ExmjyFIUvKraqFWwkXy5rHUiwhrmlE3K7b9THtQUhBOY34RZ4Vuv7J3CNoBText/vQuwgC1gdI8B3oWBsLaiEC7KBOoBhPEk7Q3WXCbmVs0hOabQyVbCy1qQBsHA7NYqqGXHCV3uSdqtpiyVN+dRR5dYXL6tkrKra8LAwBYmW22wVHUbesxhpY2nZmuDwJRxFiogiLIhltDjaE6BtISBAtt5p+wQoAjZm2GDKEK8KQFklKlAHTZsjLWKmkiJOw1ygXOC6DcWIABuP9wRRaCPrFTe1td8RoHKUlIwpRMvk7rf2BFBoQ+sVN7W13xHLh+BuxjEHnJU+2O98xATtghiDzjqfbHe+YHp2xsVNow6cvJXLquBlQ6q/qKjGWIDbbJU+rKhRvbeqNSw80X+SqVbCgkkLtcX/jVGTzyZZqYVzoWVgkFINhGOH3TlHydWNqMdw2+67Pq5llGRtOxMOy8opKShF858pXCPJqKEICG2soy6mIyHJxwl5ClAA200EejHHKqqkZzyxvddsm89JSzamVXUoq6RAhtNTS1YMt3A3HQRBSw+6pRyknWHPAXktFarJsCcp2nX9fZHXFRiqRzSbfYr06t03yoRqT0BaEsXDmFgD0tIjKCgQCIeQlfNgg2tfXqhOhEsFOmVt08c2WhooqCyeG622AziuemiUnMVbSE2FtlgOEGpYMMyyUvMLCiwblBuCD+BgK9MNrfAYZ5pttJCU7/WTvjlxVuZK7slLUGpZVlf2k8YgJmVNquBpYi19lxaPAdVkVc7Y8nojUX9e6OiMEuyZSsm0plLjwUSBY74tCRdsDf+MVemOBJy6jW+2LQ2oKYCxr8Ix1K6ZkxxSghpa7XAFjbdAGaWW0OBKRYi0Epp1xmXVkWjMrhqfZAdxwrUMwumwJtfSL6ZJRZCQxJtIfn0ZrhF9QT9gidUmwGHS6ylAQqzeXQqEeKfKpE0g7U2ubx5q+ZyZGpybLcI5sj36hJPpHfD24Xa7A6rE3Fh1cIIUe4nUfupmSATzYGpgeoBKtt4NYamWmnnGlS7ri16pU1bMLfGOrN8GcfQTrqEWzNU+/NNBPOOaBA10Aiq2udsWXEU00t51HNPuLGlySEJ9nGK4RaOTA3GBaCtCIUcw6jFzlFlxcospuQUq042ili5cAA1Ji0UOZUstIJsplYBVui2pt49xWS5LZyjNJZwjRG0gAC2z+xFBoXnFTe1td8RonKl5u0nS3S/5IzqhecVM7W13xHDh+Bs+xrEB+sdT7Y73zEBO2J+IPOSp9sd75iAnbGxU2OjB48kTIYNnLKseH7QxklTUozas4urW59sa9QADyStAkgZFm4F7dMxkdVyh4KzZl6+q0NH/dZZ/E8SrQmZ5DKAQlW09W+LApttoltCQEJ0AEVqSmjKqW4kHMdBrsgoxU2nVhTjgSo6knfHZqITlJNdGFHZgKikBYAAUSkp1vpEucAdSlWQEHYT+fs/GBvhiUzClFxACUqFyNd0K/UEvou2SLDTTaY54wk3Zemwa8QZlZ0sDD0soc0UKRmud8RSlaT0t+/jD8t5SQd6heOzI04ExVMN0h9/mnGQ62QlJslW0aaey8QSyuamiHngXkpJOUgg+rr9UOUlttUy646lZAbUMwF07Dt9kQ3kNszaHGQsNk3AcFj9nCM8S5dDjcSlSv8AR5SEahW3TdEJ9vmwlJts28YIqnFKksyGkpWq9iLWO7T5QMccLlyRe3DdE4d/Nm+bbxR4adU05dOzhBRqrLYbTYggnVG3SBQSL3N9dkKSBHRD3R9xytIMIfDz5UtVsx6O2PKW1C6FG1lWsOEJJKQ40lRGqRY9ZggyylxYcWkFI32jmy5o47OjHickjpRvJmdJtcWtA6baLy1KbsFjr1goouKeCghQR5ITb4wLq2dE0BfJdNwRvjiwz3Zbvlm2RVCvAJWmytgHVE6ki8+0PCOYXplVxNxp9l4h6ZgFA2vug9S5CT8LQHJgMzLDhKmst8wGunsvHo5Z1A4WdUphbhdD1RSvMo5GWjcW6zAVRSL3iXUfB8gMlKuBpKtZhd7rP4Q46zKSEuyZhBmJlxAWG72S2k7L21JjFJRS/JaL4ITDQdWLnS4gvRi19IlrMemnMmxvcjd+MOSjqly7a1MybKleQS2kHS+uupv7dkeVSq5erNkgc4CFWQdCk7bdYjGc3NuL44NHThX2X7lVATh+lhOgDhsOHRjOKF5xU3tbXfEaTysJy0KmACwDp0/4YzahecVM7W13xHLi+AfY1iDzjqfbHe+YHpOsT8QD6x1PtjvfMQExsVNep02mU5HmVqUU5gtIIB3rVGTVNeZ1KsxNxtO3bGrSKed5HWGylKgc4IP9pUZVPpOfbokcOuLaT5v+Sz+LISVG1jsjyNXBc6XhxAWu6Ut5uNhshApOYXbCSneCdY78r6M4ocmgguJLS8wI2cOqHJe6UlJFxe8eHS2pSQhC0qtsuNsOvNvS6+bsAoAGx0OsRCS6ZL8o9PJui97ZRwiPLk57A23iPb74UkJt67b4ZQQkgnYOEaSiq4RCfPIVpLykOuJUt1AWghPN63NuHHhEN8p55xJW4vpC4c8pXG8emH20rskFBCFdInUkpMeGWBkU6slWlk23mMoram2S17uAhNtobkmwhRACDvBJ1/7REkJR6aWvIhSkga23nhBhuUQzKMKnWlrW4bNsgWLm8X6okzqp1EsGZJjmkptdLSba7x/1jkjqNntX2zpyxUmn+AY7QplEkFFtSlp8lCbE+2BqpGbBIVLuAjaCkiC85IKYbzzBfbuP884f4jra42+3hCSdYmaXMll9zwlKgAkrUSE8CLm0b48k9lp2c8krGJNgtSodVv3QUEwpMqmwG6H5p6nTrABmkIfICiQkAawxUJIIp7KmnFZVLJUUa2t6/XHmZciyNKfDs64NqPtG/DXXAUpQCQDvMCalNOulsOJASNRpr+tIJsqbQkNgA5hvv7fhAapKBnHEoFkgiwA2aaxpo4L1eETmk/TXuG0jnXm0ZsqVkXPCLdJy9SYzJdRKv5WyG3SnpE7ADFMBASLk7YskiyhdEfCanZDgQFBatGtdRt36x35ovajzpEasGYWptl6dbcJ05lpNgmIc+lC6m8XnbJS4pJtwB0AhptLSamlDLhcb5wBKiLX1hJxpZfccBzZlEnq1i0Y7ZL+Cy6Cngyqoyl9lxlsNtZFIUodEX0I/W7rh6WdbnK/T5ZCy4lC0N5/9Y6AwNpvg6JaYceXZQTYJO034DfsgjhdCJivyCkNqC0PJUojyTbWMJw2ptvhXRMXzRoHK6P6Hp/8AOV3YzWhecVM7W13xGl8rv9UU/wDnK7sZpQvOKm9ra74jjw/A0fYziDzjqfbHe+YHp2xPxB5x1PtjvfMQBGxU2GjNLe5IG0NeWULtrb+M3+EZTUVaBGWwKtVRqEg/4PyOsq16RUkakbVneIzV5gvy1gnMvML3GwaxTTy2yt+TVL2sHOEy9kIvZQBJzXv1RF/ivs4QRfpjrIUrVSCCUm17WGwxCQyt15DaUkqWQBbiY9CcoyVox5PcmsonG15ikhQN0jX9e2C1eT+8B1wOJzJHSUkgHQHeTx3R7pzCWKc+8UpKwoAKJGnqvt2RJn6Q9UKqhhLt0ZAtSiE9EWHDUxx+rFZU3wlZauOCtttOvHKhBWd1hrCllQslSFJUPKvuiWpIp844wpy4SbZwLgwdo85ILcS3NFt7QixaKidOJ2R15M8oR3RVoqop8EKXoa5uluPpbUJhsgWJ6th9kT6amn0iTbccQJl1w3NjYJAvqLw3N1dZaWy2EtsZhl3aDcYDOTRQlYN/Jsm2/WOZRy5otS6s1pRYRNYXN1pl9xQyIVdKQnZ1ab+uCMu2uXpk7OyD5dcNsoscyEnUk36tkViSRmeClKCcozXJ2QUpM8uXmluN/tC8cvNZtFHd6rcYvm06Uah9EKT+wphpyYqqnpWeVdotnVY6Krbjw0vrACoIQGvJsttwpvpdQ1sfhFonqkw3SgJUBlxxRQ4VKPR43Ot/gIqUw6h97K2kWCiSoaZid9oppG3KUkqXgrNfQ0CQtJ1VbWJD1UfK0ELUC3obG14bCekeA9kMPBIAtvMdCcJySkuSLaXA+zPqTPImnhzmU3KdlxFlk5Km1ZKpmUck0vE3VLvIUSPUSdfZFOOyC2HXmmqo2XHS3oQkgA3NrW1jPUYfY5wdNEqb6Y5W5BplLL7LYb524UgbLjeOAMOtJZYoeWYkHFZlJOZCvLFiQb9V/jHvEUwhYlFAEJIXt132/KB701MN02XQh5SUHMSM1ib20tw0jTDunhi2Z5F7hmRQkVKVzeSXk3F914kUmdbYmyl8XbcNtdxMQG3whQXkBUCCk32RKU+tqWbaS01c6k5BcbwLmNMsVLjyWinVhacw/d/n0ECXVqbGJ2HZllqtSzTCbBLqE3G9RWB+GaAX09P82G+dSWbWCMibD2WgxhcOP4qprYUhKStCynROYiOKWPJtrI78For7ReOV7+qZD+cruxmtC84ab2trviNK5Xf6pkP56u7Ga0Lzhpna2u+I58PwJfZHxB5yVPtjvfMQANYn4gP1kqfa3e+YgpuY1KmothxXI/JJaISvnTYkaDpL64zzwpTZSQoq0uoAXt+vyjRmm0L5GWStZQU5ykgkG+ZQA9t4zUPNy8wpTpzA26KdvV6opid2kape2wzLvuFH7c52XAQhSUgA26oFyjHg1QUQ2stjyCdLjaD9kNqqSlhYYZDLaLZUo2p9sQVuOqcyjPe/E3Mb48Mrd8WUbQbfnWOmyEKKVFNglAOXjrf9WEe2KglouZXAkvNhDnOpO6K8oLC8qrhQ0sd0TJSVYUHHpla0ISLJsL5lbhFnixxjyOWx16VTMlP7w1nGirG9xuME22WadTC8rpO2KE233gO2tK3G02ACV3BEEquC65zSFWLaQohOzhETbbjFPg0jFdgrnXQCHrLB/hP60hJmWWltC0krbUbJVw6j1wjty7kAud9oekakqScsttL7KhZbS9ih8xxjsjdXEzlV0yMglJtrqLGJtOlDMzKV+S2k3ud9oRDLMw5z6WlMtnYkrvf4XtEySmA48vKnRsWFtl4x1Gd7GoiEPcrEqaC+ebCsqRYngT1/bENcsptAUOkkJ0I3euFdmVeHPIJGUrt6rR6ddeYWpbdilQuQRcQ07eKoy6E1u5RGKsiTeI/lKuYkTbja0JyN5TvtsMRQqw6zHVKnylyZK0+TlnYIJ0QNpqIUtaUhKSQVGwvaB6WSQhSrAKO3hBCTUqVmktqWEJcSRm3KG7WM8irC0ibuQ5iIpbnWmEG4aaA9pJJ/GIE04nKy1kF22wCrjfX84Iz7Lc3NhJVaaWdCNitNL8DA18ZppwDpEHKLHbbSK4GlBISVyPKLE5ljojU/KHHErUS4dQTuiUhhTSENhltxQOZWZe/1Q5lecVZUklIO07LRg81Ss7Fge2gelIWoAaEmxi68m8o5MYoknEkES/OKN+Frf80VNXQdKUtp0O0740DkuIVWlBaUhaWFkW9aYpqMj2WUUErC/K6P6JkP5yu7GaULzipva2u+I0zld/qmQ/nK7sZpQ/OKm9ra74jlw/Ayl2R8QG2I6mbf+Ld75iAgk6wQxB5x1PtjvfMQEJ02RsVNQFjyNS6Cm+ZZt1HOT+UZp9GzTq3FpToOEbDhqTlJvkwlUTgUppGdfRNiOkocDxiGnC0gSktLUEOLISnOkEkEAjYN5Ajjx6l4ZtpGrW6NGZSNGnFsh7IUI/1lHQA6Dr4wjck+pwOIWbjUHUf9o15WB0uNc3zbzY3hL41+EeGcAMMHoMOgnaS8k3+ETLW7rbRCi0ZcqRbnZ5JSrKVC6+jcg3Og+EPTzjTEuzIhCFNNkqUr+JSrkH5aRqIwHKZ83MvBR2kPo/wQ4MDSmxTD6rC1jNJ/wRmtT7k2uEGmZOxT2Zh1BQhwIFyBYgaQr0i8XlZELGbjvjXBgyUSbiUcB7UP8MIcFyStTJuX7X//ADEy1bYjaZkT1ImZRkTC21EE2skXJv8A9obYpgX+8ONm23Kd8bCrBsqtASZd2w2fvez+7HhOCJMJI8GdN9h8KGn92LLWS21ZpDanckY/UJeb5sJal1gK3gbRHqjoWiXXmQR0rm42WEa89gmWdYLSWXW726QmQTp60GGWMASraMi23VjXZNW/5Ys9XB4tgjLbk3PkxNSVOzC0obUpSlEgW128ImSbh1Yc6Kh1fGNkawJJMPB5DDucbCqbBt/chia5OadNzSZlUu6hadOjN6H7URvk1uKcdpnC4y3GMTkspp4JFyk+T8o8PyT0uhKlpISpRAPWLfONqPJtTijLzDo1vczCT+LcPLwFJOpCXZdTmXZd1H/1xeP6hFJJlJxbbaMTZkXHWVLNwE8f1xtD/gkwuWQppBJZuDlvcG8bSnBEqhGTwdSk3vbnkf8A1x7RgyTQCEyqgCbkeED/AARSX6km+EV2MxORlV+HMl0lCwsWTkzHbv4Q6xT+bUuamkqQnagJ33ubjds1+yNoVg2VVr4KobtJkf4IZdwPLPCymXQm97eEpI+KIpPXqX4NIJx5MbmXGpSyWknZfXab8Y5uYWmWU6o6q2AbBGsucmlKdVmdlXDrc/vQF/7kRHcB4eUClTbjRbJGXwvXQ/2Ij+owNJM6Fln2ZglDc0zcDK5bbxMXvkq/ZVpbagQVS6rXHWmDFO5PqOQXZdtTwBt05m+o9SBFlpOHmKW+t5iXbbUUmygvMb/YNIzy6mDTjHoo3fL7K5yun+ipD+cruxmlC84ab2trviNL5WbKpUj/ADld2M2oafrDTT/6trviNMD9hjLsi4gP1kqfa3e+YghWkTcQeclT7Y73zA+NyoVlMT1qRlUysrU5llhN7NpcISL7dIdTjCvtklFXmgSbmzhEBDCRXZHwTYf8dsSbPpqc+9MKMa4j9NTn3pivwpMRsj4Fh/x2xH6anPvTC+O2I/TU596Yr8dE7I+BZYDjbEfpqc+9Md464j9NTn3pivwsRsj4Flg8dsR+mpz70x68dcRemZz70xXY9AxOyPgWH/HXEXpmc+9MKMa4hH+mZz70xXoWGyPgWWHx1xD6ZnPvTCDGuIfTM596Yr8cIbI+CLLB46Yh9Mzn3phfHTEPpib+9MV+O3w9OPgmw+caYh9Mzn3phPHTEHpmc++MADCX0h6cfAsPnGmIPTM596YTxzxB6ZnPvTACEiPTh4Flg8cq+dtYnPvTHDGFdH+l5v70wAJjt8PTj4FsPjF1cF7VWaF//NML43130tN/emAEegYbI+BbCc5XKhUUJROTr0wlJukOLKrR6oK74hpva2u+IFiCNAH1ipna2u+IskkuAN4gF8SVPtjvfMFJSgUZGH5Wq1SoTbPhTrjaUMMhdstuJHGBtf8AOSp9sd75g3KzdBn8KSNNqNSfk3pV91zoSxcBCrdY4RJAMrOHmZGny9Up894bIzC1NhZbLa0LGpSpOu7gYk4bwm1WZVyanJ3wJpTqZeXUUZudeUNB1DieuOrdXpgo0vQ6QH3JZl5T7kw+AlTqyLaJGwAQSexhSpGQkKZJUiWnmJRAXzsyFgl46qUACPZeAKg5JOsTq5R9BbdbWULSRqkjQxYMWYLXh13nZaY8Mks/NqdAsW3BtSobuI4w3iarU+s1OXq0sC1MTDYM40EkJS4NCUk7QRaJ0zjFhvFtSmmmzNUqfWA/LuiwdTYa9SgdhgAXP4cRJ4mlqQJhSkv8xdwpFxzgSTp1ZodkcLNTWOVYdVNLS2mZcZ57Lc2TfW1+qJFbrlNm8cS1Tk1OGSZVL2K09IBASDceyHafiCnscpK644tQklTbrubIScqs1tPbADE9RMPysq8tL9YzoBy85JBKCrdc5tBeBwoqDhVda55WdM6Jbm7aEFBVe/HSLJVqrT6hITDD2NKjNIWCQw5KnKsjUA9LiBECizlEfwm9R6rPvSazOpmEqbYLlwEFNtvXAFVKYek5Vycm2ZVkZnXlpbQOJJsII1mUoks02aVVHp1ZJzpcl+byjdvN4hU+bXT5+XnWrZ5d1Lqb8UkEfhAFlmqBhSmTS6ZP1edM62rI6+yykstL3ixOZQB4W2RWqjJokag9LImG5lDarJdaVdKxuIi0zxwfWKk7VnqlOypmFl16UEtmVmJuoJXe2p4wDeXR56uurDa6dTlA82hALik2T0b3O0nb6zAArLpFhw/QqZPUeoVOqTUyy1JraRaXQlRVnvx9UALxZsNz9IGH6pS6pOOyvhbjKkLbZ5zyMxOl+sQA3O4ckHKO/VqLUHJliVWlMw0+zkcbzeSdCQQTEyn4TpbmHZOqTrtRUqaWtOSUlw5lym2usNzVWo1LoE3SKM7MTSp5SDMTDyA2AlBuEpTt2k6wTpOJKe3haRp5r05S35dbinPB2SoLClXGtxAFbm6TTjXJWQklziW3VoQ4ZpoIWkqNtB6rRKxTg1dAm80s/wCFyKnC2H0jVCwbFKhuP4ws/PSScSSk+iqzFSSlxtbzzzWVYsdlrm+giV43MM4kqbimzN0ioPqU7Lr0zJJ0UOChAEJ/CbDWO28PCZcLK3W0F2wzWUkG/wAY81jB7lKrUtLpe5+Qm3QhmaQL3GaxB4KHCCE3iSmucpDdcbUvwFL7S7lPSypSkHT2Q3RsWy8lVZhmeaVM0mYmS8WrdJtWa4WngerfAEWQwrLzeOnMPLmHAyh91vnUgZiEBRGmz+GPdQolBlZJ11CK2lxKegX5ZKUZt1zwvEim4jp8tyiuVx1axJrmHnAoIuqygq2ntEOVapU6dp7zSsWVScJF0svMHKpQ2A3VxgSRMN0TD1ZflZCYmZ9udfJSciEc2DrvOuwRCq0pQZdYbp706taXCl3nkpAsOFt8JhipS9JxFJz00VBllzMspFzaxgfMvJdm3nE+StZUL9ZgQWmUoWFZumTs+3NVQNyWTnAUIucxsLQLkm5FGK6d9HKfXL+FM2L4AVfML7ISl1aWlcO1iQdKuenAzzVhp0VEm/siPQlfWGm9ra74gCPiDzjqfa3e+YHg6QRxB5x1PtjvfMDoAQmEhY7dAHXhIWOAgDo4GOgkmlIJSBMA3SlRsNmpCht3EQAOvCi8T2Kew8WgZjJnSFEqAsLrCePtj0xTGnQ3mmkoKwknTTVeUj1ga+q/tAHEwoJiaqnoRMTDReBDKQoWGrlyB0fYb+oR6fpyWQA07z5LqkAoTobGwN+uAIOsJvg69RmXVP8AMZ2ubLqkpPSKm0kBJ9t7Q0ihBxl1wTNiyUhQKNtyL213X/GABBvHAwWFIQ0z4UpRcS2oEs2sVAZCdQdPKP8A7TDaKZkm3G1AupQ0pegtrl0H27R1GJAOvHXMGvoFDiFuiY5pCVlNlC40QpRsb66py+2GV0ZpCjnnAEBS7rCL3CSQSNdTsNuuABVzHE6QTFKYVmtPI6IRe4G1W7buv8IjTEillouB4KspIy2sdRf4bIAh3jrwZFNlSl8pcSLlLKATcpUCjMr1G6rRBmpJLEs28Hs/OKUALbhpc66a7ogEQEx6zR5tHoCAOuYW5jrAR0AcL3gjQTfEVM7W13xA6CFB846b2trviAG8Qn6yVPtbvfMDhG6uUOkPOKddpUktxZKlKVLoJUTtJNo8+L9E9DyHuyPlEWSYXHRuni9RPQ8h7sj5R3i9RPQ8h7sj5QsGGXjrxufi9RPQ8h7sj5R3i9RPQ8h7sj5QsGGRwMbn4vUT0PIe7I+UJ4vUT0PIe7I+ULBh4IEKFJB22jb/ABeonoeQ92R8o7xeonoeQ92R8oWDECscYdZm1s2yEaXtcXtcWPwjavF6ieh5D3ZHyhfF6ieh5D3ZHyhYMbNVfUgJzABIGwcAQPxP2xxq8yVJUlQSQFDQf622Nk8X6J6HkPdkfKO8X6J6HkPdkfKFgxcz75y3UOgLJBSLAQ4KjNc3l5wZTc2CQNusbJ4v0X0PIe7I+Ud9AUX0RI+7I+ULIMaXUJlba21OdFd76Djf8TDa5l1bYbUslKdgjafoCi+iJH3ZHyjvoCi+iJH3ZHyibJMQvreEzRuHi/RfREh7sj5R3i/RfQ8h7sj5Qsgw699sde8bj4v0T0PIe7I+Ud4v0T0PIe7I+URZJh8eo27xfovoeQ92R8o76AovoiR92R8oWDEI6+sbf4v0X0RI+7I+Ud4v0X0RI+7I+ULBiF4IUA/WKm9ra74jX/F+i+iJD3ZHyj03Q6Qy4lxqlySFoIUlSZdAKSNhBtCwf//Z"/>
          <p:cNvSpPr>
            <a:spLocks noChangeAspect="1" noChangeArrowheads="1"/>
          </p:cNvSpPr>
          <p:nvPr/>
        </p:nvSpPr>
        <p:spPr bwMode="auto">
          <a:xfrm>
            <a:off x="15240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0" name="AutoShape 6" descr="data:image/jpeg;base64,/9j/4AAQSkZJRgABAQAAAQABAAD/2wBDAAoHBwgHBgoICAgLCgoLDhgQDg0NDh0VFhEYIx8lJCIfIiEmKzcvJik0KSEiMEExNDk7Pj4+JS5ESUM8SDc9Pjv/2wBDAQoLCw4NDhwQEBw7KCIoOzs7Ozs7Ozs7Ozs7Ozs7Ozs7Ozs7Ozs7Ozs7Ozs7Ozs7Ozs7Ozs7Ozs7Ozs7Ozs7Ozv/wAARCAFaAOADASIAAhEBAxEB/8QAGwAAAQUBAQAAAAAAAAAAAAAABQEDBAYHAAL/xABTEAABAgQDAwYKBwQFCgYDAAABAgMABAURBhIhMUFRBxMiYXSyFBYyNlVxgZSh0RUmkZOxwfAjJEJzJTVyotIXM0VSVGKCwuHxRGNkkrPTNFPi/8QAGQEBAAMBAQAAAAAAAAAAAAAAAAECAwQF/8QAKxEAAgIBBAEEAQMFAQAAAAAAAAECEQMEEiExURMiMkFhBUJxFDNSgdGR/9oADAMBAAIRAxEAPwCsVyuVdqvVFpuqzrbaJp1KUpmFgJAWbAC+yIBxBW7f1xP+8r+cLiC3jHU+2O98wPixBP8AGGt+mJ/3lfzjvGGtemJ/3lfzgfHb4AJDEFa9MT/vK/nCeMFaH+mJ/wB5X84HboWACPjBWvTE/wC8r+cccQVr0xP+8r+cDo4QAQ8YK16Yn/eV/OF8YK16Yn/eV/OB8dABAYgrPpef95X84XxhrPpee95X84HQ8w+22AFshyxJ28R6oAl+MNZ9Lz3vK/nHHEFa9Lz3vK/nHhU1K82kIlRmAANwNdNfjb7OuHFT0oCnJJJULKzXsNTs+yAE8YKz6XnveV/OOOIK16XnveV/OGxNsgpAlkiwIVa11X37NselTssUkeBIzEk3v/064AXxhrXpef8AeV/OO8YK16Yn/eV/OPDs0wthaEyiUqVeygfJ6RPDgbeyIVoAIeMFa9MT3vK/nHeMFa9Lz/vK/nA+2+FgCf4wVrfWJ/3lfzjz4w1u/wDW8/7yv5xAMJABDxhrXpef95X84UYhrXpef95X84GwsKAR8Ya16XnveV/OFGIK16XnveV/OB0dCiQkMQVr0vPe8r+cEaJW6s9XKe25U5xaFzTaVJU+shQKhcEXivpglQPOCm9ra74gBrEA+sdT7Y73zA/dBDEHnHU+1u98wPgQJHGOjtsAdaFEJC6wAsdHR0AdCwkLACWjhpCx0AKBHrdCRx2QBx2whheuEgDoSFhYA8ERw4R6MeYAQiEtC3joASOhbaRwEAduhRHQogBRBLD/AJwU3tbXfEDxBGgecFN7W13xADWIfOOpdrd75gdBLEA+sVT7W73zA4CAPJjhFrpnJ3VqpSWKm3NSDLD98nPvFJ0JHDqh9fJdXeaWqXmKfNrSL82xMXUfVcCAKbHXhxxpbLim3EFC0EpUlQsQRtBgrhzC89iecclZFbKFNt84ouqIFrgcDxgAPthYuY5MKoTZNVpJJ2ATW34QDr+GanhqZSxUWQnnBdtxCsyFjqMACIWOyxcZXkyq8zIS074bT2m5ppLrYdeKTZQBG7rgCnRwi2VLk8qNNp7867UKctDCCtSW37qIHAWiqWIMAdsjjDsvLOzL7bDKCt1xQShI2qJ2CDuI8E1bDEuzMTpZcadUU5mVE5VWvY3H6tAFehIXLE+iUaZr1WZpsqttLz18pcNkiwJ/AQAPELuia5R5xNXcpbbZfmUOlrK0L5iDbT7InYgwtM4cS0idm5UzDgBMu0sqWgdelh9sAAzHmPdtYLVDDU3TqHIVd1xosT1+bSknMLcdIACx0eimLI1gKsTGGE1+XDT0upJVzSL84ACQTa3UYArMdEiUknJyeYlGyAt9xLaSrYCTbX7YlVyhzFAq71NmVoW6zlzKbJKTdIO/1wAOhYmUukTtZn25KRZLzzmxI0sOJO4Ra1cmbzTnMPV+lNzOwsKd1B4QBSgdIJYfP1hpva2u+I9VrD1Qw/OmVn2ciyLpUDdKxxBhKAm2IKd2trviAG6/5xVPtbvfMQEi8T6+frFU+1u98wPSdYIGoKYoj/JlQ01yamJdoOrLamEZiVXVofZC4NZwbJ4iZdpdVnHZ0pUllEwjIhSiCLEgQEksY0FWGJKi1ejPTYlFKUlSXsguSddPXDkri/ClJmEzlMwusTberanZkkJPHfAFYxE3Nt4iqAn0pTNGYWp0I8nMTc26tYt/JCkGuTwJsDKEE/8AEIpFTqT9VqT8/MkF59ZWrKLC/VBnBmKWcLz0xMuyy3w8wWglCgLXIN/hAB6mYFw9WZsy8hi0PvBOYoEsUm2/aYh4+rEi+xTqFIqedTS0FtbzySlSlWAtY6jZFUp9TmaZPtTso4W3mVhSSP1sgvi7ENPxHONT8vILlJtSbTBzApcO4jr/AOkCQABrGrV+Vw9MYaw0a5PzMqUyCA1zLebN0E3vp6oygK12RfVY2w7O0mnSdVoDs2uRl0spXz+UaJAJ042gQBK9KYYYkkqotSm5mYz2Uh5vKAmx12cbRXbaxbahXMHv099qTw04xMLQQ26ZgnIrcbb4qV9YkF95L6EqaqD9acYW6iQQSyhNv2jpGg14D4kRY6bQa9V6VWaZX5JbQm1mZl3S4lWR2+zQ3A2ey8Uh3GKpfC0nRaSl+SU0ormHkOWU6o+rYLn4CIUli2syc6zMmpTTvNOBZQt9RSqx2EX2RFAFTDDku+tl1BQ42opUkjUEbRFk5NvPunetz/41QOxTWJSt1t2oyksuWD4BW2pQPS3kW46R5wvWkYfr8tU1sl5LGboA2Jukjb7YkGqSSKBT67UadTp1P07NlxYmVoCg2oknIOscP+0ZNXZeoStXmGapnM2FnnFLNyo8b7wY81Cpqmqy/UWMzKnX1PIsdUEm416oM4ixdLYkpUsmckSmqMAJM2hQAcHAi3t6jEAq4Ai+YqF+TbDP/HFCzRYKvidupYYpVHTLKQqQvdwquF34CJYAFheNVl67M4d5MqBPytlWmlIcbVsWgl24P2CMozaxY53FSJvBUhh5MqpKpN4uF7PcK8vS3/F8IMFqmcPSVSqVNxTh1N5Rc20ZqXSACwrOm5sN3Ee3ZADlKSPHuoepr/40wPwtiybwxURMM/tGF6PME2Cx+R64axPXk4gr8xU0MFkPZbIKrkWSE7fZEUC1cnYUxQ8RTcoLzzcr+yIF1DRR09oH2CK3RKTL1mYfE5V2KfkGbPMHyyTqBrthnD2I5zDlRE5JlJuMrjavJWngYsbmLMITDpmncKfvCjmKUvWQT6v+kCRnGVFqEhS6bMTVbFUl1golyBolNhsO8bIr1CH1gp3a2u+INYoxp4yU6VllSSJYyziinm1dHKdALdUBaEr6wU7tTXfEARq/5x1PtbvfMD4IV/zjqfbHe+YgobLiwhI1UbCJRA3eFBi2jkuxWRcSLdjs/eEfOF/yW4sH/gW/eEfOFgqJjrw48w4w+thwALbUUqAN7EGxidV8PVKiNSrk+yltM2jnGSFhWZOnDZtEQAbcx1zEyk0icrdQbkJBsOTDl8qSoJvYXOp9UMTUo7Jzb0q+kJdYWW1gG9lA2PxiQN3hbmDlCwdWsRSq5mmy6HGm15FFTiU62vv9cFP8l+Kv9kZ94R84WCoEwgh+blXJOaelXgA6ytTawDeygbH8IYsbwB6jtkK00486lppCluLISlKRckncBFuZ5MMSvNBxbDDJIuEOvgH7IAqG3fCAwXreF6vh5SBUZQtpc8hxJCkK9ogVkJ0ESBMxhCTFwHJdimwPgrIv/wCej5xBq2A8Q0aTVOTUkOYQLrW2sLy+uxiLBXI4XG+PWQxaJbk1xLOSjM2zLNFp9tLiCX0i6SLjS/AwsFVvHm8WmocneIqZIPTs1LspZZTmWQ+kkD1AxVynWFgTNC3MEalh6o0qQkp6bbSlmeRnYIWCVCwOzdtEDrRIPV44EwrTanXEtp8pRAETqxQ56gz5kp9CUPBIVZKgoWOzURAINzBHD5+sNN7W13xA6xgjh/zhpva2u+IWBvEHnHU+1u98xBSbG4064nYgP1jqfa3e+YgXiAWTBs7NOYupaFzLqkmZQCCskHWH8fzsy3jepoRMOpSHBYBZAHREBcO1FmlYgkZ+YCi1LvJWsIFzYcIcxXVmK3iadqUqlaWZhYUkOCytgGv2QAMBKl5ibkm5J3xr2L6HS6vS6Eqo15mlluUAQHG8/OXSm9tRs/OMgSqxvFqxpiiRxBKUhqTQ8lUjLltznEgAmydlidNIAtWC8M0OnYnlpmSxVLz7yArKwhnKVXSRtzGM+xKLYoqvbXu+YlYNrctQcSS1Rm0uKZazXDYBVqkjYSOMD6xONz9ZnpxoENvzDjiAraApRIv9sSDQcDy7M1yb1hh+eEg0uYGaZIuG/I12j1e2Bj+H6O0w44jHzbi0pJCA2oFRts8uGsKYmoUhheeotZam1om3sx8HA2dHeSN4j1z/ACbf7LWvtR84gFKWSpRUo3JNyTvhBth+eMqZ18ySViWLiuZDnlBF+jfrtDFwIkBGg1FFJrknUFN84JZ1KyjiBF9qktg/FU05UUYmekZl6xU3MC6UG2wA2+BjPaXPfR1SYnAy09zSwrm3U5kq6iIuszU8BV1wTk5LVCnTSxd1MvlKFK322/gIhoCYlpNckMKNoarTNVorbgOZsAlBvpfabX69LxREAZx64uNdxXSW8Oqw9h6UeblXV53npg9NZ03X6hrps2RTUrAUDEoGw45oH0rVJd76flKdllwnm3ncpVqdf1wgTL/R+FMO1hqaxExUXZ1gtNMMrKwCQRfq2/CK3jvE0liWqS81IoeQ23Lhsh1IBvcncTxirlURQFNiqNYrlNp0/hzDpnsQCk5JBGUFsq5zoJ4EbPzjJgY0J/FWDarSKZK1aTqa3ZGWS1doJSLhIB/i12RLCAOIaXTKfIpckcUCpuLXlUylsosLbdSYrNhmi31GawCunvpkJGqImig80pwpyhW6/Sio6XggX3HifqbhPsg7iIz8jWNFVizB1ToVLkKxIVF1yQYS2C1YC4SAf4xfZA+cnOTxUk8JOmVNEwUENKWoZQq2hPT4xAKlID99Y/mJ/ERb+VUfXNf8hv8AAxUpd1LUw24RolQUbeuNCq+KcB1yeM7UKXU3HikJzAhOg6guAM2MEKALYgpva2u+IM16bwY9TiiiU6dYm8wst5V023jyj+EB6Dbxhp3a2u+IkDGIPOOp9rd75gbBHEPnHU+1u98wPggJCGFjokHAmOvHR0ALfSOvCQsALePQVHkAGFtrACkwl44iEgD2DC5jHka6QtoEC5id8JeEMdugBbwmaEtHQB6zQmYwkdeAOKjHXMIYSAPWYjfC5jaPEdADmc2jsxjzC3gD1cwQoCvrDTe1td8QOvBDD/nFTe1td8QJG8QD6x1PtjvfMDrawRxB5x1PtbvfMDohA6PSRdQGy5jzCpOUg2BtEgKVChOSc8qUbczuJU6khSchs2T0tuwgG3qMQVybzbKXVZcinFNgg7SLE94RLdrs4/MF93IpwqdNynZzl8wHAak23Em0R1VBapfmFNtlIcU4nQ3SSADv/wB0RAFdpsywtxDyUoLbimzmUB0k7R+H2wgp0wUFwJGQNhwqvoEk2F/bDprM0XXHSUFbi3HL5fJUsWUR6/yEeE1N9LSmhl5tTQaUm3lJBzD23gD0KVOAu3bH7EpC+kNL7D6tmvWOMMy8q9NqcDKM3NNlxXUkbYdTU5lL5fSshwnygSNLWt6raQknUHpFzOwEhWYKJI22vp6jfUb4A8OyrrLLTqwAl0XRrtF7X+0GOfknpVDC3UgB9HON63uLkflsj25POuyqJZVg0hRWEjj+hHPzrsy2lty2VCipNt17aerQRIJb1G5uVcmm3g4y22FZgPJXdIKVC+nlbd4Hrs19FTWdlBCAXmudRdY1Tr8dDpDaZ99CX0JICZhAQ4kXsQCCPiBHs1SYzNqOUlvPluNmYWI9UAIumTCUc5ZJRzRduFA3SF5L/wDuEKujzjcwwwpKQuYICLqFjs37tohE1N9Mr4N0Sjmy2CRqElWa1+GbX2mHH6xMzBQXMhU2koQoJsQCALX/AFtMAR1yb7bS3FpyhDnNEHaFcLRIFLQaWicL2TNnsFAWJSU6X4kK+EeH6o/MIdS6GzzrnOKOXXNa14ZXNuOSzUuq2RoqKdNbm1/wEAOrpE2hbaCgAuOqaT0hqpNr94R5apc08ha20hQbUEqsoXF99uGwX64cVWJpa21qUCWnVOo02KVa/dGkNNVB9h0ONKyKBJuCd4sYA8inTCmysIGjfO2vrkva9v1pHpylTbTbji2wENlAKswt0xdNuOkd9IzAa5sKH+b5rNbXJe9r/rTTZHtyrzTssmXWpJbQAEi2yxJH4mAENIm+ffYyJLrCSVpzC+hsbcfZHhFMmVqSlKRda1ISL+URttCuVOYdmXJgqCXXTdSk6EHNmuOGsL9JzJNysEhwuJJGqVHaQYA8qp8wiWEwpI5pSc2YKHECx4HUadcRiDEjw14NLaC7IcSApI2GxuPbDEAcBpBGgecVN7W13xA+CNA84ab2trviAGsQecdT7W73zA47RBHEHnHU+2O98wOiPoHWjrR0drCyBLx0LYwkLJOjo60KPVCwdCwloUCFgUQscB1QoSYWBRHGFsRHWMSQeTCR7sSNkecuuyAO2QkLY8I7KeEAJHaRxHUY6x4QAhhIWxhbHhAHiFELlPCOynhEWBRCxwSeEKUnhEgS94I0Dzipva2u+IH2tBCgecVN7W13xAk8V/zjqfa3e+YgJFzE7EB+sdT7Y73zA9J1igNhwrJYYlMDSNQq9Pk1FwrSp11lKiTmVa5twEPP1jk6abQpNPkFlarBKZVNx6xbSBK5Vya5GJXmyP2a1LUCd2ZX52jOZVAbeCnNMxskRzxg57uejWKTpGxCd5P1JBFOkCD/AOkA/KE8P5PAqxp8in1yY+UZpO5vA0lvNnBFgN8RGZjPK51gqKDZXqiuPFKcd18WdWfDDHPYu6NV+keTvnQ34DTwVGwJlBb8IV6o8nbLRc8BpywDayZdF/sjL02L7agdCMw6oGvNOJd0JstW09cbQ0+6W2znlBKKka4zXOTh10tpp0oLbzJC34QSY8RJm3NSFNUCL6y6Bb16RiiBlcc1tlBPsiZL1aWY0fl+eS4kBR1ChuNovLSSa9jM20uzXnV4BYtnlaWL3tZhJ/KG3p3k/YaU4qVpZCReyWEEmM1+jqZPzt2qqA6oDorT5NhsvHteDZgNnm59spOtiki8ZLGv3SaKuaNH8P5PEspdUxS7KFwBLAn4CENQ5P0LUFSdPAASc3goIObZujNGMJOhSjMzjbLadqrjWHnWcM0//OTTk4sDYFXB+ywjR4ov4tkb0aU0/gd9Sks0+nrCbXPgyQBpfeI9LRhhK1JaoEq6oJzZUyyASOoECMqlK04uZ8Co0sJbn12zk5la7uoRcJVa+fzpcAUlKwhYNyogAX+EcuohPF2yU7+gjN1nCkooBeFQm5sM8mkX9WmsNMYnwHMKSj6HlkLUbAKlE6evSKZPYkmXGWUTnNurZmA4lY6J06tmo/GJSn8N1BSXZiWDClpzG107f7JjX0ppJyv/AELfgtLuJ8CpTduiyrmutpZOz7I8N4twGv8A0Gwno31lUcfVFTXQKG50peshsHcpxJ+UNfQFMZVn+npZVhsWQbf3olYof5P/AMI3rwW5OMMBLcCTQmki/lCVTbfr+uMTWsRYDesG6bKAlGbpSyRbW1tRtigJp2HGbqfrDjptazTf5w2arRqesolKcmYUBo5Mrv8AAX/KJ9By+Nk714NIVVsJEpSxQ5V9SkZiES4sn1nLYRGl8R4OeWtH0HLDIbXDCTr9kZfUcRT9SUUOulLP/wCpsZUW9W/2w1TJwsTgzHoK6KtdxjRaSSg3J8jf+DXBWsIlKyaLKhSTonwcXI47I9/S+DTktTJPMteUJ5kX9eyKIXOaUEEjZobaEQ2WzmTksVIVdJCb6RzRS+ynq/gsfKPKUxNGp8zISbDCXHVC7SAm4tvtFHoYAxDTrf7W13xFsxgMmBqIbZc7riyOs6/nFQoSj4xU3tbXfEa4/iXZHxD5yVPtjvfMQE7Yn4h85Kn2x3vmB42xoDYabzh5HmQ2gK6K8w32zk6dcZK06oOpWhtIzK0JNz1xqko8uX5HZdaFKSqy0gp4lSozN5tBnUBJSCk7EptE6X95Zdqj1V3yWWkXIJ1NojyD3Ny7iV6IUbE22x7qwBdabQTmy7DHIYDZQymy1k3NtgjoxKKwJM6MzcszZPZW3zCnUJUkDopzbTEc3fdSpSySnjCvqyltncklRHXDeRYStz+FWy9oyx9Of2ycjSqK+htJKZaYcVwyxDcISEjW9olrPNyqWt7qrkcBDTyLXAF7bI64S2wlM5si9yQkyVJfzZlHMhKiTtuUiJMsZh51DXhC05yBfMbC8NPlKnUlCbDm0DXjlF/jD0qtDTzRWmwCwSfbFcefdw0UlClaJE5RptqWMwtwqtqoE6gcYF+SDrF3nphtqQeKlX6JAvFLUkOuZRcg8I0wZHOLsxVhfCzjErPOzj7obLLKlovbU8PXFsYm2Jd+itJfbKlNLU4DtWpez4xnb8uqXCfKF0i4I+yJk/OqbqDCmz/+NlCfWAL/ABEYZ9NHNLcmaJ0NVJA8OdShSlrC1AgDZrHhU24W0tKbSnIMu+HFrcStcyRq6SpRHWYYQc8xqm9yb3i87UEjSJ4cc06Q+wmGg4DoCYcfBKjcE28mGmwUqOmyOZZZbqJaQ4oOZbkk9UeC4rquYezHfrDbhvHbHInwim2uR5tlxxsrSklKRc2GzW0NFKrk6iLbSpYymHs7iGlKcTdFwVXvqARFWmC4VrC0ZFZtRbLb2RySyctx+hGSboIyFYW2G2JgB1pPk32p9Rg5LOyr4XzDySALhKxqk9fERTcqrwforKGZcOK8p5W//VEc2SMZJvplZxS5Ldj5IRgqhJTqATbS26KPQT9Y6Z2trviLxygXOCqDca2v/dEUeg+cdM7W13xFMPwRo+xrEPnJU+2O98xATtifiDzkqfbHe+YgpGsbkGtSaQ5yOS6c1rlQ/vmMzlkl6dU8kAJBtYfZGr0CXS7yWygVbVKx7cyrRlzFkOTB0FnFa+2K4J0po1hG5JjeVK5pbrlgU6WI2dcSMyZdgzC06nRI3kxEl0KWpb7hyMg3ud8eXXjOzCRb9mk2Sn843kt72Lpd/wDDeL2Rcn2+v+nkFbnTUbFar+yPba0lZBNkJ1KuEeX8yl8y3Yq3kbAI8LZdcl+blWyptJspQO0xvGO5UjBuuWNrcLs1mOy1gOAh9akAkKVrxiM20VKygjMNdsKvpWzC0buMduwwtt2OOPjMNLjKBp6ocK21pBSdRuiTTqYqZQXQkFsApI33tpEJLJ51aSRdI2pOhjKEMSdL6Ft8EuZn35hKUOLGQkAjZeEm3F0txoMBIdUgLzqSFWB2Wv1foRHZYLqs5BUhJ6Wm6Js0lqoTCUpSGciQ2gkXBA/PWKai3xDoJV2em5h2pSzgmGgp1JT00pOw32gb+H4QLcZUnMCk3Sog32/YYIN+DsspEotbjivKK9MyvVwES2qalLfSQFG97neflEYm8cOSG1YJTM3YSwpOb1nZHlpPTJGloN/RaWklxLdyEEEE9W2A7SbpXfogalRvp8404nW1ExmjyFIUvKraqFWwkXy5rHUiwhrmlE3K7b9THtQUhBOY34RZ4Vuv7J3CNoBText/vQuwgC1gdI8B3oWBsLaiEC7KBOoBhPEk7Q3WXCbmVs0hOabQyVbCy1qQBsHA7NYqqGXHCV3uSdqtpiyVN+dRR5dYXL6tkrKra8LAwBYmW22wVHUbesxhpY2nZmuDwJRxFiogiLIhltDjaE6BtISBAtt5p+wQoAjZm2GDKEK8KQFklKlAHTZsjLWKmkiJOw1ygXOC6DcWIABuP9wRRaCPrFTe1td8RoHKUlIwpRMvk7rf2BFBoQ+sVN7W13xHLh+BuxjEHnJU+2O98xATtghiDzjqfbHe+YHp2xsVNow6cvJXLquBlQ6q/qKjGWIDbbJU+rKhRvbeqNSw80X+SqVbCgkkLtcX/jVGTzyZZqYVzoWVgkFINhGOH3TlHydWNqMdw2+67Pq5llGRtOxMOy8opKShF858pXCPJqKEICG2soy6mIyHJxwl5ClAA200EejHHKqqkZzyxvddsm89JSzamVXUoq6RAhtNTS1YMt3A3HQRBSw+6pRyknWHPAXktFarJsCcp2nX9fZHXFRiqRzSbfYr06t03yoRqT0BaEsXDmFgD0tIjKCgQCIeQlfNgg2tfXqhOhEsFOmVt08c2WhooqCyeG622AziuemiUnMVbSE2FtlgOEGpYMMyyUvMLCiwblBuCD+BgK9MNrfAYZ5pttJCU7/WTvjlxVuZK7slLUGpZVlf2k8YgJmVNquBpYi19lxaPAdVkVc7Y8nojUX9e6OiMEuyZSsm0plLjwUSBY74tCRdsDf+MVemOBJy6jW+2LQ2oKYCxr8Ix1K6ZkxxSghpa7XAFjbdAGaWW0OBKRYi0Epp1xmXVkWjMrhqfZAdxwrUMwumwJtfSL6ZJRZCQxJtIfn0ZrhF9QT9gidUmwGHS6ylAQqzeXQqEeKfKpE0g7U2ubx5q+ZyZGpybLcI5sj36hJPpHfD24Xa7A6rE3Fh1cIIUe4nUfupmSATzYGpgeoBKtt4NYamWmnnGlS7ri16pU1bMLfGOrN8GcfQTrqEWzNU+/NNBPOOaBA10Aiq2udsWXEU00t51HNPuLGlySEJ9nGK4RaOTA3GBaCtCIUcw6jFzlFlxcospuQUq042ili5cAA1Ji0UOZUstIJsplYBVui2pt49xWS5LZyjNJZwjRG0gAC2z+xFBoXnFTe1td8RonKl5u0nS3S/5IzqhecVM7W13xHDh+Bs+xrEB+sdT7Y73zEBO2J+IPOSp9sd75iAnbGxU2OjB48kTIYNnLKseH7QxklTUozas4urW59sa9QADyStAkgZFm4F7dMxkdVyh4KzZl6+q0NH/dZZ/E8SrQmZ5DKAQlW09W+LApttoltCQEJ0AEVqSmjKqW4kHMdBrsgoxU2nVhTjgSo6knfHZqITlJNdGFHZgKikBYAAUSkp1vpEucAdSlWQEHYT+fs/GBvhiUzClFxACUqFyNd0K/UEvou2SLDTTaY54wk3Zemwa8QZlZ0sDD0soc0UKRmud8RSlaT0t+/jD8t5SQd6heOzI04ExVMN0h9/mnGQ62QlJslW0aaey8QSyuamiHngXkpJOUgg+rr9UOUlttUy646lZAbUMwF07Dt9kQ3kNszaHGQsNk3AcFj9nCM8S5dDjcSlSv8AR5SEahW3TdEJ9vmwlJts28YIqnFKksyGkpWq9iLWO7T5QMccLlyRe3DdE4d/Nm+bbxR4adU05dOzhBRqrLYbTYggnVG3SBQSL3N9dkKSBHRD3R9xytIMIfDz5UtVsx6O2PKW1C6FG1lWsOEJJKQ40lRGqRY9ZggyylxYcWkFI32jmy5o47OjHickjpRvJmdJtcWtA6baLy1KbsFjr1goouKeCghQR5ITb4wLq2dE0BfJdNwRvjiwz3Zbvlm2RVCvAJWmytgHVE6ki8+0PCOYXplVxNxp9l4h6ZgFA2vug9S5CT8LQHJgMzLDhKmst8wGunsvHo5Z1A4WdUphbhdD1RSvMo5GWjcW6zAVRSL3iXUfB8gMlKuBpKtZhd7rP4Q46zKSEuyZhBmJlxAWG72S2k7L21JjFJRS/JaL4ITDQdWLnS4gvRi19IlrMemnMmxvcjd+MOSjqly7a1MybKleQS2kHS+uupv7dkeVSq5erNkgc4CFWQdCk7bdYjGc3NuL44NHThX2X7lVATh+lhOgDhsOHRjOKF5xU3tbXfEaTysJy0KmACwDp0/4YzahecVM7W13xHLi+AfY1iDzjqfbHe+YHpOsT8QD6x1PtjvfMQExsVNep02mU5HmVqUU5gtIIB3rVGTVNeZ1KsxNxtO3bGrSKed5HWGylKgc4IP9pUZVPpOfbokcOuLaT5v+Sz+LISVG1jsjyNXBc6XhxAWu6Ut5uNhshApOYXbCSneCdY78r6M4ocmgguJLS8wI2cOqHJe6UlJFxe8eHS2pSQhC0qtsuNsOvNvS6+bsAoAGx0OsRCS6ZL8o9PJui97ZRwiPLk57A23iPb74UkJt67b4ZQQkgnYOEaSiq4RCfPIVpLykOuJUt1AWghPN63NuHHhEN8p55xJW4vpC4c8pXG8emH20rskFBCFdInUkpMeGWBkU6slWlk23mMoram2S17uAhNtobkmwhRACDvBJ1/7REkJR6aWvIhSkga23nhBhuUQzKMKnWlrW4bNsgWLm8X6okzqp1EsGZJjmkptdLSba7x/1jkjqNntX2zpyxUmn+AY7QplEkFFtSlp8lCbE+2BqpGbBIVLuAjaCkiC85IKYbzzBfbuP884f4jra42+3hCSdYmaXMll9zwlKgAkrUSE8CLm0b48k9lp2c8krGJNgtSodVv3QUEwpMqmwG6H5p6nTrABmkIfICiQkAawxUJIIp7KmnFZVLJUUa2t6/XHmZciyNKfDs64NqPtG/DXXAUpQCQDvMCalNOulsOJASNRpr+tIJsqbQkNgA5hvv7fhAapKBnHEoFkgiwA2aaxpo4L1eETmk/TXuG0jnXm0ZsqVkXPCLdJy9SYzJdRKv5WyG3SnpE7ADFMBASLk7YskiyhdEfCanZDgQFBatGtdRt36x35ovajzpEasGYWptl6dbcJ05lpNgmIc+lC6m8XnbJS4pJtwB0AhptLSamlDLhcb5wBKiLX1hJxpZfccBzZlEnq1i0Y7ZL+Cy6Cngyqoyl9lxlsNtZFIUodEX0I/W7rh6WdbnK/T5ZCy4lC0N5/9Y6AwNpvg6JaYceXZQTYJO034DfsgjhdCJivyCkNqC0PJUojyTbWMJw2ptvhXRMXzRoHK6P6Hp/8AOV3YzWhecVM7W13xGl8rv9UU/wDnK7sZpQvOKm9ra74jjw/A0fYziDzjqfbHe+YHp2xPxB5x1PtjvfMQBGxU2GjNLe5IG0NeWULtrb+M3+EZTUVaBGWwKtVRqEg/4PyOsq16RUkakbVneIzV5gvy1gnMvML3GwaxTTy2yt+TVL2sHOEy9kIvZQBJzXv1RF/ivs4QRfpjrIUrVSCCUm17WGwxCQyt15DaUkqWQBbiY9CcoyVox5PcmsonG15ikhQN0jX9e2C1eT+8B1wOJzJHSUkgHQHeTx3R7pzCWKc+8UpKwoAKJGnqvt2RJn6Q9UKqhhLt0ZAtSiE9EWHDUxx+rFZU3wlZauOCtttOvHKhBWd1hrCllQslSFJUPKvuiWpIp844wpy4SbZwLgwdo85ILcS3NFt7QixaKidOJ2R15M8oR3RVoqop8EKXoa5uluPpbUJhsgWJ6th9kT6amn0iTbccQJl1w3NjYJAvqLw3N1dZaWy2EtsZhl3aDcYDOTRQlYN/Jsm2/WOZRy5otS6s1pRYRNYXN1pl9xQyIVdKQnZ1ab+uCMu2uXpk7OyD5dcNsoscyEnUk36tkViSRmeClKCcozXJ2QUpM8uXmluN/tC8cvNZtFHd6rcYvm06Uah9EKT+wphpyYqqnpWeVdotnVY6Krbjw0vrACoIQGvJsttwpvpdQ1sfhFonqkw3SgJUBlxxRQ4VKPR43Ot/gIqUw6h97K2kWCiSoaZid9oppG3KUkqXgrNfQ0CQtJ1VbWJD1UfK0ELUC3obG14bCekeA9kMPBIAtvMdCcJySkuSLaXA+zPqTPImnhzmU3KdlxFlk5Km1ZKpmUck0vE3VLvIUSPUSdfZFOOyC2HXmmqo2XHS3oQkgA3NrW1jPUYfY5wdNEqb6Y5W5BplLL7LYb524UgbLjeOAMOtJZYoeWYkHFZlJOZCvLFiQb9V/jHvEUwhYlFAEJIXt132/KB701MN02XQh5SUHMSM1ib20tw0jTDunhi2Z5F7hmRQkVKVzeSXk3F914kUmdbYmyl8XbcNtdxMQG3whQXkBUCCk32RKU+tqWbaS01c6k5BcbwLmNMsVLjyWinVhacw/d/n0ECXVqbGJ2HZllqtSzTCbBLqE3G9RWB+GaAX09P82G+dSWbWCMibD2WgxhcOP4qprYUhKStCynROYiOKWPJtrI78For7ReOV7+qZD+cruxmtC84ab2trviNK5Xf6pkP56u7Ga0Lzhpna2u+I58PwJfZHxB5yVPtjvfMQANYn4gP1kqfa3e+YgpuY1KmothxXI/JJaISvnTYkaDpL64zzwpTZSQoq0uoAXt+vyjRmm0L5GWStZQU5ykgkG+ZQA9t4zUPNy8wpTpzA26KdvV6opid2kape2wzLvuFH7c52XAQhSUgA26oFyjHg1QUQ2stjyCdLjaD9kNqqSlhYYZDLaLZUo2p9sQVuOqcyjPe/E3Mb48Mrd8WUbQbfnWOmyEKKVFNglAOXjrf9WEe2KglouZXAkvNhDnOpO6K8oLC8qrhQ0sd0TJSVYUHHpla0ISLJsL5lbhFnixxjyOWx16VTMlP7w1nGirG9xuME22WadTC8rpO2KE233gO2tK3G02ACV3BEEquC65zSFWLaQohOzhETbbjFPg0jFdgrnXQCHrLB/hP60hJmWWltC0krbUbJVw6j1wjty7kAud9oekakqScsttL7KhZbS9ih8xxjsjdXEzlV0yMglJtrqLGJtOlDMzKV+S2k3ud9oRDLMw5z6WlMtnYkrvf4XtEySmA48vKnRsWFtl4x1Gd7GoiEPcrEqaC+ebCsqRYngT1/bENcsptAUOkkJ0I3euFdmVeHPIJGUrt6rR6ddeYWpbdilQuQRcQ07eKoy6E1u5RGKsiTeI/lKuYkTbja0JyN5TvtsMRQqw6zHVKnylyZK0+TlnYIJ0QNpqIUtaUhKSQVGwvaB6WSQhSrAKO3hBCTUqVmktqWEJcSRm3KG7WM8irC0ibuQ5iIpbnWmEG4aaA9pJJ/GIE04nKy1kF22wCrjfX84Iz7Lc3NhJVaaWdCNitNL8DA18ZppwDpEHKLHbbSK4GlBISVyPKLE5ljojU/KHHErUS4dQTuiUhhTSENhltxQOZWZe/1Q5lecVZUklIO07LRg81Ss7Fge2gelIWoAaEmxi68m8o5MYoknEkES/OKN+Frf80VNXQdKUtp0O0740DkuIVWlBaUhaWFkW9aYpqMj2WUUErC/K6P6JkP5yu7GaULzipva2u+I0zld/qmQ/nK7sZpQ/OKm9ra74jlw/Ayl2R8QG2I6mbf+Ld75iAgk6wQxB5x1PtjvfMQEJ02RsVNQFjyNS6Cm+ZZt1HOT+UZp9GzTq3FpToOEbDhqTlJvkwlUTgUppGdfRNiOkocDxiGnC0gSktLUEOLISnOkEkEAjYN5Ajjx6l4ZtpGrW6NGZSNGnFsh7IUI/1lHQA6Dr4wjck+pwOIWbjUHUf9o15WB0uNc3zbzY3hL41+EeGcAMMHoMOgnaS8k3+ETLW7rbRCi0ZcqRbnZ5JSrKVC6+jcg3Og+EPTzjTEuzIhCFNNkqUr+JSrkH5aRqIwHKZ83MvBR2kPo/wQ4MDSmxTD6rC1jNJ/wRmtT7k2uEGmZOxT2Zh1BQhwIFyBYgaQr0i8XlZELGbjvjXBgyUSbiUcB7UP8MIcFyStTJuX7X//ADEy1bYjaZkT1ImZRkTC21EE2skXJv8A9obYpgX+8ONm23Kd8bCrBsqtASZd2w2fvez+7HhOCJMJI8GdN9h8KGn92LLWS21ZpDanckY/UJeb5sJal1gK3gbRHqjoWiXXmQR0rm42WEa89gmWdYLSWXW726QmQTp60GGWMASraMi23VjXZNW/5Ys9XB4tgjLbk3PkxNSVOzC0obUpSlEgW128ImSbh1Yc6Kh1fGNkawJJMPB5DDucbCqbBt/chia5OadNzSZlUu6hadOjN6H7URvk1uKcdpnC4y3GMTkspp4JFyk+T8o8PyT0uhKlpISpRAPWLfONqPJtTijLzDo1vczCT+LcPLwFJOpCXZdTmXZd1H/1xeP6hFJJlJxbbaMTZkXHWVLNwE8f1xtD/gkwuWQppBJZuDlvcG8bSnBEqhGTwdSk3vbnkf8A1x7RgyTQCEyqgCbkeED/AARSX6km+EV2MxORlV+HMl0lCwsWTkzHbv4Q6xT+bUuamkqQnagJ33ubjds1+yNoVg2VVr4KobtJkf4IZdwPLPCymXQm97eEpI+KIpPXqX4NIJx5MbmXGpSyWknZfXab8Y5uYWmWU6o6q2AbBGsucmlKdVmdlXDrc/vQF/7kRHcB4eUClTbjRbJGXwvXQ/2Ij+owNJM6Fln2ZglDc0zcDK5bbxMXvkq/ZVpbagQVS6rXHWmDFO5PqOQXZdtTwBt05m+o9SBFlpOHmKW+t5iXbbUUmygvMb/YNIzy6mDTjHoo3fL7K5yun+ipD+cruxmlC84ab2trviNL5WbKpUj/ADld2M2oafrDTT/6trviNMD9hjLsi4gP1kqfa3e+YghWkTcQeclT7Y73zA+NyoVlMT1qRlUysrU5llhN7NpcISL7dIdTjCvtklFXmgSbmzhEBDCRXZHwTYf8dsSbPpqc+9MKMa4j9NTn3pivwpMRsj4Fh/x2xH6anPvTC+O2I/TU596Yr8dE7I+BZYDjbEfpqc+9Md464j9NTn3pivwsRsj4Flg8dsR+mpz70x68dcRemZz70xXY9AxOyPgWH/HXEXpmc+9MKMa4hH+mZz70xXoWGyPgWWHx1xD6ZnPvTCDGuIfTM596Yr8cIbI+CLLB46Yh9Mzn3phfHTEPpib+9MV+O3w9OPgmw+caYh9Mzn3phPHTEHpmc++MADCX0h6cfAsPnGmIPTM596YTxzxB6ZnPvTACEiPTh4Flg8cq+dtYnPvTHDGFdH+l5v70wAJjt8PTj4FsPjF1cF7VWaF//NML43130tN/emAEegYbI+BbCc5XKhUUJROTr0wlJukOLKrR6oK74hpva2u+IFiCNAH1ipna2u+IskkuAN4gF8SVPtjvfMFJSgUZGH5Wq1SoTbPhTrjaUMMhdstuJHGBtf8AOSp9sd75g3KzdBn8KSNNqNSfk3pV91zoSxcBCrdY4RJAMrOHmZGny9Up894bIzC1NhZbLa0LGpSpOu7gYk4bwm1WZVyanJ3wJpTqZeXUUZudeUNB1DieuOrdXpgo0vQ6QH3JZl5T7kw+AlTqyLaJGwAQSexhSpGQkKZJUiWnmJRAXzsyFgl46qUACPZeAKg5JOsTq5R9BbdbWULSRqkjQxYMWYLXh13nZaY8Mks/NqdAsW3BtSobuI4w3iarU+s1OXq0sC1MTDYM40EkJS4NCUk7QRaJ0zjFhvFtSmmmzNUqfWA/LuiwdTYa9SgdhgAXP4cRJ4mlqQJhSkv8xdwpFxzgSTp1ZodkcLNTWOVYdVNLS2mZcZ57Lc2TfW1+qJFbrlNm8cS1Tk1OGSZVL2K09IBASDceyHafiCnscpK644tQklTbrubIScqs1tPbADE9RMPysq8tL9YzoBy85JBKCrdc5tBeBwoqDhVda55WdM6Jbm7aEFBVe/HSLJVqrT6hITDD2NKjNIWCQw5KnKsjUA9LiBECizlEfwm9R6rPvSazOpmEqbYLlwEFNtvXAFVKYek5Vycm2ZVkZnXlpbQOJJsII1mUoks02aVVHp1ZJzpcl+byjdvN4hU+bXT5+XnWrZ5d1Lqb8UkEfhAFlmqBhSmTS6ZP1edM62rI6+yykstL3ixOZQB4W2RWqjJokag9LImG5lDarJdaVdKxuIi0zxwfWKk7VnqlOypmFl16UEtmVmJuoJXe2p4wDeXR56uurDa6dTlA82hALik2T0b3O0nb6zAArLpFhw/QqZPUeoVOqTUyy1JraRaXQlRVnvx9UALxZsNz9IGH6pS6pOOyvhbjKkLbZ5zyMxOl+sQA3O4ckHKO/VqLUHJliVWlMw0+zkcbzeSdCQQTEyn4TpbmHZOqTrtRUqaWtOSUlw5lym2usNzVWo1LoE3SKM7MTSp5SDMTDyA2AlBuEpTt2k6wTpOJKe3haRp5r05S35dbinPB2SoLClXGtxAFbm6TTjXJWQklziW3VoQ4ZpoIWkqNtB6rRKxTg1dAm80s/wCFyKnC2H0jVCwbFKhuP4ws/PSScSSk+iqzFSSlxtbzzzWVYsdlrm+giV43MM4kqbimzN0ioPqU7Lr0zJJ0UOChAEJ/CbDWO28PCZcLK3W0F2wzWUkG/wAY81jB7lKrUtLpe5+Qm3QhmaQL3GaxB4KHCCE3iSmucpDdcbUvwFL7S7lPSypSkHT2Q3RsWy8lVZhmeaVM0mYmS8WrdJtWa4WngerfAEWQwrLzeOnMPLmHAyh91vnUgZiEBRGmz+GPdQolBlZJ11CK2lxKegX5ZKUZt1zwvEim4jp8tyiuVx1axJrmHnAoIuqygq2ntEOVapU6dp7zSsWVScJF0svMHKpQ2A3VxgSRMN0TD1ZflZCYmZ9udfJSciEc2DrvOuwRCq0pQZdYbp706taXCl3nkpAsOFt8JhipS9JxFJz00VBllzMspFzaxgfMvJdm3nE+StZUL9ZgQWmUoWFZumTs+3NVQNyWTnAUIucxsLQLkm5FGK6d9HKfXL+FM2L4AVfML7ISl1aWlcO1iQdKuenAzzVhp0VEm/siPQlfWGm9ra74gCPiDzjqfa3e+YHg6QRxB5x1PtjvfMDoAQmEhY7dAHXhIWOAgDo4GOgkmlIJSBMA3SlRsNmpCht3EQAOvCi8T2Kew8WgZjJnSFEqAsLrCePtj0xTGnQ3mmkoKwknTTVeUj1ga+q/tAHEwoJiaqnoRMTDReBDKQoWGrlyB0fYb+oR6fpyWQA07z5LqkAoTobGwN+uAIOsJvg69RmXVP8AMZ2ubLqkpPSKm0kBJ9t7Q0ihBxl1wTNiyUhQKNtyL213X/GABBvHAwWFIQ0z4UpRcS2oEs2sVAZCdQdPKP8A7TDaKZkm3G1AupQ0pegtrl0H27R1GJAOvHXMGvoFDiFuiY5pCVlNlC40QpRsb66py+2GV0ZpCjnnAEBS7rCL3CSQSNdTsNuuABVzHE6QTFKYVmtPI6IRe4G1W7buv8IjTEillouB4KspIy2sdRf4bIAh3jrwZFNlSl8pcSLlLKATcpUCjMr1G6rRBmpJLEs28Hs/OKUALbhpc66a7ogEQEx6zR5tHoCAOuYW5jrAR0AcL3gjQTfEVM7W13xA6CFB846b2trviAG8Qn6yVPtbvfMDhG6uUOkPOKddpUktxZKlKVLoJUTtJNo8+L9E9DyHuyPlEWSYXHRuni9RPQ8h7sj5R3i9RPQ8h7sj5QsGGXjrxufi9RPQ8h7sj5R3i9RPQ8h7sj5QsGGRwMbn4vUT0PIe7I+UJ4vUT0PIe7I+ULBh4IEKFJB22jb/ABeonoeQ92R8o7xeonoeQ92R8oWDECscYdZm1s2yEaXtcXtcWPwjavF6ieh5D3ZHyhfF6ieh5D3ZHyhYMbNVfUgJzABIGwcAQPxP2xxq8yVJUlQSQFDQf622Nk8X6J6HkPdkfKO8X6J6HkPdkfKFgxcz75y3UOgLJBSLAQ4KjNc3l5wZTc2CQNusbJ4v0X0PIe7I+Ud9AUX0RI+7I+ULIMaXUJlba21OdFd76Djf8TDa5l1bYbUslKdgjafoCi+iJH3ZHyjvoCi+iJH3ZHyibJMQvreEzRuHi/RfREh7sj5R3i/RfQ8h7sj5Qsgw699sde8bj4v0T0PIe7I+Ud4v0T0PIe7I+URZJh8eo27xfovoeQ92R8o76AovoiR92R8oWDEI6+sbf4v0X0RI+7I+Ud4v0X0RI+7I+ULBiF4IUA/WKm9ra74jX/F+i+iJD3ZHyj03Q6Qy4lxqlySFoIUlSZdAKSNhBtCwf//Z"/>
          <p:cNvSpPr>
            <a:spLocks noChangeAspect="1" noChangeArrowheads="1"/>
          </p:cNvSpPr>
          <p:nvPr/>
        </p:nvSpPr>
        <p:spPr bwMode="auto">
          <a:xfrm>
            <a:off x="15240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1" name="Picture 7"/>
          <p:cNvPicPr preferRelativeResize="0">
            <a:picLocks noChangeArrowheads="1"/>
          </p:cNvPicPr>
          <p:nvPr/>
        </p:nvPicPr>
        <p:blipFill>
          <a:blip r:embed="rId9" cstate="print"/>
          <a:srcRect/>
          <a:stretch>
            <a:fillRect/>
          </a:stretch>
        </p:blipFill>
        <p:spPr bwMode="auto">
          <a:xfrm>
            <a:off x="8650224" y="2350008"/>
            <a:ext cx="2514600" cy="3209544"/>
          </a:xfrm>
          <a:prstGeom prst="rect">
            <a:avLst/>
          </a:prstGeom>
          <a:noFill/>
          <a:ln w="9525">
            <a:noFill/>
            <a:miter lim="800000"/>
            <a:headEnd/>
            <a:tailEnd/>
          </a:ln>
        </p:spPr>
      </p:pic>
      <p:sp>
        <p:nvSpPr>
          <p:cNvPr id="13" name="Rectangle 12"/>
          <p:cNvSpPr/>
          <p:nvPr/>
        </p:nvSpPr>
        <p:spPr>
          <a:xfrm>
            <a:off x="304800" y="5675211"/>
            <a:ext cx="11582400" cy="830997"/>
          </a:xfrm>
          <a:prstGeom prst="rect">
            <a:avLst/>
          </a:prstGeom>
          <a:noFill/>
        </p:spPr>
        <p:txBody>
          <a:bodyPr wrap="square" lIns="91440" tIns="45720" rIns="91440" bIns="45720">
            <a:spAutoFit/>
          </a:bodyPr>
          <a:lstStyle/>
          <a:p>
            <a:pPr algn="dist"/>
            <a:r>
              <a:rPr lang="en-US" sz="4800" dirty="0">
                <a:ln w="0"/>
                <a:solidFill>
                  <a:srgbClr val="FF0000"/>
                </a:solidFill>
                <a:effectLst>
                  <a:outerShdw blurRad="38100" dist="19050" dir="2700000" algn="tl" rotWithShape="0">
                    <a:schemeClr val="dk1">
                      <a:alpha val="40000"/>
                    </a:schemeClr>
                  </a:outerShdw>
                </a:effectLst>
                <a:highlight>
                  <a:srgbClr val="000000"/>
                </a:highlight>
                <a:latin typeface="Aharoni" pitchFamily="2" charset="-79"/>
                <a:cs typeface="Aharoni" pitchFamily="2" charset="-79"/>
              </a:rPr>
              <a:t>“Religion, disappear”</a:t>
            </a:r>
            <a:endParaRPr lang="en-US" sz="4800" strike="dblStrike" dirty="0">
              <a:ln w="0"/>
              <a:solidFill>
                <a:srgbClr val="FF0000"/>
              </a:solidFill>
              <a:effectLst>
                <a:outerShdw blurRad="38100" dist="19050" dir="2700000" algn="tl" rotWithShape="0">
                  <a:schemeClr val="dk1">
                    <a:alpha val="40000"/>
                  </a:schemeClr>
                </a:outerShdw>
              </a:effectLst>
              <a:highlight>
                <a:srgbClr val="000000"/>
              </a:highlight>
              <a:latin typeface="Aharoni" pitchFamily="2" charset="-79"/>
              <a:cs typeface="Aharoni" pitchFamily="2" charset="-79"/>
            </a:endParaRPr>
          </a:p>
        </p:txBody>
      </p:sp>
      <p:sp>
        <p:nvSpPr>
          <p:cNvPr id="2" name="Rectangle 1">
            <a:extLst>
              <a:ext uri="{FF2B5EF4-FFF2-40B4-BE49-F238E27FC236}">
                <a16:creationId xmlns:a16="http://schemas.microsoft.com/office/drawing/2014/main" id="{34FF74D5-CE4F-A8FA-CA62-3FF60917818F}"/>
              </a:ext>
            </a:extLst>
          </p:cNvPr>
          <p:cNvSpPr/>
          <p:nvPr/>
        </p:nvSpPr>
        <p:spPr>
          <a:xfrm>
            <a:off x="594360" y="2241689"/>
            <a:ext cx="11140440" cy="2197525"/>
          </a:xfrm>
          <a:prstGeom prst="rect">
            <a:avLst/>
          </a:prstGeom>
          <a:noFill/>
        </p:spPr>
        <p:txBody>
          <a:bodyPr wrap="square" lIns="91440" tIns="45720" rIns="91440" bIns="45720">
            <a:spAutoFit/>
          </a:bodyPr>
          <a:lstStyle/>
          <a:p>
            <a:r>
              <a:rPr lang="en-US" sz="4000" b="0" cap="none" spc="0" dirty="0">
                <a:ln w="0"/>
                <a:solidFill>
                  <a:srgbClr val="00FF00"/>
                </a:solidFill>
                <a:effectLst>
                  <a:outerShdw blurRad="38100" dist="38100" dir="2700000" algn="tl">
                    <a:srgbClr val="000000">
                      <a:alpha val="43137"/>
                    </a:srgbClr>
                  </a:outerShdw>
                </a:effectLst>
              </a:rPr>
              <a:t>Neuroscientist            Biologist                 Philosopher/</a:t>
            </a:r>
          </a:p>
          <a:p>
            <a:pPr>
              <a:lnSpc>
                <a:spcPct val="80000"/>
              </a:lnSpc>
            </a:pPr>
            <a:r>
              <a:rPr lang="en-US" sz="4000" dirty="0">
                <a:ln w="0"/>
                <a:solidFill>
                  <a:srgbClr val="00FF00"/>
                </a:solidFill>
                <a:effectLst>
                  <a:outerShdw blurRad="38100" dist="38100" dir="2700000" algn="tl">
                    <a:srgbClr val="000000">
                      <a:alpha val="43137"/>
                    </a:srgbClr>
                  </a:outerShdw>
                </a:effectLst>
              </a:rPr>
              <a:t>							                 Cognitive   									  scientist	</a:t>
            </a:r>
            <a:endParaRPr lang="en-US" sz="4000" b="0" cap="none" spc="0" dirty="0">
              <a:ln w="0"/>
              <a:solidFill>
                <a:srgbClr val="00FF00"/>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39244DD7-4B9E-33F3-C250-E404B02E47C1}"/>
              </a:ext>
            </a:extLst>
          </p:cNvPr>
          <p:cNvSpPr txBox="1"/>
          <p:nvPr/>
        </p:nvSpPr>
        <p:spPr>
          <a:xfrm rot="613800">
            <a:off x="8732675" y="2937143"/>
            <a:ext cx="2111865" cy="646331"/>
          </a:xfrm>
          <a:prstGeom prst="rect">
            <a:avLst/>
          </a:prstGeom>
          <a:noFill/>
        </p:spPr>
        <p:txBody>
          <a:bodyPr wrap="square" rtlCol="0">
            <a:spAutoFit/>
          </a:bodyPr>
          <a:lstStyle/>
          <a:p>
            <a:pPr algn="dist"/>
            <a:r>
              <a:rPr lang="en-US" sz="3600" dirty="0">
                <a:solidFill>
                  <a:srgbClr val="FF0000"/>
                </a:solidFill>
              </a:rPr>
              <a:t>Religious</a:t>
            </a:r>
          </a:p>
        </p:txBody>
      </p:sp>
      <p:sp>
        <p:nvSpPr>
          <p:cNvPr id="4" name="TextBox 3">
            <a:extLst>
              <a:ext uri="{FF2B5EF4-FFF2-40B4-BE49-F238E27FC236}">
                <a16:creationId xmlns:a16="http://schemas.microsoft.com/office/drawing/2014/main" id="{1FEEAB0A-47DB-C2F6-A489-631C4FA5AA3F}"/>
              </a:ext>
            </a:extLst>
          </p:cNvPr>
          <p:cNvSpPr txBox="1"/>
          <p:nvPr/>
        </p:nvSpPr>
        <p:spPr>
          <a:xfrm>
            <a:off x="11109960" y="269445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4244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4" presetClass="entr" presetSubtype="32" fill="hold" nodeType="withEffect">
                                  <p:stCondLst>
                                    <p:cond delay="2000"/>
                                  </p:stCondLst>
                                  <p:childTnLst>
                                    <p:set>
                                      <p:cBhvr>
                                        <p:cTn id="14" dur="1" fill="hold">
                                          <p:stCondLst>
                                            <p:cond delay="0"/>
                                          </p:stCondLst>
                                        </p:cTn>
                                        <p:tgtEl>
                                          <p:spTgt spid="11"/>
                                        </p:tgtEl>
                                        <p:attrNameLst>
                                          <p:attrName>style.visibility</p:attrName>
                                        </p:attrNameLst>
                                      </p:cBhvr>
                                      <p:to>
                                        <p:strVal val="visible"/>
                                      </p:to>
                                    </p:set>
                                    <p:animEffect transition="in" filter="box(out)">
                                      <p:cBhvr>
                                        <p:cTn id="15" dur="1000"/>
                                        <p:tgtEl>
                                          <p:spTgt spid="11"/>
                                        </p:tgtEl>
                                      </p:cBhvr>
                                    </p:animEffect>
                                  </p:childTnLst>
                                </p:cTn>
                              </p:par>
                              <p:par>
                                <p:cTn id="16" presetID="4" presetClass="entr" presetSubtype="32" fill="hold" nodeType="withEffect">
                                  <p:stCondLst>
                                    <p:cond delay="2000"/>
                                  </p:stCondLst>
                                  <p:childTnLst>
                                    <p:set>
                                      <p:cBhvr>
                                        <p:cTn id="17" dur="1" fill="hold">
                                          <p:stCondLst>
                                            <p:cond delay="0"/>
                                          </p:stCondLst>
                                        </p:cTn>
                                        <p:tgtEl>
                                          <p:spTgt spid="107524"/>
                                        </p:tgtEl>
                                        <p:attrNameLst>
                                          <p:attrName>style.visibility</p:attrName>
                                        </p:attrNameLst>
                                      </p:cBhvr>
                                      <p:to>
                                        <p:strVal val="visible"/>
                                      </p:to>
                                    </p:set>
                                    <p:animEffect transition="in" filter="box(out)">
                                      <p:cBhvr>
                                        <p:cTn id="18" dur="1000"/>
                                        <p:tgtEl>
                                          <p:spTgt spid="107524"/>
                                        </p:tgtEl>
                                      </p:cBhvr>
                                    </p:animEffect>
                                  </p:childTnLst>
                                </p:cTn>
                              </p:par>
                              <p:par>
                                <p:cTn id="19" presetID="4" presetClass="entr" presetSubtype="32" fill="hold" nodeType="withEffect">
                                  <p:stCondLst>
                                    <p:cond delay="2000"/>
                                  </p:stCondLst>
                                  <p:childTnLst>
                                    <p:set>
                                      <p:cBhvr>
                                        <p:cTn id="20" dur="1" fill="hold">
                                          <p:stCondLst>
                                            <p:cond delay="0"/>
                                          </p:stCondLst>
                                        </p:cTn>
                                        <p:tgtEl>
                                          <p:spTgt spid="107522"/>
                                        </p:tgtEl>
                                        <p:attrNameLst>
                                          <p:attrName>style.visibility</p:attrName>
                                        </p:attrNameLst>
                                      </p:cBhvr>
                                      <p:to>
                                        <p:strVal val="visible"/>
                                      </p:to>
                                    </p:set>
                                    <p:animEffect transition="in" filter="box(out)">
                                      <p:cBhvr>
                                        <p:cTn id="21" dur="1000"/>
                                        <p:tgtEl>
                                          <p:spTgt spid="107522"/>
                                        </p:tgtEl>
                                      </p:cBhvr>
                                    </p:animEffect>
                                  </p:childTnLst>
                                </p:cTn>
                              </p:par>
                              <p:par>
                                <p:cTn id="22" presetID="4" presetClass="entr" presetSubtype="32" fill="hold" grpId="0" nodeType="withEffect">
                                  <p:stCondLst>
                                    <p:cond delay="2500"/>
                                  </p:stCondLst>
                                  <p:childTnLst>
                                    <p:set>
                                      <p:cBhvr>
                                        <p:cTn id="23" dur="1" fill="hold">
                                          <p:stCondLst>
                                            <p:cond delay="0"/>
                                          </p:stCondLst>
                                        </p:cTn>
                                        <p:tgtEl>
                                          <p:spTgt spid="15"/>
                                        </p:tgtEl>
                                        <p:attrNameLst>
                                          <p:attrName>style.visibility</p:attrName>
                                        </p:attrNameLst>
                                      </p:cBhvr>
                                      <p:to>
                                        <p:strVal val="visible"/>
                                      </p:to>
                                    </p:set>
                                    <p:animEffect transition="in" filter="box(out)">
                                      <p:cBhvr>
                                        <p:cTn id="24" dur="1000"/>
                                        <p:tgtEl>
                                          <p:spTgt spid="15"/>
                                        </p:tgtEl>
                                      </p:cBhvr>
                                    </p:animEffect>
                                  </p:childTnLst>
                                </p:cTn>
                              </p:par>
                            </p:childTnLst>
                          </p:cTn>
                        </p:par>
                        <p:par>
                          <p:cTn id="25" fill="hold">
                            <p:stCondLst>
                              <p:cond delay="3500"/>
                            </p:stCondLst>
                            <p:childTnLst>
                              <p:par>
                                <p:cTn id="26" presetID="10" presetClass="entr" presetSubtype="0" fill="hold" nodeType="afterEffect">
                                  <p:stCondLst>
                                    <p:cond delay="2000"/>
                                  </p:stCondLst>
                                  <p:childTnLst>
                                    <p:set>
                                      <p:cBhvr>
                                        <p:cTn id="27" dur="1" fill="hold">
                                          <p:stCondLst>
                                            <p:cond delay="0"/>
                                          </p:stCondLst>
                                        </p:cTn>
                                        <p:tgtEl>
                                          <p:spTgt spid="2">
                                            <p:txEl>
                                              <p:pRg st="0" end="0"/>
                                            </p:txEl>
                                          </p:spTgt>
                                        </p:tgtEl>
                                        <p:attrNameLst>
                                          <p:attrName>style.visibility</p:attrName>
                                        </p:attrNameLst>
                                      </p:cBhvr>
                                      <p:to>
                                        <p:strVal val="visible"/>
                                      </p:to>
                                    </p:set>
                                    <p:animEffect transition="in" filter="fade">
                                      <p:cBhvr>
                                        <p:cTn id="28" dur="1250"/>
                                        <p:tgtEl>
                                          <p:spTgt spid="2">
                                            <p:txEl>
                                              <p:pRg st="0" end="0"/>
                                            </p:txEl>
                                          </p:spTgt>
                                        </p:tgtEl>
                                      </p:cBhvr>
                                    </p:animEffect>
                                  </p:childTnLst>
                                  <p:subTnLst>
                                    <p:set>
                                      <p:cBhvr override="childStyle">
                                        <p:cTn dur="1" fill="hold" display="0" masterRel="nextClick" afterEffect="1"/>
                                        <p:tgtEl>
                                          <p:spTgt spid="2">
                                            <p:txEl>
                                              <p:pRg st="0" end="0"/>
                                            </p:txEl>
                                          </p:spTgt>
                                        </p:tgtEl>
                                        <p:attrNameLst>
                                          <p:attrName>style.visibility</p:attrName>
                                        </p:attrNameLst>
                                      </p:cBhvr>
                                      <p:to>
                                        <p:strVal val="hidden"/>
                                      </p:to>
                                    </p:set>
                                  </p:subTnLst>
                                </p:cTn>
                              </p:par>
                              <p:par>
                                <p:cTn id="29" presetID="10" presetClass="entr" presetSubtype="0" fill="hold" nodeType="withEffect">
                                  <p:stCondLst>
                                    <p:cond delay="2000"/>
                                  </p:stCondLst>
                                  <p:childTnLst>
                                    <p:set>
                                      <p:cBhvr>
                                        <p:cTn id="30" dur="1" fill="hold">
                                          <p:stCondLst>
                                            <p:cond delay="0"/>
                                          </p:stCondLst>
                                        </p:cTn>
                                        <p:tgtEl>
                                          <p:spTgt spid="2">
                                            <p:txEl>
                                              <p:pRg st="1" end="1"/>
                                            </p:txEl>
                                          </p:spTgt>
                                        </p:tgtEl>
                                        <p:attrNameLst>
                                          <p:attrName>style.visibility</p:attrName>
                                        </p:attrNameLst>
                                      </p:cBhvr>
                                      <p:to>
                                        <p:strVal val="visible"/>
                                      </p:to>
                                    </p:set>
                                    <p:animEffect transition="in" filter="fade">
                                      <p:cBhvr>
                                        <p:cTn id="31" dur="1250"/>
                                        <p:tgtEl>
                                          <p:spTgt spid="2">
                                            <p:txEl>
                                              <p:pRg st="1" end="1"/>
                                            </p:txEl>
                                          </p:spTgt>
                                        </p:tgtEl>
                                      </p:cBhvr>
                                    </p:animEffect>
                                  </p:childTnLst>
                                  <p:subTnLst>
                                    <p:set>
                                      <p:cBhvr override="childStyle">
                                        <p:cTn dur="1" fill="hold" display="0" masterRel="nextClick" afterEffect="1"/>
                                        <p:tgtEl>
                                          <p:spTgt spid="2">
                                            <p:txEl>
                                              <p:pRg st="1" end="1"/>
                                            </p:txEl>
                                          </p:spTgt>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circle(in)">
                                      <p:cBhvr>
                                        <p:cTn id="36" dur="1250"/>
                                        <p:tgtEl>
                                          <p:spTgt spid="14"/>
                                        </p:tgtEl>
                                      </p:cBhvr>
                                    </p:animEffect>
                                  </p:childTnLst>
                                </p:cTn>
                              </p:par>
                              <p:par>
                                <p:cTn id="37" presetID="6" presetClass="entr" presetSubtype="16" fill="hold" nodeType="withEffect">
                                  <p:stCondLst>
                                    <p:cond delay="4000"/>
                                  </p:stCondLst>
                                  <p:childTnLst>
                                    <p:set>
                                      <p:cBhvr>
                                        <p:cTn id="38" dur="1" fill="hold">
                                          <p:stCondLst>
                                            <p:cond delay="0"/>
                                          </p:stCondLst>
                                        </p:cTn>
                                        <p:tgtEl>
                                          <p:spTgt spid="16"/>
                                        </p:tgtEl>
                                        <p:attrNameLst>
                                          <p:attrName>style.visibility</p:attrName>
                                        </p:attrNameLst>
                                      </p:cBhvr>
                                      <p:to>
                                        <p:strVal val="visible"/>
                                      </p:to>
                                    </p:set>
                                    <p:animEffect transition="in" filter="circle(in)">
                                      <p:cBhvr>
                                        <p:cTn id="39" dur="2000"/>
                                        <p:tgtEl>
                                          <p:spTgt spid="16"/>
                                        </p:tgtEl>
                                      </p:cBhvr>
                                    </p:animEffect>
                                  </p:childTnLst>
                                </p:cTn>
                              </p:par>
                              <p:par>
                                <p:cTn id="40" presetID="6" presetClass="entr" presetSubtype="16" fill="hold" nodeType="withEffect">
                                  <p:stCondLst>
                                    <p:cond delay="8000"/>
                                  </p:stCondLst>
                                  <p:childTnLst>
                                    <p:set>
                                      <p:cBhvr>
                                        <p:cTn id="41" dur="1" fill="hold">
                                          <p:stCondLst>
                                            <p:cond delay="0"/>
                                          </p:stCondLst>
                                        </p:cTn>
                                        <p:tgtEl>
                                          <p:spTgt spid="1031"/>
                                        </p:tgtEl>
                                        <p:attrNameLst>
                                          <p:attrName>style.visibility</p:attrName>
                                        </p:attrNameLst>
                                      </p:cBhvr>
                                      <p:to>
                                        <p:strVal val="visible"/>
                                      </p:to>
                                    </p:set>
                                    <p:animEffect transition="in" filter="circle(in)">
                                      <p:cBhvr>
                                        <p:cTn id="42" dur="2000"/>
                                        <p:tgtEl>
                                          <p:spTgt spid="1031"/>
                                        </p:tgtEl>
                                      </p:cBhvr>
                                    </p:animEffect>
                                  </p:childTnLst>
                                </p:cTn>
                              </p:par>
                              <p:par>
                                <p:cTn id="43" presetID="10" presetClass="entr" presetSubtype="0" fill="hold" grpId="0" nodeType="withEffect">
                                  <p:stCondLst>
                                    <p:cond delay="940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alpha val="87059"/>
          </a:srgbClr>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6606</TotalTime>
  <Words>6132</Words>
  <Application>Microsoft Office PowerPoint</Application>
  <PresentationFormat>Widescreen</PresentationFormat>
  <Paragraphs>674</Paragraphs>
  <Slides>69</Slides>
  <Notes>41</Notes>
  <HiddenSlides>0</HiddenSlides>
  <MMClips>14</MMClips>
  <ScaleCrop>false</ScaleCrop>
  <HeadingPairs>
    <vt:vector size="6" baseType="variant">
      <vt:variant>
        <vt:lpstr>Fonts Used</vt:lpstr>
      </vt:variant>
      <vt:variant>
        <vt:i4>22</vt:i4>
      </vt:variant>
      <vt:variant>
        <vt:lpstr>Theme</vt:lpstr>
      </vt:variant>
      <vt:variant>
        <vt:i4>1</vt:i4>
      </vt:variant>
      <vt:variant>
        <vt:lpstr>Slide Titles</vt:lpstr>
      </vt:variant>
      <vt:variant>
        <vt:i4>69</vt:i4>
      </vt:variant>
    </vt:vector>
  </HeadingPairs>
  <TitlesOfParts>
    <vt:vector size="92" baseType="lpstr">
      <vt:lpstr>Malgun Gothic</vt:lpstr>
      <vt:lpstr>MS Mincho</vt:lpstr>
      <vt:lpstr>Aharoni</vt:lpstr>
      <vt:lpstr>Amasis MT Pro Black</vt:lpstr>
      <vt:lpstr>AR DARLING</vt:lpstr>
      <vt:lpstr>Arial</vt:lpstr>
      <vt:lpstr>Avenir Next LT Pro</vt:lpstr>
      <vt:lpstr>Baguet Script</vt:lpstr>
      <vt:lpstr>Bodoni MT Black</vt:lpstr>
      <vt:lpstr>Bradley Hand ITC</vt:lpstr>
      <vt:lpstr>Britannic Bold</vt:lpstr>
      <vt:lpstr>Broadway</vt:lpstr>
      <vt:lpstr>Calibri</vt:lpstr>
      <vt:lpstr>Cambria</vt:lpstr>
      <vt:lpstr>Forte</vt:lpstr>
      <vt:lpstr>Palatino Linotype</vt:lpstr>
      <vt:lpstr>Papyrus</vt:lpstr>
      <vt:lpstr>Symbol</vt:lpstr>
      <vt:lpstr>system-ui</vt:lpstr>
      <vt:lpstr>Times New Roman</vt:lpstr>
      <vt:lpstr>Tw Cen MT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That faith was dealt a big blow during the 1920s . . .. </vt:lpstr>
      <vt:lpstr>PowerPoint Presentation</vt:lpstr>
      <vt:lpstr>PowerPoint Presentation</vt:lpstr>
      <vt:lpstr>The depth of what follows can only be truly understood through a particular lens.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This is the kind of odds we’re dealing with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ETERNAL PHYSICAL LAWS  </vt:lpstr>
      <vt:lpstr>PowerPoint Presentation</vt:lpstr>
      <vt:lpstr>PowerPoint Presentation</vt:lpstr>
      <vt:lpstr>PowerPoint Presentation</vt:lpstr>
      <vt:lpstr>PowerPoint Presentation</vt:lpstr>
      <vt:lpstr>PowerPoint Presentation</vt:lpstr>
      <vt:lpstr>Interview  (2008) </vt:lpstr>
      <vt:lpstr>PowerPoint Presentation</vt:lpstr>
      <vt:lpstr>Sixteen years later (2024), Dawkins was asked this question:</vt:lpstr>
      <vt:lpstr>PowerPoint Presentation</vt:lpstr>
      <vt:lpstr>PowerPoint Presentation</vt:lpstr>
      <vt:lpstr>PowerPoint Presentation</vt:lpstr>
      <vt:lpstr>One Indisputable Fact:   3. Darwinian Evolution has lots of problem  explaining the evolution of species itself:   Going from simple to complex life. </vt:lpstr>
      <vt:lpstr>That said, one thing Dawkins claimed in The God Delusion that startled me—nor did I understand—is this:</vt:lpstr>
      <vt:lpstr>PowerPoint Presentation</vt:lpstr>
      <vt:lpstr>PowerPoint Presentation</vt:lpstr>
      <vt:lpstr>PowerPoint Presentation</vt:lpstr>
      <vt:lpstr>Eternal physical laws  </vt:lpstr>
      <vt:lpstr>Eternal physical laws  </vt:lpstr>
      <vt:lpstr>Meet George Wald  </vt:lpstr>
      <vt:lpstr>PowerPoint Presentation</vt:lpstr>
      <vt:lpstr>PowerPoint Presentation</vt:lpstr>
      <vt:lpstr>PowerPoint Presentation</vt:lpstr>
      <vt:lpstr>A pivotal mistake made                          by these brilliant scientists:</vt:lpstr>
      <vt:lpstr>PowerPoint Presentation</vt:lpstr>
      <vt:lpstr>Come to  know this God through faith in His Son Jesus Christ.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Cryun22</dc:creator>
  <cp:lastModifiedBy>Kenny</cp:lastModifiedBy>
  <cp:revision>131</cp:revision>
  <dcterms:created xsi:type="dcterms:W3CDTF">2014-10-01T17:43:18Z</dcterms:created>
  <dcterms:modified xsi:type="dcterms:W3CDTF">2025-10-02T01:58:31Z</dcterms:modified>
</cp:coreProperties>
</file>