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tiff" ContentType="image/tiff"/>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audio2.wav" ContentType="audio/wav"/>
  <Override PartName="/ppt/media/audio3.wav" ContentType="audio/wav"/>
  <Override PartName="/ppt/media/audio4.wav" ContentType="audio/wav"/>
  <Override PartName="/ppt/media/audio5.wav" ContentType="audio/wav"/>
  <Override PartName="/ppt/media/audio6.wav" ContentType="audio/wav"/>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audio7.wav" ContentType="audio/wav"/>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0"/>
  </p:notesMasterIdLst>
  <p:sldIdLst>
    <p:sldId id="372" r:id="rId2"/>
    <p:sldId id="277" r:id="rId3"/>
    <p:sldId id="256" r:id="rId4"/>
    <p:sldId id="285" r:id="rId5"/>
    <p:sldId id="402" r:id="rId6"/>
    <p:sldId id="403" r:id="rId7"/>
    <p:sldId id="278" r:id="rId8"/>
    <p:sldId id="280" r:id="rId9"/>
    <p:sldId id="281" r:id="rId10"/>
    <p:sldId id="284" r:id="rId11"/>
    <p:sldId id="283" r:id="rId12"/>
    <p:sldId id="262" r:id="rId13"/>
    <p:sldId id="404" r:id="rId14"/>
    <p:sldId id="405" r:id="rId15"/>
    <p:sldId id="406" r:id="rId16"/>
    <p:sldId id="289" r:id="rId17"/>
    <p:sldId id="291" r:id="rId18"/>
    <p:sldId id="410" r:id="rId19"/>
    <p:sldId id="407" r:id="rId20"/>
    <p:sldId id="409" r:id="rId21"/>
    <p:sldId id="312" r:id="rId22"/>
    <p:sldId id="411" r:id="rId23"/>
    <p:sldId id="313" r:id="rId24"/>
    <p:sldId id="314" r:id="rId25"/>
    <p:sldId id="315" r:id="rId26"/>
    <p:sldId id="412" r:id="rId27"/>
    <p:sldId id="286" r:id="rId28"/>
    <p:sldId id="318" r:id="rId29"/>
    <p:sldId id="323" r:id="rId30"/>
    <p:sldId id="320" r:id="rId31"/>
    <p:sldId id="416" r:id="rId32"/>
    <p:sldId id="324" r:id="rId33"/>
    <p:sldId id="325" r:id="rId34"/>
    <p:sldId id="326" r:id="rId35"/>
    <p:sldId id="328" r:id="rId36"/>
    <p:sldId id="329" r:id="rId37"/>
    <p:sldId id="417" r:id="rId38"/>
    <p:sldId id="418" r:id="rId39"/>
    <p:sldId id="420" r:id="rId40"/>
    <p:sldId id="422" r:id="rId41"/>
    <p:sldId id="419" r:id="rId42"/>
    <p:sldId id="424" r:id="rId43"/>
    <p:sldId id="425" r:id="rId44"/>
    <p:sldId id="426" r:id="rId45"/>
    <p:sldId id="332" r:id="rId46"/>
    <p:sldId id="333" r:id="rId47"/>
    <p:sldId id="334" r:id="rId48"/>
    <p:sldId id="335" r:id="rId49"/>
    <p:sldId id="336" r:id="rId50"/>
    <p:sldId id="337" r:id="rId51"/>
    <p:sldId id="428" r:id="rId52"/>
    <p:sldId id="427" r:id="rId53"/>
    <p:sldId id="429" r:id="rId54"/>
    <p:sldId id="351" r:id="rId55"/>
    <p:sldId id="430" r:id="rId56"/>
    <p:sldId id="353" r:id="rId57"/>
    <p:sldId id="432" r:id="rId58"/>
    <p:sldId id="431" r:id="rId59"/>
    <p:sldId id="433" r:id="rId60"/>
    <p:sldId id="434" r:id="rId61"/>
    <p:sldId id="357" r:id="rId62"/>
    <p:sldId id="435" r:id="rId63"/>
    <p:sldId id="359" r:id="rId64"/>
    <p:sldId id="360" r:id="rId65"/>
    <p:sldId id="361" r:id="rId66"/>
    <p:sldId id="362" r:id="rId67"/>
    <p:sldId id="413" r:id="rId68"/>
    <p:sldId id="366"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251E2FF-8CC1-4175-AE18-DC2E56A77630}">
          <p14:sldIdLst>
            <p14:sldId id="372"/>
            <p14:sldId id="277"/>
            <p14:sldId id="256"/>
            <p14:sldId id="285"/>
            <p14:sldId id="402"/>
            <p14:sldId id="403"/>
            <p14:sldId id="278"/>
            <p14:sldId id="280"/>
            <p14:sldId id="281"/>
            <p14:sldId id="284"/>
            <p14:sldId id="283"/>
            <p14:sldId id="262"/>
            <p14:sldId id="404"/>
            <p14:sldId id="405"/>
            <p14:sldId id="406"/>
            <p14:sldId id="289"/>
            <p14:sldId id="291"/>
            <p14:sldId id="410"/>
            <p14:sldId id="407"/>
            <p14:sldId id="409"/>
            <p14:sldId id="312"/>
            <p14:sldId id="411"/>
            <p14:sldId id="313"/>
            <p14:sldId id="314"/>
            <p14:sldId id="315"/>
            <p14:sldId id="412"/>
            <p14:sldId id="286"/>
            <p14:sldId id="318"/>
            <p14:sldId id="323"/>
            <p14:sldId id="320"/>
            <p14:sldId id="416"/>
            <p14:sldId id="324"/>
            <p14:sldId id="325"/>
            <p14:sldId id="326"/>
            <p14:sldId id="328"/>
            <p14:sldId id="329"/>
            <p14:sldId id="417"/>
            <p14:sldId id="418"/>
            <p14:sldId id="420"/>
            <p14:sldId id="422"/>
            <p14:sldId id="419"/>
            <p14:sldId id="424"/>
            <p14:sldId id="425"/>
            <p14:sldId id="426"/>
            <p14:sldId id="332"/>
            <p14:sldId id="333"/>
            <p14:sldId id="334"/>
            <p14:sldId id="335"/>
            <p14:sldId id="336"/>
            <p14:sldId id="337"/>
            <p14:sldId id="428"/>
            <p14:sldId id="427"/>
            <p14:sldId id="429"/>
            <p14:sldId id="351"/>
            <p14:sldId id="430"/>
            <p14:sldId id="353"/>
            <p14:sldId id="432"/>
            <p14:sldId id="431"/>
            <p14:sldId id="433"/>
            <p14:sldId id="434"/>
            <p14:sldId id="357"/>
            <p14:sldId id="435"/>
            <p14:sldId id="359"/>
            <p14:sldId id="360"/>
            <p14:sldId id="361"/>
            <p14:sldId id="362"/>
            <p14:sldId id="413"/>
            <p14:sldId id="36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00B050"/>
    <a:srgbClr val="0D0D0D"/>
    <a:srgbClr val="FFFFFF"/>
    <a:srgbClr val="F8F8F8"/>
    <a:srgbClr val="FF0066"/>
    <a:srgbClr val="C00000"/>
    <a:srgbClr val="FF00FF"/>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6D47C1-E956-4E55-8259-CAB59ECD1EAD}" v="5233" dt="2025-09-15T21:22:26.1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695" autoAdjust="0"/>
  </p:normalViewPr>
  <p:slideViewPr>
    <p:cSldViewPr>
      <p:cViewPr varScale="1">
        <p:scale>
          <a:sx n="86" d="100"/>
          <a:sy n="86" d="100"/>
        </p:scale>
        <p:origin x="1518" y="9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2466EC-35F0-40DA-A049-0B549EBD2953}" type="doc">
      <dgm:prSet loTypeId="urn:microsoft.com/office/officeart/2005/8/layout/arrow1" loCatId="relationship" qsTypeId="urn:microsoft.com/office/officeart/2005/8/quickstyle/simple2" qsCatId="simple" csTypeId="urn:microsoft.com/office/officeart/2005/8/colors/accent1_2" csCatId="accent1" phldr="1"/>
      <dgm:spPr/>
      <dgm:t>
        <a:bodyPr/>
        <a:lstStyle/>
        <a:p>
          <a:endParaRPr lang="en-US"/>
        </a:p>
      </dgm:t>
    </dgm:pt>
    <dgm:pt modelId="{52E5A852-3E14-4E7E-8291-4BAF087C9483}">
      <dgm:prSet phldrT="[Text]" phldr="1"/>
      <dgm:spPr>
        <a:solidFill>
          <a:schemeClr val="tx1"/>
        </a:solidFill>
      </dgm:spPr>
      <dgm:t>
        <a:bodyPr/>
        <a:lstStyle/>
        <a:p>
          <a:endParaRPr lang="en-US" dirty="0"/>
        </a:p>
      </dgm:t>
    </dgm:pt>
    <dgm:pt modelId="{54D68D2A-8007-45BC-843C-1CBC1DC0A6D8}" type="parTrans" cxnId="{A0311EF0-D0EE-4244-B459-4904E3327149}">
      <dgm:prSet/>
      <dgm:spPr/>
      <dgm:t>
        <a:bodyPr/>
        <a:lstStyle/>
        <a:p>
          <a:endParaRPr lang="en-US"/>
        </a:p>
      </dgm:t>
    </dgm:pt>
    <dgm:pt modelId="{72064011-73EE-4F16-AE59-64AB411AD3E4}" type="sibTrans" cxnId="{A0311EF0-D0EE-4244-B459-4904E3327149}">
      <dgm:prSet/>
      <dgm:spPr/>
      <dgm:t>
        <a:bodyPr/>
        <a:lstStyle/>
        <a:p>
          <a:endParaRPr lang="en-US"/>
        </a:p>
      </dgm:t>
    </dgm:pt>
    <dgm:pt modelId="{450B1AA8-287C-4E3F-889B-740EA441B2D0}">
      <dgm:prSet phldrT="[Text]" phldr="1"/>
      <dgm:spPr>
        <a:solidFill>
          <a:srgbClr val="000000"/>
        </a:solidFill>
      </dgm:spPr>
      <dgm:t>
        <a:bodyPr/>
        <a:lstStyle/>
        <a:p>
          <a:endParaRPr lang="en-US" dirty="0"/>
        </a:p>
      </dgm:t>
    </dgm:pt>
    <dgm:pt modelId="{1E87F9EE-E458-4CD1-A852-21FACC383604}" type="parTrans" cxnId="{35DE8173-4E3C-4EBE-A113-FE2524E7F263}">
      <dgm:prSet/>
      <dgm:spPr/>
      <dgm:t>
        <a:bodyPr/>
        <a:lstStyle/>
        <a:p>
          <a:endParaRPr lang="en-US"/>
        </a:p>
      </dgm:t>
    </dgm:pt>
    <dgm:pt modelId="{771B77A9-41B3-4557-9D09-59B4F9319A68}" type="sibTrans" cxnId="{35DE8173-4E3C-4EBE-A113-FE2524E7F263}">
      <dgm:prSet/>
      <dgm:spPr/>
      <dgm:t>
        <a:bodyPr/>
        <a:lstStyle/>
        <a:p>
          <a:endParaRPr lang="en-US"/>
        </a:p>
      </dgm:t>
    </dgm:pt>
    <dgm:pt modelId="{C950CADC-1476-4EB8-B0E6-4DCE9A8B4091}" type="pres">
      <dgm:prSet presAssocID="{FF2466EC-35F0-40DA-A049-0B549EBD2953}" presName="cycle" presStyleCnt="0">
        <dgm:presLayoutVars>
          <dgm:dir/>
          <dgm:resizeHandles val="exact"/>
        </dgm:presLayoutVars>
      </dgm:prSet>
      <dgm:spPr/>
    </dgm:pt>
    <dgm:pt modelId="{56DC4A70-BC80-4118-9657-ECB1B2E0FC06}" type="pres">
      <dgm:prSet presAssocID="{52E5A852-3E14-4E7E-8291-4BAF087C9483}" presName="arrow" presStyleLbl="node1" presStyleIdx="0" presStyleCnt="2">
        <dgm:presLayoutVars>
          <dgm:bulletEnabled val="1"/>
        </dgm:presLayoutVars>
      </dgm:prSet>
      <dgm:spPr/>
    </dgm:pt>
    <dgm:pt modelId="{6B36BDFA-5383-4E25-9EC2-6C95DAE4F359}" type="pres">
      <dgm:prSet presAssocID="{450B1AA8-287C-4E3F-889B-740EA441B2D0}" presName="arrow" presStyleLbl="node1" presStyleIdx="1" presStyleCnt="2" custRadScaleRad="111339" custRadScaleInc="-285">
        <dgm:presLayoutVars>
          <dgm:bulletEnabled val="1"/>
        </dgm:presLayoutVars>
      </dgm:prSet>
      <dgm:spPr/>
    </dgm:pt>
  </dgm:ptLst>
  <dgm:cxnLst>
    <dgm:cxn modelId="{13C2E511-6CE7-4E05-BC95-730B8AA050B3}" type="presOf" srcId="{52E5A852-3E14-4E7E-8291-4BAF087C9483}" destId="{56DC4A70-BC80-4118-9657-ECB1B2E0FC06}" srcOrd="0" destOrd="0" presId="urn:microsoft.com/office/officeart/2005/8/layout/arrow1"/>
    <dgm:cxn modelId="{98476F67-75B2-4BA7-BFFE-3335A343F9F2}" type="presOf" srcId="{FF2466EC-35F0-40DA-A049-0B549EBD2953}" destId="{C950CADC-1476-4EB8-B0E6-4DCE9A8B4091}" srcOrd="0" destOrd="0" presId="urn:microsoft.com/office/officeart/2005/8/layout/arrow1"/>
    <dgm:cxn modelId="{35DE8173-4E3C-4EBE-A113-FE2524E7F263}" srcId="{FF2466EC-35F0-40DA-A049-0B549EBD2953}" destId="{450B1AA8-287C-4E3F-889B-740EA441B2D0}" srcOrd="1" destOrd="0" parTransId="{1E87F9EE-E458-4CD1-A852-21FACC383604}" sibTransId="{771B77A9-41B3-4557-9D09-59B4F9319A68}"/>
    <dgm:cxn modelId="{CECCD2B5-EC3B-47A6-B924-F8DCE54FF1D7}" type="presOf" srcId="{450B1AA8-287C-4E3F-889B-740EA441B2D0}" destId="{6B36BDFA-5383-4E25-9EC2-6C95DAE4F359}" srcOrd="0" destOrd="0" presId="urn:microsoft.com/office/officeart/2005/8/layout/arrow1"/>
    <dgm:cxn modelId="{A0311EF0-D0EE-4244-B459-4904E3327149}" srcId="{FF2466EC-35F0-40DA-A049-0B549EBD2953}" destId="{52E5A852-3E14-4E7E-8291-4BAF087C9483}" srcOrd="0" destOrd="0" parTransId="{54D68D2A-8007-45BC-843C-1CBC1DC0A6D8}" sibTransId="{72064011-73EE-4F16-AE59-64AB411AD3E4}"/>
    <dgm:cxn modelId="{FF22253F-6DBA-4A53-A945-543052CE2D7E}" type="presParOf" srcId="{C950CADC-1476-4EB8-B0E6-4DCE9A8B4091}" destId="{56DC4A70-BC80-4118-9657-ECB1B2E0FC06}" srcOrd="0" destOrd="0" presId="urn:microsoft.com/office/officeart/2005/8/layout/arrow1"/>
    <dgm:cxn modelId="{CB272DAE-2CFA-4B22-A445-F8F49543E71F}" type="presParOf" srcId="{C950CADC-1476-4EB8-B0E6-4DCE9A8B4091}" destId="{6B36BDFA-5383-4E25-9EC2-6C95DAE4F359}" srcOrd="1" destOrd="0" presId="urn:microsoft.com/office/officeart/2005/8/layout/arrow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2466EC-35F0-40DA-A049-0B549EBD2953}" type="doc">
      <dgm:prSet loTypeId="urn:microsoft.com/office/officeart/2005/8/layout/arrow1" loCatId="relationship" qsTypeId="urn:microsoft.com/office/officeart/2005/8/quickstyle/simple2" qsCatId="simple" csTypeId="urn:microsoft.com/office/officeart/2005/8/colors/accent1_2" csCatId="accent1" phldr="1"/>
      <dgm:spPr/>
      <dgm:t>
        <a:bodyPr/>
        <a:lstStyle/>
        <a:p>
          <a:endParaRPr lang="en-US"/>
        </a:p>
      </dgm:t>
    </dgm:pt>
    <dgm:pt modelId="{52E5A852-3E14-4E7E-8291-4BAF087C9483}">
      <dgm:prSet phldrT="[Text]"/>
      <dgm:spPr>
        <a:solidFill>
          <a:schemeClr val="tx1"/>
        </a:solidFill>
      </dgm:spPr>
      <dgm:t>
        <a:bodyPr/>
        <a:lstStyle/>
        <a:p>
          <a:r>
            <a:rPr lang="en-US" b="1" dirty="0">
              <a:solidFill>
                <a:srgbClr val="000000"/>
              </a:solidFill>
            </a:rPr>
            <a:t>WEST</a:t>
          </a:r>
        </a:p>
      </dgm:t>
    </dgm:pt>
    <dgm:pt modelId="{54D68D2A-8007-45BC-843C-1CBC1DC0A6D8}" type="parTrans" cxnId="{A0311EF0-D0EE-4244-B459-4904E3327149}">
      <dgm:prSet/>
      <dgm:spPr/>
      <dgm:t>
        <a:bodyPr/>
        <a:lstStyle/>
        <a:p>
          <a:endParaRPr lang="en-US"/>
        </a:p>
      </dgm:t>
    </dgm:pt>
    <dgm:pt modelId="{72064011-73EE-4F16-AE59-64AB411AD3E4}" type="sibTrans" cxnId="{A0311EF0-D0EE-4244-B459-4904E3327149}">
      <dgm:prSet/>
      <dgm:spPr/>
      <dgm:t>
        <a:bodyPr/>
        <a:lstStyle/>
        <a:p>
          <a:endParaRPr lang="en-US"/>
        </a:p>
      </dgm:t>
    </dgm:pt>
    <dgm:pt modelId="{450B1AA8-287C-4E3F-889B-740EA441B2D0}">
      <dgm:prSet phldrT="[Text]"/>
      <dgm:spPr>
        <a:solidFill>
          <a:srgbClr val="000000"/>
        </a:solidFill>
      </dgm:spPr>
      <dgm:t>
        <a:bodyPr/>
        <a:lstStyle/>
        <a:p>
          <a:r>
            <a:rPr lang="en-US" b="1" dirty="0"/>
            <a:t>EAST</a:t>
          </a:r>
        </a:p>
      </dgm:t>
    </dgm:pt>
    <dgm:pt modelId="{1E87F9EE-E458-4CD1-A852-21FACC383604}" type="parTrans" cxnId="{35DE8173-4E3C-4EBE-A113-FE2524E7F263}">
      <dgm:prSet/>
      <dgm:spPr/>
      <dgm:t>
        <a:bodyPr/>
        <a:lstStyle/>
        <a:p>
          <a:endParaRPr lang="en-US"/>
        </a:p>
      </dgm:t>
    </dgm:pt>
    <dgm:pt modelId="{771B77A9-41B3-4557-9D09-59B4F9319A68}" type="sibTrans" cxnId="{35DE8173-4E3C-4EBE-A113-FE2524E7F263}">
      <dgm:prSet/>
      <dgm:spPr/>
      <dgm:t>
        <a:bodyPr/>
        <a:lstStyle/>
        <a:p>
          <a:endParaRPr lang="en-US"/>
        </a:p>
      </dgm:t>
    </dgm:pt>
    <dgm:pt modelId="{C950CADC-1476-4EB8-B0E6-4DCE9A8B4091}" type="pres">
      <dgm:prSet presAssocID="{FF2466EC-35F0-40DA-A049-0B549EBD2953}" presName="cycle" presStyleCnt="0">
        <dgm:presLayoutVars>
          <dgm:dir/>
          <dgm:resizeHandles val="exact"/>
        </dgm:presLayoutVars>
      </dgm:prSet>
      <dgm:spPr/>
    </dgm:pt>
    <dgm:pt modelId="{56DC4A70-BC80-4118-9657-ECB1B2E0FC06}" type="pres">
      <dgm:prSet presAssocID="{52E5A852-3E14-4E7E-8291-4BAF087C9483}" presName="arrow" presStyleLbl="node1" presStyleIdx="0" presStyleCnt="2">
        <dgm:presLayoutVars>
          <dgm:bulletEnabled val="1"/>
        </dgm:presLayoutVars>
      </dgm:prSet>
      <dgm:spPr/>
    </dgm:pt>
    <dgm:pt modelId="{6B36BDFA-5383-4E25-9EC2-6C95DAE4F359}" type="pres">
      <dgm:prSet presAssocID="{450B1AA8-287C-4E3F-889B-740EA441B2D0}" presName="arrow" presStyleLbl="node1" presStyleIdx="1" presStyleCnt="2" custRadScaleRad="111339" custRadScaleInc="-285">
        <dgm:presLayoutVars>
          <dgm:bulletEnabled val="1"/>
        </dgm:presLayoutVars>
      </dgm:prSet>
      <dgm:spPr/>
    </dgm:pt>
  </dgm:ptLst>
  <dgm:cxnLst>
    <dgm:cxn modelId="{13C2E511-6CE7-4E05-BC95-730B8AA050B3}" type="presOf" srcId="{52E5A852-3E14-4E7E-8291-4BAF087C9483}" destId="{56DC4A70-BC80-4118-9657-ECB1B2E0FC06}" srcOrd="0" destOrd="0" presId="urn:microsoft.com/office/officeart/2005/8/layout/arrow1"/>
    <dgm:cxn modelId="{98476F67-75B2-4BA7-BFFE-3335A343F9F2}" type="presOf" srcId="{FF2466EC-35F0-40DA-A049-0B549EBD2953}" destId="{C950CADC-1476-4EB8-B0E6-4DCE9A8B4091}" srcOrd="0" destOrd="0" presId="urn:microsoft.com/office/officeart/2005/8/layout/arrow1"/>
    <dgm:cxn modelId="{35DE8173-4E3C-4EBE-A113-FE2524E7F263}" srcId="{FF2466EC-35F0-40DA-A049-0B549EBD2953}" destId="{450B1AA8-287C-4E3F-889B-740EA441B2D0}" srcOrd="1" destOrd="0" parTransId="{1E87F9EE-E458-4CD1-A852-21FACC383604}" sibTransId="{771B77A9-41B3-4557-9D09-59B4F9319A68}"/>
    <dgm:cxn modelId="{CECCD2B5-EC3B-47A6-B924-F8DCE54FF1D7}" type="presOf" srcId="{450B1AA8-287C-4E3F-889B-740EA441B2D0}" destId="{6B36BDFA-5383-4E25-9EC2-6C95DAE4F359}" srcOrd="0" destOrd="0" presId="urn:microsoft.com/office/officeart/2005/8/layout/arrow1"/>
    <dgm:cxn modelId="{A0311EF0-D0EE-4244-B459-4904E3327149}" srcId="{FF2466EC-35F0-40DA-A049-0B549EBD2953}" destId="{52E5A852-3E14-4E7E-8291-4BAF087C9483}" srcOrd="0" destOrd="0" parTransId="{54D68D2A-8007-45BC-843C-1CBC1DC0A6D8}" sibTransId="{72064011-73EE-4F16-AE59-64AB411AD3E4}"/>
    <dgm:cxn modelId="{FF22253F-6DBA-4A53-A945-543052CE2D7E}" type="presParOf" srcId="{C950CADC-1476-4EB8-B0E6-4DCE9A8B4091}" destId="{56DC4A70-BC80-4118-9657-ECB1B2E0FC06}" srcOrd="0" destOrd="0" presId="urn:microsoft.com/office/officeart/2005/8/layout/arrow1"/>
    <dgm:cxn modelId="{CB272DAE-2CFA-4B22-A445-F8F49543E71F}" type="presParOf" srcId="{C950CADC-1476-4EB8-B0E6-4DCE9A8B4091}" destId="{6B36BDFA-5383-4E25-9EC2-6C95DAE4F359}" srcOrd="1" destOrd="0" presId="urn:microsoft.com/office/officeart/2005/8/layout/arrow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DC4A70-BC80-4118-9657-ECB1B2E0FC06}">
      <dsp:nvSpPr>
        <dsp:cNvPr id="0" name=""/>
        <dsp:cNvSpPr/>
      </dsp:nvSpPr>
      <dsp:spPr>
        <a:xfrm rot="16200000">
          <a:off x="177" y="315947"/>
          <a:ext cx="2031503" cy="2031503"/>
        </a:xfrm>
        <a:prstGeom prst="upArrow">
          <a:avLst>
            <a:gd name="adj1" fmla="val 50000"/>
            <a:gd name="adj2" fmla="val 35000"/>
          </a:avLst>
        </a:prstGeom>
        <a:solidFill>
          <a:schemeClr val="tx1"/>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rot="5400000">
        <a:off x="355691" y="823823"/>
        <a:ext cx="1675990" cy="1015751"/>
      </dsp:txXfrm>
    </dsp:sp>
    <dsp:sp modelId="{6B36BDFA-5383-4E25-9EC2-6C95DAE4F359}">
      <dsp:nvSpPr>
        <dsp:cNvPr id="0" name=""/>
        <dsp:cNvSpPr/>
      </dsp:nvSpPr>
      <dsp:spPr>
        <a:xfrm rot="5400000">
          <a:off x="2235696" y="304805"/>
          <a:ext cx="2031503" cy="2031503"/>
        </a:xfrm>
        <a:prstGeom prst="upArrow">
          <a:avLst>
            <a:gd name="adj1" fmla="val 50000"/>
            <a:gd name="adj2" fmla="val 35000"/>
          </a:avLst>
        </a:prstGeom>
        <a:solidFill>
          <a:srgbClr val="000000"/>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rot="-5400000">
        <a:off x="2235697" y="812681"/>
        <a:ext cx="1675990" cy="10157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DC4A70-BC80-4118-9657-ECB1B2E0FC06}">
      <dsp:nvSpPr>
        <dsp:cNvPr id="0" name=""/>
        <dsp:cNvSpPr/>
      </dsp:nvSpPr>
      <dsp:spPr>
        <a:xfrm rot="16200000">
          <a:off x="139" y="175191"/>
          <a:ext cx="1596181" cy="1596181"/>
        </a:xfrm>
        <a:prstGeom prst="upArrow">
          <a:avLst>
            <a:gd name="adj1" fmla="val 50000"/>
            <a:gd name="adj2" fmla="val 35000"/>
          </a:avLst>
        </a:prstGeom>
        <a:solidFill>
          <a:schemeClr val="tx1"/>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1" kern="1200" dirty="0">
              <a:solidFill>
                <a:srgbClr val="000000"/>
              </a:solidFill>
            </a:rPr>
            <a:t>WEST</a:t>
          </a:r>
        </a:p>
      </dsp:txBody>
      <dsp:txXfrm rot="5400000">
        <a:off x="279471" y="574236"/>
        <a:ext cx="1316849" cy="798091"/>
      </dsp:txXfrm>
    </dsp:sp>
    <dsp:sp modelId="{6B36BDFA-5383-4E25-9EC2-6C95DAE4F359}">
      <dsp:nvSpPr>
        <dsp:cNvPr id="0" name=""/>
        <dsp:cNvSpPr/>
      </dsp:nvSpPr>
      <dsp:spPr>
        <a:xfrm rot="5400000">
          <a:off x="1756618" y="166437"/>
          <a:ext cx="1596181" cy="1596181"/>
        </a:xfrm>
        <a:prstGeom prst="upArrow">
          <a:avLst>
            <a:gd name="adj1" fmla="val 50000"/>
            <a:gd name="adj2" fmla="val 35000"/>
          </a:avLst>
        </a:prstGeom>
        <a:solidFill>
          <a:srgbClr val="000000"/>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1" kern="1200" dirty="0"/>
            <a:t>EAST</a:t>
          </a:r>
        </a:p>
      </dsp:txBody>
      <dsp:txXfrm rot="-5400000">
        <a:off x="1756618" y="565482"/>
        <a:ext cx="1316849" cy="798091"/>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9763F3-786D-4F7D-BDE4-861F93D7980F}" type="datetimeFigureOut">
              <a:rPr lang="en-US" smtClean="0"/>
              <a:pPr/>
              <a:t>10/2/2025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640DF2-A99E-49FF-A962-E2F3EBCECEAF}" type="slidenum">
              <a:rPr lang="en-US" smtClean="0"/>
              <a:pPr/>
              <a:t>‹#›</a:t>
            </a:fld>
            <a:endParaRPr lang="en-US"/>
          </a:p>
        </p:txBody>
      </p:sp>
    </p:spTree>
    <p:extLst>
      <p:ext uri="{BB962C8B-B14F-4D97-AF65-F5344CB8AC3E}">
        <p14:creationId xmlns:p14="http://schemas.microsoft.com/office/powerpoint/2010/main" val="3371489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F6410-B8C6-4C4D-831A-598A90094989}" type="slidenum">
              <a:rPr lang="es-MX"/>
              <a:pPr/>
              <a:t>8</a:t>
            </a:fld>
            <a:endParaRPr lang="es-MX"/>
          </a:p>
        </p:txBody>
      </p:sp>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08391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Greek word </a:t>
            </a:r>
            <a:r>
              <a:rPr lang="en-US" i="1" dirty="0"/>
              <a:t>mataios</a:t>
            </a:r>
            <a:r>
              <a:rPr lang="en-US" dirty="0"/>
              <a:t>, rendered here as “worthless,” is elsewhere translated as “useless” (cf. 1 Cor. 3:20, </a:t>
            </a:r>
            <a:r>
              <a:rPr lang="en-US" dirty="0" err="1"/>
              <a:t>NASB</a:t>
            </a:r>
            <a:r>
              <a:rPr lang="en-US" dirty="0"/>
              <a:t>).</a:t>
            </a:r>
          </a:p>
        </p:txBody>
      </p:sp>
      <p:sp>
        <p:nvSpPr>
          <p:cNvPr id="4" name="Slide Number Placeholder 3"/>
          <p:cNvSpPr>
            <a:spLocks noGrp="1"/>
          </p:cNvSpPr>
          <p:nvPr>
            <p:ph type="sldNum" sz="quarter" idx="5"/>
          </p:nvPr>
        </p:nvSpPr>
        <p:spPr/>
        <p:txBody>
          <a:bodyPr/>
          <a:lstStyle/>
          <a:p>
            <a:fld id="{1C640DF2-A99E-49FF-A962-E2F3EBCECEAF}" type="slidenum">
              <a:rPr lang="en-US" smtClean="0"/>
              <a:pPr/>
              <a:t>35</a:t>
            </a:fld>
            <a:endParaRPr lang="en-US"/>
          </a:p>
        </p:txBody>
      </p:sp>
    </p:spTree>
    <p:extLst>
      <p:ext uri="{BB962C8B-B14F-4D97-AF65-F5344CB8AC3E}">
        <p14:creationId xmlns:p14="http://schemas.microsoft.com/office/powerpoint/2010/main" val="3668310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2. Question:</a:t>
            </a:r>
            <a:r>
              <a:rPr lang="en-US" dirty="0"/>
              <a:t> The sacrifices made by the Lycaonian pagans, or the elaborate rituals practiced in world religions—</a:t>
            </a:r>
          </a:p>
          <a:p>
            <a:r>
              <a:rPr lang="en-US" b="1" dirty="0"/>
              <a:t>Are useless for what?</a:t>
            </a:r>
            <a:endParaRPr lang="en-US" dirty="0"/>
          </a:p>
          <a:p>
            <a:r>
              <a:rPr lang="en-US" dirty="0"/>
              <a:t>They are useless for paying “the wages of sin,” which is death (Rom. 6:23); that is, eternal separation from God in hell.</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36</a:t>
            </a:fld>
            <a:endParaRPr lang="en-US"/>
          </a:p>
        </p:txBody>
      </p:sp>
    </p:spTree>
    <p:extLst>
      <p:ext uri="{BB962C8B-B14F-4D97-AF65-F5344CB8AC3E}">
        <p14:creationId xmlns:p14="http://schemas.microsoft.com/office/powerpoint/2010/main" val="72200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5000"/>
              </a:lnSpc>
            </a:pPr>
            <a:r>
              <a:rPr lang="en-US" sz="1200" i="1" dirty="0"/>
              <a:t>Acropolis: The highest point of the city of Athens, full of  impressive-looking idols.</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39</a:t>
            </a:fld>
            <a:endParaRPr lang="en-US"/>
          </a:p>
        </p:txBody>
      </p:sp>
    </p:spTree>
    <p:extLst>
      <p:ext uri="{BB962C8B-B14F-4D97-AF65-F5344CB8AC3E}">
        <p14:creationId xmlns:p14="http://schemas.microsoft.com/office/powerpoint/2010/main" val="397963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D6FBC-EACA-EA03-2F41-0C43DCF39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1C6C9A-3FC3-4259-C8E6-244BD9E1C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B686E4-CC9A-93D1-5046-CEE3F7354EF7}"/>
              </a:ext>
            </a:extLst>
          </p:cNvPr>
          <p:cNvSpPr>
            <a:spLocks noGrp="1"/>
          </p:cNvSpPr>
          <p:nvPr>
            <p:ph type="body" idx="1"/>
          </p:nvPr>
        </p:nvSpPr>
        <p:spPr/>
        <p:txBody>
          <a:bodyPr/>
          <a:lstStyle/>
          <a:p>
            <a:pPr>
              <a:lnSpc>
                <a:spcPct val="95000"/>
              </a:lnSpc>
            </a:pPr>
            <a:r>
              <a:rPr lang="en-US" sz="1200" i="1" dirty="0"/>
              <a:t>Acropolis: The highest point of the city of Athens, full of  impressive-looking idols.</a:t>
            </a:r>
          </a:p>
          <a:p>
            <a:endParaRPr lang="en-US" dirty="0"/>
          </a:p>
        </p:txBody>
      </p:sp>
      <p:sp>
        <p:nvSpPr>
          <p:cNvPr id="4" name="Slide Number Placeholder 3">
            <a:extLst>
              <a:ext uri="{FF2B5EF4-FFF2-40B4-BE49-F238E27FC236}">
                <a16:creationId xmlns:a16="http://schemas.microsoft.com/office/drawing/2014/main" id="{D7EA37D1-F4EC-90EF-9E74-C350CFA3D25E}"/>
              </a:ext>
            </a:extLst>
          </p:cNvPr>
          <p:cNvSpPr>
            <a:spLocks noGrp="1"/>
          </p:cNvSpPr>
          <p:nvPr>
            <p:ph type="sldNum" sz="quarter" idx="5"/>
          </p:nvPr>
        </p:nvSpPr>
        <p:spPr/>
        <p:txBody>
          <a:bodyPr/>
          <a:lstStyle/>
          <a:p>
            <a:fld id="{1C640DF2-A99E-49FF-A962-E2F3EBCECEAF}" type="slidenum">
              <a:rPr lang="en-US" smtClean="0"/>
              <a:pPr/>
              <a:t>44</a:t>
            </a:fld>
            <a:endParaRPr lang="en-US"/>
          </a:p>
        </p:txBody>
      </p:sp>
    </p:spTree>
    <p:extLst>
      <p:ext uri="{BB962C8B-B14F-4D97-AF65-F5344CB8AC3E}">
        <p14:creationId xmlns:p14="http://schemas.microsoft.com/office/powerpoint/2010/main" val="982947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54</a:t>
            </a:fld>
            <a:endParaRPr lang="en-US"/>
          </a:p>
        </p:txBody>
      </p:sp>
    </p:spTree>
    <p:extLst>
      <p:ext uri="{BB962C8B-B14F-4D97-AF65-F5344CB8AC3E}">
        <p14:creationId xmlns:p14="http://schemas.microsoft.com/office/powerpoint/2010/main" val="2390128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For instance, the Koran discourages stealing: “As to the thief, male or female, cut off his or her hands: a punishment by way of example, from Allah . . .” (5:38).</a:t>
            </a:r>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55</a:t>
            </a:fld>
            <a:endParaRPr lang="en-US"/>
          </a:p>
        </p:txBody>
      </p:sp>
    </p:spTree>
    <p:extLst>
      <p:ext uri="{BB962C8B-B14F-4D97-AF65-F5344CB8AC3E}">
        <p14:creationId xmlns:p14="http://schemas.microsoft.com/office/powerpoint/2010/main" val="3441615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58</a:t>
            </a:fld>
            <a:endParaRPr lang="en-US"/>
          </a:p>
        </p:txBody>
      </p:sp>
    </p:spTree>
    <p:extLst>
      <p:ext uri="{BB962C8B-B14F-4D97-AF65-F5344CB8AC3E}">
        <p14:creationId xmlns:p14="http://schemas.microsoft.com/office/powerpoint/2010/main" val="2168830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59</a:t>
            </a:fld>
            <a:endParaRPr lang="en-US"/>
          </a:p>
        </p:txBody>
      </p:sp>
    </p:spTree>
    <p:extLst>
      <p:ext uri="{BB962C8B-B14F-4D97-AF65-F5344CB8AC3E}">
        <p14:creationId xmlns:p14="http://schemas.microsoft.com/office/powerpoint/2010/main" val="35588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66</a:t>
            </a:fld>
            <a:endParaRPr lang="en-US"/>
          </a:p>
        </p:txBody>
      </p:sp>
    </p:spTree>
    <p:extLst>
      <p:ext uri="{BB962C8B-B14F-4D97-AF65-F5344CB8AC3E}">
        <p14:creationId xmlns:p14="http://schemas.microsoft.com/office/powerpoint/2010/main" val="2439546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Moksha (Hindu liberation).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“If we want protection from suffering and from the danger of lower rebirth, we must try not to commit any more </a:t>
            </a:r>
            <a:r>
              <a:rPr lang="en-US" sz="1200" b="1" dirty="0">
                <a:solidFill>
                  <a:srgbClr val="FFFF00"/>
                </a:solidFill>
              </a:rPr>
              <a:t>negative</a:t>
            </a:r>
            <a:r>
              <a:rPr lang="en-US" sz="1200" dirty="0"/>
              <a:t> karma, and we must also try to purify the negative karma that we have already committed. . . .  </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67</a:t>
            </a:fld>
            <a:endParaRPr lang="en-US"/>
          </a:p>
        </p:txBody>
      </p:sp>
    </p:spTree>
    <p:extLst>
      <p:ext uri="{BB962C8B-B14F-4D97-AF65-F5344CB8AC3E}">
        <p14:creationId xmlns:p14="http://schemas.microsoft.com/office/powerpoint/2010/main" val="2980124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192E30-BFE7-4C3B-8AE8-9F7A72970BB6}" type="slidenum">
              <a:rPr lang="es-MX"/>
              <a:pPr/>
              <a:t>10</a:t>
            </a:fld>
            <a:endParaRPr lang="es-MX"/>
          </a:p>
        </p:txBody>
      </p:sp>
      <p:sp>
        <p:nvSpPr>
          <p:cNvPr id="146434" name="Rectangle 2"/>
          <p:cNvSpPr>
            <a:spLocks noGrp="1" noRot="1" noChangeAspect="1" noChangeArrowheads="1" noTextEdit="1"/>
          </p:cNvSpPr>
          <p:nvPr>
            <p:ph type="sldImg"/>
          </p:nvPr>
        </p:nvSpPr>
        <p:spPr>
          <a:xfrm>
            <a:off x="381000" y="685800"/>
            <a:ext cx="6096000" cy="3429000"/>
          </a:xfrm>
          <a:ln/>
        </p:spPr>
      </p:sp>
      <p:sp>
        <p:nvSpPr>
          <p:cNvPr id="1464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9488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D20156-7922-43B8-8EF0-0A281FCE8D4E}" type="slidenum">
              <a:rPr lang="es-ES_tradnl" smtClean="0"/>
              <a:pPr/>
              <a:t>68</a:t>
            </a:fld>
            <a:endParaRPr lang="es-ES_tradnl"/>
          </a:p>
        </p:txBody>
      </p:sp>
    </p:spTree>
    <p:extLst>
      <p:ext uri="{BB962C8B-B14F-4D97-AF65-F5344CB8AC3E}">
        <p14:creationId xmlns:p14="http://schemas.microsoft.com/office/powerpoint/2010/main" val="3441417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outerShdw blurRad="38100" dist="38100" dir="2700000" algn="tl">
                    <a:srgbClr val="000000">
                      <a:alpha val="43137"/>
                    </a:srgbClr>
                  </a:outerShdw>
                </a:effectLst>
              </a:rPr>
              <a:t>There is nothing good in world religions—spiritually, at least in the ultimate sense. </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20</a:t>
            </a:fld>
            <a:endParaRPr lang="en-US"/>
          </a:p>
        </p:txBody>
      </p:sp>
    </p:spTree>
    <p:extLst>
      <p:ext uri="{BB962C8B-B14F-4D97-AF65-F5344CB8AC3E}">
        <p14:creationId xmlns:p14="http://schemas.microsoft.com/office/powerpoint/2010/main" val="2927287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Their respective beliefs are so radically and substantially different that they cannot all be true at the same time. If one is correct, the other three creeds must necessarily be false.</a:t>
            </a:r>
          </a:p>
        </p:txBody>
      </p:sp>
      <p:sp>
        <p:nvSpPr>
          <p:cNvPr id="4" name="Slide Number Placeholder 3"/>
          <p:cNvSpPr>
            <a:spLocks noGrp="1"/>
          </p:cNvSpPr>
          <p:nvPr>
            <p:ph type="sldNum" sz="quarter" idx="5"/>
          </p:nvPr>
        </p:nvSpPr>
        <p:spPr/>
        <p:txBody>
          <a:bodyPr/>
          <a:lstStyle/>
          <a:p>
            <a:fld id="{1C640DF2-A99E-49FF-A962-E2F3EBCECEAF}" type="slidenum">
              <a:rPr lang="en-US" smtClean="0"/>
              <a:pPr/>
              <a:t>22</a:t>
            </a:fld>
            <a:endParaRPr lang="en-US"/>
          </a:p>
        </p:txBody>
      </p:sp>
    </p:spTree>
    <p:extLst>
      <p:ext uri="{BB962C8B-B14F-4D97-AF65-F5344CB8AC3E}">
        <p14:creationId xmlns:p14="http://schemas.microsoft.com/office/powerpoint/2010/main" val="2843944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a:t>
            </a:r>
            <a:r>
              <a:rPr lang="en-US" dirty="0"/>
              <a:t> No reasonable person would say,</a:t>
            </a:r>
          </a:p>
          <a:p>
            <a:r>
              <a:rPr lang="en-US" dirty="0"/>
              <a:t>“It doesn’t matter whether you take the northbound or southbound highway—either way, you’ll arrive at the same place.”</a:t>
            </a:r>
          </a:p>
          <a:p>
            <a:r>
              <a:rPr lang="en-US" b="1" dirty="0"/>
              <a:t>b.</a:t>
            </a:r>
            <a:r>
              <a:rPr lang="en-US" dirty="0"/>
              <a:t> If northbound is the correct direction to reach the intended destination, then heading southbound is, by definition, the wrong way.</a:t>
            </a:r>
          </a:p>
          <a:p>
            <a:r>
              <a:rPr lang="en-US" b="1" dirty="0"/>
              <a:t>c.</a:t>
            </a:r>
            <a:r>
              <a:rPr lang="en-US" dirty="0"/>
              <a:t> This is a matter of either/or—not both/and.</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24</a:t>
            </a:fld>
            <a:endParaRPr lang="en-US"/>
          </a:p>
        </p:txBody>
      </p:sp>
    </p:spTree>
    <p:extLst>
      <p:ext uri="{BB962C8B-B14F-4D97-AF65-F5344CB8AC3E}">
        <p14:creationId xmlns:p14="http://schemas.microsoft.com/office/powerpoint/2010/main" val="4000371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2. One Undeniable Fact</a:t>
            </a:r>
          </a:p>
          <a:p>
            <a:r>
              <a:rPr lang="en-US" dirty="0"/>
              <a:t> </a:t>
            </a:r>
          </a:p>
          <a:p>
            <a:pPr marL="228600" indent="-228600">
              <a:buAutoNum type="alphaLcPeriod"/>
            </a:pPr>
            <a:r>
              <a:rPr lang="en-US" dirty="0"/>
              <a:t>Christian beliefs differ so substantially from those of other religions that it is highly improbable they all lead to the same destination. </a:t>
            </a:r>
          </a:p>
          <a:p>
            <a:pPr marL="228600" indent="-228600">
              <a:buAutoNum type="alphaLcPeriod"/>
            </a:pPr>
            <a:endParaRPr lang="en-US" b="1" dirty="0"/>
          </a:p>
          <a:p>
            <a:pPr marL="228600" indent="-228600">
              <a:buAutoNum type="alphaLcPeriod"/>
            </a:pPr>
            <a:r>
              <a:rPr lang="en-US" b="1" dirty="0"/>
              <a:t>b.</a:t>
            </a:r>
            <a:r>
              <a:rPr lang="en-US" dirty="0"/>
              <a:t> The persistent claim by pluralists—that all religions ultimately lead to the same God—reflects a troubling disregard for the distinctiveness of each faith. </a:t>
            </a:r>
          </a:p>
          <a:p>
            <a:pPr marL="0" indent="0">
              <a:buNone/>
            </a:pPr>
            <a:endParaRPr lang="en-US" dirty="0"/>
          </a:p>
          <a:p>
            <a:pPr marL="0" indent="0">
              <a:buNone/>
            </a:pPr>
            <a:r>
              <a:rPr lang="en-US" dirty="0"/>
              <a:t>Such a stance often reveals not unity, but a form of arrogance, ignorance, and implicit contempt toward the very traditions it claims to honor.</a:t>
            </a:r>
          </a:p>
        </p:txBody>
      </p:sp>
      <p:sp>
        <p:nvSpPr>
          <p:cNvPr id="4" name="Slide Number Placeholder 3"/>
          <p:cNvSpPr>
            <a:spLocks noGrp="1"/>
          </p:cNvSpPr>
          <p:nvPr>
            <p:ph type="sldNum" sz="quarter" idx="5"/>
          </p:nvPr>
        </p:nvSpPr>
        <p:spPr/>
        <p:txBody>
          <a:bodyPr/>
          <a:lstStyle/>
          <a:p>
            <a:fld id="{1C640DF2-A99E-49FF-A962-E2F3EBCECEAF}" type="slidenum">
              <a:rPr lang="en-US" smtClean="0"/>
              <a:pPr/>
              <a:t>25</a:t>
            </a:fld>
            <a:endParaRPr lang="en-US"/>
          </a:p>
        </p:txBody>
      </p:sp>
    </p:spTree>
    <p:extLst>
      <p:ext uri="{BB962C8B-B14F-4D97-AF65-F5344CB8AC3E}">
        <p14:creationId xmlns:p14="http://schemas.microsoft.com/office/powerpoint/2010/main" val="3335179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80E2-B3F2-14B5-D24F-576A09FD4A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CEEC7-F873-7E4A-F7C5-895245D00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C59188-5E24-A82C-A521-40ABC1477084}"/>
              </a:ext>
            </a:extLst>
          </p:cNvPr>
          <p:cNvSpPr>
            <a:spLocks noGrp="1"/>
          </p:cNvSpPr>
          <p:nvPr>
            <p:ph type="body" idx="1"/>
          </p:nvPr>
        </p:nvSpPr>
        <p:spPr/>
        <p:txBody>
          <a:bodyPr/>
          <a:lstStyle/>
          <a:p>
            <a:r>
              <a:rPr lang="en-US" dirty="0"/>
              <a:t>Such a stance often reveals not unity, but a form of arrogance, ignorance, and implicit contempt toward the very traditions it claims to honor.</a:t>
            </a:r>
          </a:p>
        </p:txBody>
      </p:sp>
      <p:sp>
        <p:nvSpPr>
          <p:cNvPr id="4" name="Slide Number Placeholder 3">
            <a:extLst>
              <a:ext uri="{FF2B5EF4-FFF2-40B4-BE49-F238E27FC236}">
                <a16:creationId xmlns:a16="http://schemas.microsoft.com/office/drawing/2014/main" id="{8097D526-A346-DE1E-3FF9-A3250BEDDED2}"/>
              </a:ext>
            </a:extLst>
          </p:cNvPr>
          <p:cNvSpPr>
            <a:spLocks noGrp="1"/>
          </p:cNvSpPr>
          <p:nvPr>
            <p:ph type="sldNum" sz="quarter" idx="5"/>
          </p:nvPr>
        </p:nvSpPr>
        <p:spPr/>
        <p:txBody>
          <a:bodyPr/>
          <a:lstStyle/>
          <a:p>
            <a:fld id="{1C640DF2-A99E-49FF-A962-E2F3EBCECEAF}" type="slidenum">
              <a:rPr lang="en-US" smtClean="0"/>
              <a:pPr/>
              <a:t>26</a:t>
            </a:fld>
            <a:endParaRPr lang="en-US"/>
          </a:p>
        </p:txBody>
      </p:sp>
    </p:spTree>
    <p:extLst>
      <p:ext uri="{BB962C8B-B14F-4D97-AF65-F5344CB8AC3E}">
        <p14:creationId xmlns:p14="http://schemas.microsoft.com/office/powerpoint/2010/main" val="1330352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Col 2.9</a:t>
            </a:r>
            <a:endParaRPr lang="es-ES_tradnl" dirty="0"/>
          </a:p>
        </p:txBody>
      </p:sp>
      <p:sp>
        <p:nvSpPr>
          <p:cNvPr id="4" name="Slide Number Placeholder 3"/>
          <p:cNvSpPr>
            <a:spLocks noGrp="1"/>
          </p:cNvSpPr>
          <p:nvPr>
            <p:ph type="sldNum" sz="quarter" idx="10"/>
          </p:nvPr>
        </p:nvSpPr>
        <p:spPr/>
        <p:txBody>
          <a:bodyPr/>
          <a:lstStyle/>
          <a:p>
            <a:fld id="{8F9CED12-A83A-4DBC-BBA6-8FAA2D5B9390}" type="slidenum">
              <a:rPr lang="es-ES_tradnl" smtClean="0"/>
              <a:pPr/>
              <a:t>30</a:t>
            </a:fld>
            <a:endParaRPr lang="es-ES_tradnl"/>
          </a:p>
        </p:txBody>
      </p:sp>
    </p:spTree>
    <p:extLst>
      <p:ext uri="{BB962C8B-B14F-4D97-AF65-F5344CB8AC3E}">
        <p14:creationId xmlns:p14="http://schemas.microsoft.com/office/powerpoint/2010/main" val="2865707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31</a:t>
            </a:fld>
            <a:endParaRPr lang="en-US"/>
          </a:p>
        </p:txBody>
      </p:sp>
    </p:spTree>
    <p:extLst>
      <p:ext uri="{BB962C8B-B14F-4D97-AF65-F5344CB8AC3E}">
        <p14:creationId xmlns:p14="http://schemas.microsoft.com/office/powerpoint/2010/main" val="2082856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2E3D0C23-1E25-433B-AAA5-A493CD84A583}" type="datetimeFigureOut">
              <a:rPr lang="en-US" smtClean="0"/>
              <a:pPr/>
              <a:t>10/2/2025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1B32432-AFAF-4C6E-B18E-A141D5BB2A6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E3D0C23-1E25-433B-AAA5-A493CD84A583}"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E3D0C23-1E25-433B-AAA5-A493CD84A583}"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E3D0C23-1E25-433B-AAA5-A493CD84A583}"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E3D0C23-1E25-433B-AAA5-A493CD84A583}"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B32432-AFAF-4C6E-B18E-A141D5BB2A6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a:t>Click to edit Master title style</a:t>
            </a:r>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E3D0C23-1E25-433B-AAA5-A493CD84A583}"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E3D0C23-1E25-433B-AAA5-A493CD84A583}" type="datetimeFigureOut">
              <a:rPr lang="en-US" smtClean="0"/>
              <a:pPr/>
              <a:t>10/2/2025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2E3D0C23-1E25-433B-AAA5-A493CD84A583}" type="datetimeFigureOut">
              <a:rPr lang="en-US" smtClean="0"/>
              <a:pPr/>
              <a:t>10/2/2025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3D0C23-1E25-433B-AAA5-A493CD84A583}" type="datetimeFigureOut">
              <a:rPr lang="en-US" smtClean="0"/>
              <a:pPr/>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E3D0C23-1E25-433B-AAA5-A493CD84A583}"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B32432-AFAF-4C6E-B18E-A141D5BB2A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2E3D0C23-1E25-433B-AAA5-A493CD84A583}"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69600" y="6356351"/>
            <a:ext cx="812800" cy="365125"/>
          </a:xfrm>
        </p:spPr>
        <p:txBody>
          <a:bodyPr/>
          <a:lstStyle/>
          <a:p>
            <a:fld id="{F1B32432-AFAF-4C6E-B18E-A141D5BB2A60}" type="slidenum">
              <a:rPr lang="en-US" smtClean="0"/>
              <a:pPr/>
              <a:t>‹#›</a:t>
            </a:fld>
            <a:endParaRPr lang="en-US"/>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E3D0C23-1E25-433B-AAA5-A493CD84A583}" type="datetimeFigureOut">
              <a:rPr lang="en-US" smtClean="0"/>
              <a:pPr/>
              <a:t>10/2/2025</a:t>
            </a:fld>
            <a:endParaRPr lang="en-US"/>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1B32432-AFAF-4C6E-B18E-A141D5BB2A60}" type="slidenum">
              <a:rPr lang="en-US" smtClean="0"/>
              <a:pPr/>
              <a:t>‹#›</a:t>
            </a:fld>
            <a:endParaRPr lang="en-US"/>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jpeg"/><Relationship Id="rId3" Type="http://schemas.openxmlformats.org/officeDocument/2006/relationships/audio" Target="../media/audio2.wav"/><Relationship Id="rId7" Type="http://schemas.openxmlformats.org/officeDocument/2006/relationships/audio" Target="../media/audio6.wav"/><Relationship Id="rId12" Type="http://schemas.microsoft.com/office/2007/relationships/hdphoto" Target="../media/hdphoto5.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audio" Target="../media/audio5.wav"/><Relationship Id="rId11" Type="http://schemas.openxmlformats.org/officeDocument/2006/relationships/image" Target="../media/image26.png"/><Relationship Id="rId5" Type="http://schemas.openxmlformats.org/officeDocument/2006/relationships/audio" Target="../media/audio4.wav"/><Relationship Id="rId15" Type="http://schemas.microsoft.com/office/2007/relationships/hdphoto" Target="../media/hdphoto6.wdp"/><Relationship Id="rId10" Type="http://schemas.openxmlformats.org/officeDocument/2006/relationships/image" Target="../media/image25.wmf"/><Relationship Id="rId4" Type="http://schemas.openxmlformats.org/officeDocument/2006/relationships/audio" Target="../media/audio3.wav"/><Relationship Id="rId9" Type="http://schemas.openxmlformats.org/officeDocument/2006/relationships/image" Target="../media/image24.png"/><Relationship Id="rId1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xml"/><Relationship Id="rId5" Type="http://schemas.microsoft.com/office/2007/relationships/hdphoto" Target="../media/hdphoto7.wdp"/><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0.jp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tiff"/><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gif"/></Relationships>
</file>

<file path=ppt/slides/_rels/slide17.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1.xml"/><Relationship Id="rId6" Type="http://schemas.microsoft.com/office/2007/relationships/hdphoto" Target="../media/hdphoto9.wdp"/><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0.jfif"/><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49.png"/><Relationship Id="rId4" Type="http://schemas.openxmlformats.org/officeDocument/2006/relationships/image" Target="../media/image47.sv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 Id="rId4" Type="http://schemas.microsoft.com/office/2007/relationships/hdphoto" Target="../media/hdphoto10.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46.png"/><Relationship Id="rId3" Type="http://schemas.openxmlformats.org/officeDocument/2006/relationships/slideLayout" Target="../slideLayouts/slideLayout2.xml"/><Relationship Id="rId7" Type="http://schemas.openxmlformats.org/officeDocument/2006/relationships/image" Target="../media/image40.jpg"/><Relationship Id="rId12" Type="http://schemas.openxmlformats.org/officeDocument/2006/relationships/image" Target="../media/image55.sv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9.jpg"/><Relationship Id="rId11" Type="http://schemas.openxmlformats.org/officeDocument/2006/relationships/image" Target="../media/image54.png"/><Relationship Id="rId5" Type="http://schemas.openxmlformats.org/officeDocument/2006/relationships/image" Target="../media/image2.png"/><Relationship Id="rId10" Type="http://schemas.openxmlformats.org/officeDocument/2006/relationships/image" Target="../media/image53.png"/><Relationship Id="rId4" Type="http://schemas.openxmlformats.org/officeDocument/2006/relationships/notesSlide" Target="../notesSlides/notesSlide3.xml"/><Relationship Id="rId9" Type="http://schemas.microsoft.com/office/2007/relationships/hdphoto" Target="../media/hdphoto9.wdp"/><Relationship Id="rId14" Type="http://schemas.openxmlformats.org/officeDocument/2006/relationships/image" Target="../media/image47.sv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9.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1.xml"/><Relationship Id="rId7" Type="http://schemas.openxmlformats.org/officeDocument/2006/relationships/diagramQuickStyle" Target="../diagrams/quickStyle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60.png"/><Relationship Id="rId9" Type="http://schemas.microsoft.com/office/2007/relationships/diagramDrawing" Target="../diagrams/drawing2.xml"/></Relationships>
</file>

<file path=ppt/slides/_rels/slide2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slideLayout" Target="../slideLayouts/slideLayout1.xml"/><Relationship Id="rId7" Type="http://schemas.openxmlformats.org/officeDocument/2006/relationships/image" Target="../media/image62.png"/><Relationship Id="rId2" Type="http://schemas.openxmlformats.org/officeDocument/2006/relationships/video" Target="../media/media5.mp4"/><Relationship Id="rId1" Type="http://schemas.microsoft.com/office/2007/relationships/media" Target="../media/media5.mp4"/><Relationship Id="rId6" Type="http://schemas.microsoft.com/office/2007/relationships/hdphoto" Target="../media/hdphoto11.wdp"/><Relationship Id="rId5" Type="http://schemas.openxmlformats.org/officeDocument/2006/relationships/image" Target="../media/image61.png"/><Relationship Id="rId4" Type="http://schemas.openxmlformats.org/officeDocument/2006/relationships/notesSlide" Target="../notesSlides/notesSlide5.xml"/><Relationship Id="rId9"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8.jpg"/><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0.jpg"/><Relationship Id="rId5" Type="http://schemas.openxmlformats.org/officeDocument/2006/relationships/image" Target="../media/image69.jp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slideLayout" Target="../slideLayouts/slideLayout1.xml"/><Relationship Id="rId5" Type="http://schemas.openxmlformats.org/officeDocument/2006/relationships/image" Target="../media/image75.wmf"/><Relationship Id="rId4" Type="http://schemas.openxmlformats.org/officeDocument/2006/relationships/image" Target="../media/image74.w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64.png"/><Relationship Id="rId5" Type="http://schemas.openxmlformats.org/officeDocument/2006/relationships/image" Target="../media/image75.wmf"/><Relationship Id="rId4" Type="http://schemas.openxmlformats.org/officeDocument/2006/relationships/image" Target="../media/image73.w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72.wmf"/><Relationship Id="rId7"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5.wmf"/><Relationship Id="rId5" Type="http://schemas.openxmlformats.org/officeDocument/2006/relationships/image" Target="../media/image74.wmf"/><Relationship Id="rId10" Type="http://schemas.microsoft.com/office/2007/relationships/hdphoto" Target="../media/hdphoto13.wdp"/><Relationship Id="rId4" Type="http://schemas.openxmlformats.org/officeDocument/2006/relationships/image" Target="../media/image73.wmf"/><Relationship Id="rId9" Type="http://schemas.openxmlformats.org/officeDocument/2006/relationships/image" Target="../media/image77.pn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79.tiff"/><Relationship Id="rId1" Type="http://schemas.openxmlformats.org/officeDocument/2006/relationships/slideLayout" Target="../slideLayouts/slideLayout2.xml"/><Relationship Id="rId4" Type="http://schemas.openxmlformats.org/officeDocument/2006/relationships/image" Target="../media/image47.svg"/></Relationships>
</file>

<file path=ppt/slides/_rels/slide33.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tiff"/></Relationships>
</file>

<file path=ppt/slides/_rels/slide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8.png"/><Relationship Id="rId4" Type="http://schemas.openxmlformats.org/officeDocument/2006/relationships/image" Target="../media/image87.png"/></Relationships>
</file>

<file path=ppt/slides/_rels/slide36.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8.png"/><Relationship Id="rId7" Type="http://schemas.openxmlformats.org/officeDocument/2006/relationships/image" Target="../media/image91.tif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4.jpeg"/><Relationship Id="rId5" Type="http://schemas.openxmlformats.org/officeDocument/2006/relationships/image" Target="../media/image39.jpg"/><Relationship Id="rId10" Type="http://schemas.microsoft.com/office/2007/relationships/hdphoto" Target="../media/hdphoto15.wdp"/><Relationship Id="rId4" Type="http://schemas.openxmlformats.org/officeDocument/2006/relationships/image" Target="../media/image89.png"/><Relationship Id="rId9" Type="http://schemas.openxmlformats.org/officeDocument/2006/relationships/image" Target="../media/image93.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9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0.png"/><Relationship Id="rId2" Type="http://schemas.openxmlformats.org/officeDocument/2006/relationships/image" Target="../media/image96.png"/><Relationship Id="rId1" Type="http://schemas.openxmlformats.org/officeDocument/2006/relationships/slideLayout" Target="../slideLayouts/slideLayout2.xml"/><Relationship Id="rId6" Type="http://schemas.microsoft.com/office/2007/relationships/hdphoto" Target="../media/hdphoto16.wdp"/><Relationship Id="rId5" Type="http://schemas.openxmlformats.org/officeDocument/2006/relationships/image" Target="../media/image99.png"/><Relationship Id="rId4" Type="http://schemas.openxmlformats.org/officeDocument/2006/relationships/image" Target="../media/image98.png"/></Relationships>
</file>

<file path=ppt/slides/_rels/slide39.xml.rels><?xml version="1.0" encoding="UTF-8" standalone="yes"?>
<Relationships xmlns="http://schemas.openxmlformats.org/package/2006/relationships"><Relationship Id="rId3" Type="http://schemas.openxmlformats.org/officeDocument/2006/relationships/hyperlink" Target="https://picasaweb.google.com/ferrell.jenkins/FerrellSTravelBlog?authkey=Gv1sRgCOyz9cG0xofxeQ"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103.tiff"/></Relationships>
</file>

<file path=ppt/slides/_rels/slide4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hyperlink" Target="https://picasaweb.google.com/ferrell.jenkins/FerrellSTravelBlog?authkey=Gv1sRgCOyz9cG0xofxeQ" TargetMode="Externa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jpg"/></Relationships>
</file>

<file path=ppt/slides/_rels/slide42.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101.jpeg"/><Relationship Id="rId7" Type="http://schemas.openxmlformats.org/officeDocument/2006/relationships/image" Target="../media/image46.png"/><Relationship Id="rId2" Type="http://schemas.openxmlformats.org/officeDocument/2006/relationships/hyperlink" Target="https://picasaweb.google.com/ferrell.jenkins/FerrellSTravelBlog?authkey=Gv1sRgCOyz9cG0xofxeQ" TargetMode="External"/><Relationship Id="rId1" Type="http://schemas.openxmlformats.org/officeDocument/2006/relationships/slideLayout" Target="../slideLayouts/slideLayout2.xml"/><Relationship Id="rId6" Type="http://schemas.openxmlformats.org/officeDocument/2006/relationships/image" Target="../media/image105.png"/><Relationship Id="rId5" Type="http://schemas.microsoft.com/office/2007/relationships/hdphoto" Target="../media/hdphoto17.wdp"/><Relationship Id="rId4" Type="http://schemas.openxmlformats.org/officeDocument/2006/relationships/image" Target="../media/image107.png"/><Relationship Id="rId9" Type="http://schemas.openxmlformats.org/officeDocument/2006/relationships/image" Target="../media/image36.png"/></Relationships>
</file>

<file path=ppt/slides/_rels/slide43.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101.jpeg"/><Relationship Id="rId7" Type="http://schemas.openxmlformats.org/officeDocument/2006/relationships/image" Target="../media/image46.png"/><Relationship Id="rId2" Type="http://schemas.openxmlformats.org/officeDocument/2006/relationships/hyperlink" Target="https://picasaweb.google.com/ferrell.jenkins/FerrellSTravelBlog?authkey=Gv1sRgCOyz9cG0xofxeQ" TargetMode="External"/><Relationship Id="rId1" Type="http://schemas.openxmlformats.org/officeDocument/2006/relationships/slideLayout" Target="../slideLayouts/slideLayout2.xml"/><Relationship Id="rId6" Type="http://schemas.openxmlformats.org/officeDocument/2006/relationships/image" Target="../media/image105.png"/><Relationship Id="rId5" Type="http://schemas.microsoft.com/office/2007/relationships/hdphoto" Target="../media/hdphoto17.wdp"/><Relationship Id="rId4" Type="http://schemas.openxmlformats.org/officeDocument/2006/relationships/image" Target="../media/image107.png"/><Relationship Id="rId9" Type="http://schemas.openxmlformats.org/officeDocument/2006/relationships/image" Target="../media/image108.png"/></Relationships>
</file>

<file path=ppt/slides/_rels/slide44.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39.jpg"/><Relationship Id="rId7" Type="http://schemas.openxmlformats.org/officeDocument/2006/relationships/image" Target="../media/image10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53.png"/><Relationship Id="rId10" Type="http://schemas.openxmlformats.org/officeDocument/2006/relationships/image" Target="../media/image106.png"/><Relationship Id="rId4" Type="http://schemas.openxmlformats.org/officeDocument/2006/relationships/image" Target="../media/image40.jpg"/><Relationship Id="rId9"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4.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jpeg"/></Relationships>
</file>

<file path=ppt/slides/_rels/slide47.xml.rels><?xml version="1.0" encoding="UTF-8" standalone="yes"?>
<Relationships xmlns="http://schemas.openxmlformats.org/package/2006/relationships"><Relationship Id="rId3" Type="http://schemas.openxmlformats.org/officeDocument/2006/relationships/image" Target="../media/image116.tiff"/><Relationship Id="rId2" Type="http://schemas.openxmlformats.org/officeDocument/2006/relationships/image" Target="../media/image115.jpeg"/><Relationship Id="rId1" Type="http://schemas.openxmlformats.org/officeDocument/2006/relationships/slideLayout" Target="../slideLayouts/slideLayout2.xml"/><Relationship Id="rId4" Type="http://schemas.openxmlformats.org/officeDocument/2006/relationships/image" Target="../media/image117.jpeg"/></Relationships>
</file>

<file path=ppt/slides/_rels/slide4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19.wdp"/><Relationship Id="rId7" Type="http://schemas.openxmlformats.org/officeDocument/2006/relationships/image" Target="../media/image47.sv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122.jpg"/><Relationship Id="rId4" Type="http://schemas.openxmlformats.org/officeDocument/2006/relationships/image" Target="../media/image121.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24.png"/><Relationship Id="rId4" Type="http://schemas.openxmlformats.org/officeDocument/2006/relationships/image" Target="../media/image114.png"/></Relationships>
</file>

<file path=ppt/slides/_rels/slide5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 Id="rId4" Type="http://schemas.openxmlformats.org/officeDocument/2006/relationships/image" Target="../media/image126.jpg"/></Relationships>
</file>

<file path=ppt/slides/_rels/slide5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27.jpeg"/><Relationship Id="rId7" Type="http://schemas.openxmlformats.org/officeDocument/2006/relationships/image" Target="../media/image13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5.png"/><Relationship Id="rId4" Type="http://schemas.openxmlformats.org/officeDocument/2006/relationships/image" Target="../media/image128.jpeg"/></Relationships>
</file>

<file path=ppt/slides/_rels/slide55.xml.rels><?xml version="1.0" encoding="UTF-8" standalone="yes"?>
<Relationships xmlns="http://schemas.openxmlformats.org/package/2006/relationships"><Relationship Id="rId8" Type="http://schemas.openxmlformats.org/officeDocument/2006/relationships/image" Target="../media/image136.jpg"/><Relationship Id="rId3" Type="http://schemas.openxmlformats.org/officeDocument/2006/relationships/audio" Target="../media/audio7.wav"/><Relationship Id="rId7" Type="http://schemas.openxmlformats.org/officeDocument/2006/relationships/image" Target="../media/image13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4.svg"/><Relationship Id="rId5" Type="http://schemas.openxmlformats.org/officeDocument/2006/relationships/image" Target="../media/image133.png"/><Relationship Id="rId10" Type="http://schemas.openxmlformats.org/officeDocument/2006/relationships/image" Target="../media/image137.png"/><Relationship Id="rId4" Type="http://schemas.openxmlformats.org/officeDocument/2006/relationships/image" Target="../media/image132.tiff"/><Relationship Id="rId9" Type="http://schemas.openxmlformats.org/officeDocument/2006/relationships/image" Target="../media/image125.png"/></Relationships>
</file>

<file path=ppt/slides/_rels/slide5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slideLayout" Target="../slideLayouts/slideLayout2.xml"/><Relationship Id="rId7" Type="http://schemas.openxmlformats.org/officeDocument/2006/relationships/image" Target="../media/image11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142.png"/><Relationship Id="rId5" Type="http://schemas.openxmlformats.org/officeDocument/2006/relationships/image" Target="../media/image9.jpg"/><Relationship Id="rId4" Type="http://schemas.openxmlformats.org/officeDocument/2006/relationships/notesSlide" Target="../notesSlides/notesSlide16.xml"/></Relationships>
</file>

<file path=ppt/slides/_rels/slide59.xml.rels><?xml version="1.0" encoding="UTF-8" standalone="yes"?>
<Relationships xmlns="http://schemas.openxmlformats.org/package/2006/relationships"><Relationship Id="rId8" Type="http://schemas.openxmlformats.org/officeDocument/2006/relationships/image" Target="../media/image147.jpg"/><Relationship Id="rId3" Type="http://schemas.openxmlformats.org/officeDocument/2006/relationships/image" Target="../media/image144.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11" Type="http://schemas.microsoft.com/office/2007/relationships/hdphoto" Target="../media/hdphoto20.wdp"/><Relationship Id="rId5" Type="http://schemas.openxmlformats.org/officeDocument/2006/relationships/image" Target="../media/image146.png"/><Relationship Id="rId10" Type="http://schemas.openxmlformats.org/officeDocument/2006/relationships/image" Target="../media/image148.png"/><Relationship Id="rId4" Type="http://schemas.openxmlformats.org/officeDocument/2006/relationships/image" Target="../media/image145.png"/><Relationship Id="rId9" Type="http://schemas.openxmlformats.org/officeDocument/2006/relationships/image" Target="../media/image13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tiff"/><Relationship Id="rId1" Type="http://schemas.openxmlformats.org/officeDocument/2006/relationships/slideLayout" Target="../slideLayouts/slideLayout2.xml"/><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Layout" Target="../slideLayouts/slideLayout1.xml"/><Relationship Id="rId5" Type="http://schemas.microsoft.com/office/2007/relationships/hdphoto" Target="../media/hdphoto21.wdp"/><Relationship Id="rId4" Type="http://schemas.openxmlformats.org/officeDocument/2006/relationships/image" Target="../media/image15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image" Target="../media/image153.png"/><Relationship Id="rId5" Type="http://schemas.openxmlformats.org/officeDocument/2006/relationships/image" Target="../media/image12.jpeg"/><Relationship Id="rId4" Type="http://schemas.openxmlformats.org/officeDocument/2006/relationships/image" Target="../media/image152.png"/></Relationships>
</file>

<file path=ppt/slides/_rels/slide6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2.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5.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55.png"/><Relationship Id="rId1" Type="http://schemas.openxmlformats.org/officeDocument/2006/relationships/slideLayout" Target="../slideLayouts/slideLayout1.xml"/><Relationship Id="rId5" Type="http://schemas.microsoft.com/office/2007/relationships/hdphoto" Target="../media/hdphoto23.wdp"/><Relationship Id="rId4" Type="http://schemas.openxmlformats.org/officeDocument/2006/relationships/image" Target="../media/image156.png"/></Relationships>
</file>

<file path=ppt/slides/_rels/slide66.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8.png"/></Relationships>
</file>

<file path=ppt/slides/_rels/slide67.xml.rels><?xml version="1.0" encoding="UTF-8" standalone="yes"?>
<Relationships xmlns="http://schemas.openxmlformats.org/package/2006/relationships"><Relationship Id="rId8" Type="http://schemas.openxmlformats.org/officeDocument/2006/relationships/image" Target="../media/image75.wmf"/><Relationship Id="rId13" Type="http://schemas.openxmlformats.org/officeDocument/2006/relationships/image" Target="../media/image162.tiff"/><Relationship Id="rId3" Type="http://schemas.openxmlformats.org/officeDocument/2006/relationships/slideLayout" Target="../slideLayouts/slideLayout1.xml"/><Relationship Id="rId7" Type="http://schemas.openxmlformats.org/officeDocument/2006/relationships/image" Target="../media/image74.wmf"/><Relationship Id="rId12" Type="http://schemas.openxmlformats.org/officeDocument/2006/relationships/image" Target="../media/image161.jpeg"/><Relationship Id="rId2" Type="http://schemas.openxmlformats.org/officeDocument/2006/relationships/video" Target="../media/media5.mp4"/><Relationship Id="rId16" Type="http://schemas.openxmlformats.org/officeDocument/2006/relationships/image" Target="../media/image64.png"/><Relationship Id="rId1" Type="http://schemas.microsoft.com/office/2007/relationships/media" Target="../media/media5.mp4"/><Relationship Id="rId6" Type="http://schemas.openxmlformats.org/officeDocument/2006/relationships/image" Target="../media/image73.wmf"/><Relationship Id="rId11" Type="http://schemas.openxmlformats.org/officeDocument/2006/relationships/image" Target="../media/image160.jpeg"/><Relationship Id="rId5" Type="http://schemas.openxmlformats.org/officeDocument/2006/relationships/image" Target="../media/image72.wmf"/><Relationship Id="rId15" Type="http://schemas.openxmlformats.org/officeDocument/2006/relationships/image" Target="../media/image164.png"/><Relationship Id="rId10" Type="http://schemas.openxmlformats.org/officeDocument/2006/relationships/hyperlink" Target="http://images.google.com/imgres?imgurl=http://2.bp.blogspot.com/__hspjzfC024/SXWe4IgiXZI/AAAAAAAAA60/4O-6GKveI7s/s400/Muslim-man-4.jpg&amp;imgrefurl=http://solsticewitch13.blogspot.com/2009_01_01_archive.html&amp;usg=__NGcL5MANvk7D1dZ9TqY-0-Gdm5g=&amp;h=329&amp;w=283&amp;sz=23&amp;hl=en&amp;start=42&amp;um=1&amp;tbnid=Dv3XaaSZr4bTiM:&amp;tbnh=119&amp;tbnw=102&amp;prev=/images?q=muslim+fasting+practices&amp;ndsp=18&amp;hl=en&amp;rls=com.microsoft:en-us:IE-SearchBox&amp;rlz=1I7GGLL_en&amp;sa=N&amp;start=36&amp;um=1" TargetMode="External"/><Relationship Id="rId4" Type="http://schemas.openxmlformats.org/officeDocument/2006/relationships/notesSlide" Target="../notesSlides/notesSlide19.xml"/><Relationship Id="rId9" Type="http://schemas.openxmlformats.org/officeDocument/2006/relationships/image" Target="../media/image159.jpeg"/><Relationship Id="rId14" Type="http://schemas.openxmlformats.org/officeDocument/2006/relationships/image" Target="../media/image163.tif"/></Relationships>
</file>

<file path=ppt/slides/_rels/slide68.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79.tiff"/><Relationship Id="rId7"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7.png"/><Relationship Id="rId5" Type="http://schemas.openxmlformats.org/officeDocument/2006/relationships/image" Target="../media/image166.png"/><Relationship Id="rId10" Type="http://schemas.openxmlformats.org/officeDocument/2006/relationships/image" Target="../media/image55.svg"/><Relationship Id="rId4" Type="http://schemas.openxmlformats.org/officeDocument/2006/relationships/image" Target="../media/image165.png"/><Relationship Id="rId9" Type="http://schemas.openxmlformats.org/officeDocument/2006/relationships/image" Target="../media/image5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1.wav"/><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wmf"/><Relationship Id="rId11" Type="http://schemas.microsoft.com/office/2007/relationships/hdphoto" Target="../media/hdphoto4.wdp"/><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4.jp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hoosing">
            <a:hlinkClick r:id="" action="ppaction://media"/>
            <a:extLst>
              <a:ext uri="{FF2B5EF4-FFF2-40B4-BE49-F238E27FC236}">
                <a16:creationId xmlns:a16="http://schemas.microsoft.com/office/drawing/2014/main" id="{0A1990AE-796B-7EE6-F549-8D778E3ECD3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883" y="-1494"/>
            <a:ext cx="12465589" cy="7011894"/>
          </a:xfrm>
          <a:prstGeom prst="rect">
            <a:avLst/>
          </a:prstGeom>
        </p:spPr>
      </p:pic>
      <p:sp>
        <p:nvSpPr>
          <p:cNvPr id="2" name="Title 1"/>
          <p:cNvSpPr>
            <a:spLocks noGrp="1"/>
          </p:cNvSpPr>
          <p:nvPr>
            <p:ph type="ctrTitle"/>
          </p:nvPr>
        </p:nvSpPr>
        <p:spPr>
          <a:xfrm>
            <a:off x="1524000" y="4114800"/>
            <a:ext cx="9677400" cy="1828800"/>
          </a:xfrm>
        </p:spPr>
        <p:txBody>
          <a:bodyPr>
            <a:normAutofit fontScale="90000"/>
          </a:bodyPr>
          <a:lstStyle/>
          <a:p>
            <a:pPr algn="ctr"/>
            <a:r>
              <a:rPr lang="en-US" dirty="0">
                <a:solidFill>
                  <a:schemeClr val="bg1"/>
                </a:solidFill>
                <a:effectLst/>
                <a:latin typeface="+mn-lt"/>
              </a:rPr>
              <a:t>CHRISTIAN EXCLUSIVISM IN               A PLURALISTIC WORLD</a:t>
            </a:r>
            <a:br>
              <a:rPr lang="en-US" dirty="0">
                <a:solidFill>
                  <a:schemeClr val="bg1"/>
                </a:solidFill>
                <a:effectLst/>
                <a:latin typeface="+mn-lt"/>
              </a:rPr>
            </a:br>
            <a:br>
              <a:rPr lang="en-US" dirty="0">
                <a:solidFill>
                  <a:schemeClr val="bg1"/>
                </a:solidFill>
                <a:effectLst/>
                <a:latin typeface="+mn-lt"/>
              </a:rPr>
            </a:br>
            <a:br>
              <a:rPr lang="en-US" dirty="0">
                <a:solidFill>
                  <a:schemeClr val="bg1"/>
                </a:solidFill>
                <a:effectLst/>
                <a:latin typeface="+mn-lt"/>
              </a:rPr>
            </a:br>
            <a:br>
              <a:rPr lang="en-US" dirty="0">
                <a:solidFill>
                  <a:schemeClr val="bg1"/>
                </a:solidFill>
                <a:effectLst/>
                <a:latin typeface="+mn-lt"/>
              </a:rPr>
            </a:br>
            <a:r>
              <a:rPr lang="en-US" dirty="0">
                <a:solidFill>
                  <a:schemeClr val="bg1"/>
                </a:solidFill>
                <a:effectLst/>
                <a:latin typeface="+mn-lt"/>
              </a:rPr>
              <a:t>—Why Can't Christians Accept                All Other Religions?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83" fill="hold"/>
                                        <p:tgtEl>
                                          <p:spTgt spid="7"/>
                                        </p:tgtEl>
                                      </p:cBhvr>
                                    </p:cmd>
                                  </p:childTnLst>
                                </p:cTn>
                              </p:par>
                              <p:par>
                                <p:cTn id="7" presetID="10" presetClass="entr" presetSubtype="0" fill="hold" grpId="0" nodeType="withEffect">
                                  <p:stCondLst>
                                    <p:cond delay="0"/>
                                  </p:stCondLst>
                                  <p:iterate type="lt">
                                    <p:tmPct val="13000"/>
                                  </p:iterate>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7"/>
                </p:tgtEl>
              </p:cMediaNode>
            </p:video>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B7A44E-ADF2-4329-B343-E8BF51FE1742}"/>
              </a:ext>
            </a:extLst>
          </p:cNvPr>
          <p:cNvPicPr>
            <a:picLocks noChangeAspect="1"/>
          </p:cNvPicPr>
          <p:nvPr/>
        </p:nvPicPr>
        <p:blipFill>
          <a:blip r:embed="rId8"/>
          <a:stretch>
            <a:fillRect/>
          </a:stretch>
        </p:blipFill>
        <p:spPr>
          <a:xfrm>
            <a:off x="-228600" y="-152400"/>
            <a:ext cx="13563600" cy="7605903"/>
          </a:xfrm>
          <a:prstGeom prst="rect">
            <a:avLst/>
          </a:prstGeom>
        </p:spPr>
      </p:pic>
      <p:pic>
        <p:nvPicPr>
          <p:cNvPr id="145420" name="Picture 12"/>
          <p:cNvPicPr>
            <a:picLocks noChangeAspect="1" noChangeArrowheads="1"/>
          </p:cNvPicPr>
          <p:nvPr/>
        </p:nvPicPr>
        <p:blipFill>
          <a:blip r:embed="rId9" cstate="print"/>
          <a:srcRect/>
          <a:stretch>
            <a:fillRect/>
          </a:stretch>
        </p:blipFill>
        <p:spPr bwMode="auto">
          <a:xfrm>
            <a:off x="1524000" y="2181226"/>
            <a:ext cx="9144000" cy="4676775"/>
          </a:xfrm>
          <a:prstGeom prst="rect">
            <a:avLst/>
          </a:prstGeom>
          <a:noFill/>
        </p:spPr>
      </p:pic>
      <p:pic>
        <p:nvPicPr>
          <p:cNvPr id="145411" name="Picture 3"/>
          <p:cNvPicPr>
            <a:picLocks noChangeAspect="1" noChangeArrowheads="1"/>
          </p:cNvPicPr>
          <p:nvPr/>
        </p:nvPicPr>
        <p:blipFill>
          <a:blip r:embed="rId9" cstate="print"/>
          <a:srcRect/>
          <a:stretch>
            <a:fillRect/>
          </a:stretch>
        </p:blipFill>
        <p:spPr bwMode="auto">
          <a:xfrm>
            <a:off x="1524000" y="2362201"/>
            <a:ext cx="9144000" cy="4676775"/>
          </a:xfrm>
          <a:prstGeom prst="rect">
            <a:avLst/>
          </a:prstGeom>
          <a:noFill/>
        </p:spPr>
      </p:pic>
      <p:pic>
        <p:nvPicPr>
          <p:cNvPr id="145412" name="Picture 4" descr="MCj04108190000[1]"/>
          <p:cNvPicPr>
            <a:picLocks noChangeAspect="1" noChangeArrowheads="1"/>
          </p:cNvPicPr>
          <p:nvPr/>
        </p:nvPicPr>
        <p:blipFill>
          <a:blip r:embed="rId10" cstate="print"/>
          <a:srcRect/>
          <a:stretch>
            <a:fillRect/>
          </a:stretch>
        </p:blipFill>
        <p:spPr bwMode="auto">
          <a:xfrm rot="-1181364">
            <a:off x="2306638" y="2819401"/>
            <a:ext cx="8361362" cy="4926013"/>
          </a:xfrm>
          <a:prstGeom prst="rect">
            <a:avLst/>
          </a:prstGeom>
          <a:noFill/>
        </p:spPr>
      </p:pic>
      <p:sp>
        <p:nvSpPr>
          <p:cNvPr id="145413" name="Text Box 5"/>
          <p:cNvSpPr txBox="1">
            <a:spLocks noChangeArrowheads="1"/>
          </p:cNvSpPr>
          <p:nvPr/>
        </p:nvSpPr>
        <p:spPr bwMode="auto">
          <a:xfrm>
            <a:off x="3200400" y="4953001"/>
            <a:ext cx="2743200" cy="584775"/>
          </a:xfrm>
          <a:prstGeom prst="rect">
            <a:avLst/>
          </a:prstGeom>
          <a:noFill/>
          <a:ln w="9525">
            <a:noFill/>
            <a:miter lim="800000"/>
            <a:headEnd/>
            <a:tailEnd/>
          </a:ln>
          <a:effectLst/>
        </p:spPr>
        <p:txBody>
          <a:bodyPr>
            <a:spAutoFit/>
          </a:bodyPr>
          <a:lstStyle/>
          <a:p>
            <a:pPr algn="ctr">
              <a:spcBef>
                <a:spcPct val="50000"/>
              </a:spcBef>
            </a:pPr>
            <a:r>
              <a:rPr lang="en-US" sz="3200" b="1" dirty="0">
                <a:solidFill>
                  <a:srgbClr val="FF99CC"/>
                </a:solidFill>
                <a:effectLst>
                  <a:outerShdw blurRad="38100" dist="38100" dir="2700000" algn="tl">
                    <a:srgbClr val="000000">
                      <a:alpha val="43137"/>
                    </a:srgbClr>
                  </a:outerShdw>
                </a:effectLst>
                <a:latin typeface="Tahoma" charset="0"/>
              </a:rPr>
              <a:t>Buddhism</a:t>
            </a:r>
          </a:p>
        </p:txBody>
      </p:sp>
      <p:sp>
        <p:nvSpPr>
          <p:cNvPr id="145414" name="Text Box 6"/>
          <p:cNvSpPr txBox="1">
            <a:spLocks noChangeArrowheads="1"/>
          </p:cNvSpPr>
          <p:nvPr/>
        </p:nvSpPr>
        <p:spPr bwMode="auto">
          <a:xfrm>
            <a:off x="5791200" y="5029200"/>
            <a:ext cx="2743200" cy="1261884"/>
          </a:xfrm>
          <a:prstGeom prst="rect">
            <a:avLst/>
          </a:prstGeom>
          <a:noFill/>
          <a:ln w="9525">
            <a:noFill/>
            <a:miter lim="800000"/>
            <a:headEnd/>
            <a:tailEnd/>
          </a:ln>
          <a:effectLst/>
        </p:spPr>
        <p:txBody>
          <a:bodyPr>
            <a:spAutoFit/>
          </a:bodyPr>
          <a:lstStyle/>
          <a:p>
            <a:pPr algn="ctr">
              <a:spcBef>
                <a:spcPct val="50000"/>
              </a:spcBef>
            </a:pPr>
            <a:r>
              <a:rPr lang="es-ES_tradnl" sz="2800" b="1" dirty="0">
                <a:solidFill>
                  <a:schemeClr val="bg1"/>
                </a:solidFill>
                <a:effectLst>
                  <a:outerShdw blurRad="38100" dist="38100" dir="2700000" algn="tl">
                    <a:srgbClr val="000000">
                      <a:alpha val="43137"/>
                    </a:srgbClr>
                  </a:outerShdw>
                </a:effectLst>
                <a:latin typeface="Tahoma" charset="0"/>
              </a:rPr>
              <a:t>Islam</a:t>
            </a:r>
          </a:p>
          <a:p>
            <a:pPr algn="ctr">
              <a:spcBef>
                <a:spcPct val="50000"/>
              </a:spcBef>
            </a:pPr>
            <a:r>
              <a:rPr lang="en-US" sz="3200" b="1" dirty="0">
                <a:solidFill>
                  <a:srgbClr val="FF0000"/>
                </a:solidFill>
                <a:effectLst>
                  <a:outerShdw blurRad="38100" dist="38100" dir="2700000" algn="tl">
                    <a:srgbClr val="000000">
                      <a:alpha val="43137"/>
                    </a:srgbClr>
                  </a:outerShdw>
                </a:effectLst>
                <a:latin typeface="Tahoma" charset="0"/>
              </a:rPr>
              <a:t>Hinduism</a:t>
            </a:r>
          </a:p>
        </p:txBody>
      </p:sp>
      <p:sp>
        <p:nvSpPr>
          <p:cNvPr id="145415" name="Text Box 7"/>
          <p:cNvSpPr txBox="1">
            <a:spLocks noChangeArrowheads="1"/>
          </p:cNvSpPr>
          <p:nvPr/>
        </p:nvSpPr>
        <p:spPr bwMode="auto">
          <a:xfrm>
            <a:off x="4876800" y="3886201"/>
            <a:ext cx="2743200" cy="584775"/>
          </a:xfrm>
          <a:prstGeom prst="rect">
            <a:avLst/>
          </a:prstGeom>
          <a:noFill/>
          <a:ln w="9525">
            <a:noFill/>
            <a:miter lim="800000"/>
            <a:headEnd/>
            <a:tailEnd/>
          </a:ln>
          <a:effectLst/>
        </p:spPr>
        <p:txBody>
          <a:bodyPr>
            <a:spAutoFit/>
          </a:bodyPr>
          <a:lstStyle/>
          <a:p>
            <a:pPr algn="ctr">
              <a:spcBef>
                <a:spcPct val="50000"/>
              </a:spcBef>
            </a:pPr>
            <a:r>
              <a:rPr lang="en-US" sz="3200" b="1" dirty="0">
                <a:solidFill>
                  <a:srgbClr val="00B0F0"/>
                </a:solidFill>
                <a:effectLst>
                  <a:outerShdw blurRad="38100" dist="38100" dir="2700000" algn="tl">
                    <a:srgbClr val="000000">
                      <a:alpha val="43137"/>
                    </a:srgbClr>
                  </a:outerShdw>
                </a:effectLst>
                <a:latin typeface="Tahoma" charset="0"/>
              </a:rPr>
              <a:t>Christianity</a:t>
            </a:r>
          </a:p>
        </p:txBody>
      </p:sp>
      <p:pic>
        <p:nvPicPr>
          <p:cNvPr id="145416" name="Picture 8"/>
          <p:cNvPicPr preferRelativeResize="0">
            <a:picLocks noChangeArrowheads="1"/>
          </p:cNvPicPr>
          <p:nvPr/>
        </p:nvPicPr>
        <p:blipFill>
          <a:blip r:embed="rId11" cstate="print">
            <a:extLst>
              <a:ext uri="{BEBA8EAE-BF5A-486C-A8C5-ECC9F3942E4B}">
                <a14:imgProps xmlns:a14="http://schemas.microsoft.com/office/drawing/2010/main">
                  <a14:imgLayer r:embed="rId12">
                    <a14:imgEffect>
                      <a14:artisticGlowDiffused/>
                    </a14:imgEffect>
                  </a14:imgLayer>
                </a14:imgProps>
              </a:ext>
            </a:extLst>
          </a:blip>
          <a:srcRect/>
          <a:stretch>
            <a:fillRect/>
          </a:stretch>
        </p:blipFill>
        <p:spPr bwMode="auto">
          <a:xfrm>
            <a:off x="1524000" y="2414016"/>
            <a:ext cx="9144000" cy="4663440"/>
          </a:xfrm>
          <a:prstGeom prst="rect">
            <a:avLst/>
          </a:prstGeom>
          <a:noFill/>
        </p:spPr>
      </p:pic>
      <p:pic>
        <p:nvPicPr>
          <p:cNvPr id="1026" name="Picture 2" descr="C:\Users\Cryun22\Documents\Imagenes 1\Pluralism\thCAIINJ30.jpg"/>
          <p:cNvPicPr>
            <a:picLocks noChangeAspect="1" noChangeArrowheads="1"/>
          </p:cNvPicPr>
          <p:nvPr/>
        </p:nvPicPr>
        <p:blipFill>
          <a:blip r:embed="rId13" cstate="print"/>
          <a:srcRect/>
          <a:stretch>
            <a:fillRect/>
          </a:stretch>
        </p:blipFill>
        <p:spPr bwMode="auto">
          <a:xfrm>
            <a:off x="4926650" y="2675029"/>
            <a:ext cx="2890581" cy="2524441"/>
          </a:xfrm>
          <a:prstGeom prst="ellipse">
            <a:avLst/>
          </a:prstGeom>
          <a:ln>
            <a:noFill/>
          </a:ln>
          <a:effectLst>
            <a:softEdge rad="112500"/>
          </a:effectLst>
        </p:spPr>
      </p:pic>
      <p:pic>
        <p:nvPicPr>
          <p:cNvPr id="145417" name="Picture 9"/>
          <p:cNvPicPr>
            <a:picLocks noChangeAspect="1" noChangeArrowheads="1"/>
          </p:cNvPicPr>
          <p:nvPr/>
        </p:nvPicPr>
        <p:blipFill>
          <a:blip r:embed="rId14" cstate="print">
            <a:extLst>
              <a:ext uri="{BEBA8EAE-BF5A-486C-A8C5-ECC9F3942E4B}">
                <a14:imgProps xmlns:a14="http://schemas.microsoft.com/office/drawing/2010/main">
                  <a14:imgLayer r:embed="rId15">
                    <a14:imgEffect>
                      <a14:artisticLineDrawing/>
                    </a14:imgEffect>
                  </a14:imgLayer>
                </a14:imgProps>
              </a:ext>
            </a:extLst>
          </a:blip>
          <a:srcRect/>
          <a:stretch>
            <a:fillRect/>
          </a:stretch>
        </p:blipFill>
        <p:spPr bwMode="auto">
          <a:xfrm>
            <a:off x="3352800" y="1353231"/>
            <a:ext cx="5791200" cy="1161369"/>
          </a:xfrm>
          <a:prstGeom prst="rect">
            <a:avLst/>
          </a:prstGeom>
          <a:noFill/>
        </p:spPr>
      </p:pic>
      <p:sp>
        <p:nvSpPr>
          <p:cNvPr id="10" name="TextBox 9"/>
          <p:cNvSpPr txBox="1"/>
          <p:nvPr/>
        </p:nvSpPr>
        <p:spPr>
          <a:xfrm>
            <a:off x="876300" y="77693"/>
            <a:ext cx="10439400" cy="1992853"/>
          </a:xfrm>
          <a:prstGeom prst="rect">
            <a:avLst/>
          </a:prstGeom>
          <a:noFill/>
        </p:spPr>
        <p:txBody>
          <a:bodyPr wrap="square" rtlCol="0">
            <a:spAutoFit/>
          </a:bodyPr>
          <a:lstStyle/>
          <a:p>
            <a:pPr algn="ctr">
              <a:spcBef>
                <a:spcPts val="900"/>
              </a:spcBef>
            </a:pPr>
            <a:r>
              <a:rPr lang="en-US" sz="4000" dirty="0"/>
              <a:t>Only when all the </a:t>
            </a:r>
            <a:r>
              <a:rPr lang="en-US" sz="4000" b="1" dirty="0">
                <a:solidFill>
                  <a:schemeClr val="bg1"/>
                </a:solidFill>
                <a:highlight>
                  <a:srgbClr val="000000"/>
                </a:highlight>
              </a:rPr>
              <a:t>RELIGIONS</a:t>
            </a:r>
            <a:r>
              <a:rPr lang="en-US" sz="4000" dirty="0"/>
              <a:t>                                   </a:t>
            </a:r>
            <a:r>
              <a:rPr lang="en-US" sz="4000" i="1" dirty="0"/>
              <a:t>(the blind men in the story) </a:t>
            </a:r>
            <a:r>
              <a:rPr lang="en-US" sz="4000" dirty="0"/>
              <a:t>are combined</a:t>
            </a:r>
            <a:r>
              <a:rPr lang="en-US" sz="4000" b="1" dirty="0"/>
              <a:t> </a:t>
            </a:r>
            <a:endParaRPr lang="en-US" sz="3600" b="1" dirty="0"/>
          </a:p>
          <a:p>
            <a:pPr algn="ctr">
              <a:spcBef>
                <a:spcPts val="900"/>
              </a:spcBef>
            </a:pPr>
            <a:r>
              <a:rPr lang="en-US" sz="3600" dirty="0"/>
              <a:t>		</a:t>
            </a:r>
            <a:endParaRPr lang="es-ES_tradnl" sz="2400" dirty="0"/>
          </a:p>
        </p:txBody>
      </p:sp>
      <p:sp>
        <p:nvSpPr>
          <p:cNvPr id="11" name="TextBox 10"/>
          <p:cNvSpPr txBox="1"/>
          <p:nvPr/>
        </p:nvSpPr>
        <p:spPr>
          <a:xfrm>
            <a:off x="2057400" y="163412"/>
            <a:ext cx="8382000" cy="1698927"/>
          </a:xfrm>
          <a:prstGeom prst="rect">
            <a:avLst/>
          </a:prstGeom>
          <a:noFill/>
        </p:spPr>
        <p:txBody>
          <a:bodyPr wrap="square" rtlCol="0">
            <a:spAutoFit/>
          </a:bodyPr>
          <a:lstStyle/>
          <a:p>
            <a:pPr algn="ctr">
              <a:lnSpc>
                <a:spcPct val="90000"/>
              </a:lnSpc>
              <a:spcBef>
                <a:spcPts val="900"/>
              </a:spcBef>
            </a:pPr>
            <a:r>
              <a:rPr lang="en-US" sz="4000" b="1" dirty="0">
                <a:effectLst>
                  <a:outerShdw blurRad="38100" dist="38100" dir="2700000" algn="tl">
                    <a:srgbClr val="000000">
                      <a:alpha val="43137"/>
                    </a:srgbClr>
                  </a:outerShdw>
                </a:effectLst>
              </a:rPr>
              <a:t>… can we have a </a:t>
            </a:r>
            <a:r>
              <a:rPr lang="en-US" sz="4000" b="1" dirty="0">
                <a:solidFill>
                  <a:schemeClr val="bg1"/>
                </a:solidFill>
                <a:effectLst>
                  <a:outerShdw blurRad="38100" dist="38100" dir="2700000" algn="tl">
                    <a:srgbClr val="000000">
                      <a:alpha val="43137"/>
                    </a:srgbClr>
                  </a:outerShdw>
                </a:effectLst>
                <a:highlight>
                  <a:srgbClr val="000000"/>
                </a:highlight>
              </a:rPr>
              <a:t>COMPLETE</a:t>
            </a:r>
            <a:r>
              <a:rPr lang="en-US" sz="4000" b="1" dirty="0">
                <a:effectLst>
                  <a:outerShdw blurRad="38100" dist="38100" dir="2700000" algn="tl">
                    <a:srgbClr val="000000">
                      <a:alpha val="43137"/>
                    </a:srgbClr>
                  </a:outerShdw>
                </a:effectLst>
              </a:rPr>
              <a:t> vision    and perspective about God.</a:t>
            </a:r>
          </a:p>
          <a:p>
            <a:pPr>
              <a:lnSpc>
                <a:spcPct val="90000"/>
              </a:lnSpc>
            </a:pPr>
            <a:r>
              <a:rPr lang="en-US" sz="3600" dirty="0"/>
              <a:t>				</a:t>
            </a:r>
            <a:endParaRPr lang="es-ES_tradnl"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3860"/>
                            </p:stCondLst>
                            <p:childTnLst>
                              <p:par>
                                <p:cTn id="9" presetID="2" presetClass="entr" presetSubtype="4" fill="hold" nodeType="afterEffect">
                                  <p:stCondLst>
                                    <p:cond delay="0"/>
                                  </p:stCondLst>
                                  <p:childTnLst>
                                    <p:set>
                                      <p:cBhvr>
                                        <p:cTn id="10" dur="1" fill="hold">
                                          <p:stCondLst>
                                            <p:cond delay="0"/>
                                          </p:stCondLst>
                                        </p:cTn>
                                        <p:tgtEl>
                                          <p:spTgt spid="145411"/>
                                        </p:tgtEl>
                                        <p:attrNameLst>
                                          <p:attrName>style.visibility</p:attrName>
                                        </p:attrNameLst>
                                      </p:cBhvr>
                                      <p:to>
                                        <p:strVal val="visible"/>
                                      </p:to>
                                    </p:set>
                                    <p:anim calcmode="lin" valueType="num">
                                      <p:cBhvr additive="base">
                                        <p:cTn id="11" dur="1000" fill="hold"/>
                                        <p:tgtEl>
                                          <p:spTgt spid="145411"/>
                                        </p:tgtEl>
                                        <p:attrNameLst>
                                          <p:attrName>ppt_x</p:attrName>
                                        </p:attrNameLst>
                                      </p:cBhvr>
                                      <p:tavLst>
                                        <p:tav tm="0">
                                          <p:val>
                                            <p:strVal val="#ppt_x"/>
                                          </p:val>
                                        </p:tav>
                                        <p:tav tm="100000">
                                          <p:val>
                                            <p:strVal val="#ppt_x"/>
                                          </p:val>
                                        </p:tav>
                                      </p:tavLst>
                                    </p:anim>
                                    <p:anim calcmode="lin" valueType="num">
                                      <p:cBhvr additive="base">
                                        <p:cTn id="12" dur="1000" fill="hold"/>
                                        <p:tgtEl>
                                          <p:spTgt spid="1454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45417"/>
                                        </p:tgtEl>
                                        <p:attrNameLst>
                                          <p:attrName>style.visibility</p:attrName>
                                        </p:attrNameLst>
                                      </p:cBhvr>
                                      <p:to>
                                        <p:strVal val="visible"/>
                                      </p:to>
                                    </p:set>
                                    <p:anim calcmode="lin" valueType="num">
                                      <p:cBhvr additive="base">
                                        <p:cTn id="15" dur="500" fill="hold"/>
                                        <p:tgtEl>
                                          <p:spTgt spid="145417"/>
                                        </p:tgtEl>
                                        <p:attrNameLst>
                                          <p:attrName>ppt_x</p:attrName>
                                        </p:attrNameLst>
                                      </p:cBhvr>
                                      <p:tavLst>
                                        <p:tav tm="0">
                                          <p:val>
                                            <p:strVal val="#ppt_x"/>
                                          </p:val>
                                        </p:tav>
                                        <p:tav tm="100000">
                                          <p:val>
                                            <p:strVal val="#ppt_x"/>
                                          </p:val>
                                        </p:tav>
                                      </p:tavLst>
                                    </p:anim>
                                    <p:anim calcmode="lin" valueType="num">
                                      <p:cBhvr additive="base">
                                        <p:cTn id="16" dur="500" fill="hold"/>
                                        <p:tgtEl>
                                          <p:spTgt spid="145417"/>
                                        </p:tgtEl>
                                        <p:attrNameLst>
                                          <p:attrName>ppt_y</p:attrName>
                                        </p:attrNameLst>
                                      </p:cBhvr>
                                      <p:tavLst>
                                        <p:tav tm="0">
                                          <p:val>
                                            <p:strVal val="0-#ppt_h/2"/>
                                          </p:val>
                                        </p:tav>
                                        <p:tav tm="100000">
                                          <p:val>
                                            <p:strVal val="#ppt_y"/>
                                          </p:val>
                                        </p:tav>
                                      </p:tavLst>
                                    </p:anim>
                                  </p:childTnLst>
                                </p:cTn>
                              </p:par>
                            </p:childTnLst>
                          </p:cTn>
                        </p:par>
                        <p:par>
                          <p:cTn id="17" fill="hold">
                            <p:stCondLst>
                              <p:cond delay="4860"/>
                            </p:stCondLst>
                            <p:childTnLst>
                              <p:par>
                                <p:cTn id="18" presetID="42" presetClass="entr" presetSubtype="0" fill="hold" nodeType="afterEffect">
                                  <p:stCondLst>
                                    <p:cond delay="1000"/>
                                  </p:stCondLst>
                                  <p:childTnLst>
                                    <p:set>
                                      <p:cBhvr>
                                        <p:cTn id="19" dur="1" fill="hold">
                                          <p:stCondLst>
                                            <p:cond delay="0"/>
                                          </p:stCondLst>
                                        </p:cTn>
                                        <p:tgtEl>
                                          <p:spTgt spid="145412"/>
                                        </p:tgtEl>
                                        <p:attrNameLst>
                                          <p:attrName>style.visibility</p:attrName>
                                        </p:attrNameLst>
                                      </p:cBhvr>
                                      <p:to>
                                        <p:strVal val="visible"/>
                                      </p:to>
                                    </p:set>
                                    <p:animEffect transition="in" filter="fade">
                                      <p:cBhvr>
                                        <p:cTn id="20" dur="2000"/>
                                        <p:tgtEl>
                                          <p:spTgt spid="145412"/>
                                        </p:tgtEl>
                                      </p:cBhvr>
                                    </p:animEffect>
                                    <p:anim calcmode="lin" valueType="num">
                                      <p:cBhvr>
                                        <p:cTn id="21" dur="2000" fill="hold"/>
                                        <p:tgtEl>
                                          <p:spTgt spid="145412"/>
                                        </p:tgtEl>
                                        <p:attrNameLst>
                                          <p:attrName>ppt_x</p:attrName>
                                        </p:attrNameLst>
                                      </p:cBhvr>
                                      <p:tavLst>
                                        <p:tav tm="0">
                                          <p:val>
                                            <p:strVal val="#ppt_x"/>
                                          </p:val>
                                        </p:tav>
                                        <p:tav tm="100000">
                                          <p:val>
                                            <p:strVal val="#ppt_x"/>
                                          </p:val>
                                        </p:tav>
                                      </p:tavLst>
                                    </p:anim>
                                    <p:anim calcmode="lin" valueType="num">
                                      <p:cBhvr>
                                        <p:cTn id="22" dur="2000" fill="hold"/>
                                        <p:tgtEl>
                                          <p:spTgt spid="145412"/>
                                        </p:tgtEl>
                                        <p:attrNameLst>
                                          <p:attrName>ppt_y</p:attrName>
                                        </p:attrNameLst>
                                      </p:cBhvr>
                                      <p:tavLst>
                                        <p:tav tm="0">
                                          <p:val>
                                            <p:strVal val="#ppt_y+.1"/>
                                          </p:val>
                                        </p:tav>
                                        <p:tav tm="100000">
                                          <p:val>
                                            <p:strVal val="#ppt_y"/>
                                          </p:val>
                                        </p:tav>
                                      </p:tavLst>
                                    </p:anim>
                                  </p:childTnLst>
                                </p:cTn>
                              </p:par>
                            </p:childTnLst>
                          </p:cTn>
                        </p:par>
                        <p:par>
                          <p:cTn id="23" fill="hold">
                            <p:stCondLst>
                              <p:cond delay="7860"/>
                            </p:stCondLst>
                            <p:childTnLst>
                              <p:par>
                                <p:cTn id="24" presetID="9" presetClass="entr" presetSubtype="0" fill="hold" grpId="0" nodeType="afterEffect">
                                  <p:stCondLst>
                                    <p:cond delay="0"/>
                                  </p:stCondLst>
                                  <p:childTnLst>
                                    <p:set>
                                      <p:cBhvr>
                                        <p:cTn id="25" dur="1" fill="hold">
                                          <p:stCondLst>
                                            <p:cond delay="0"/>
                                          </p:stCondLst>
                                        </p:cTn>
                                        <p:tgtEl>
                                          <p:spTgt spid="145415"/>
                                        </p:tgtEl>
                                        <p:attrNameLst>
                                          <p:attrName>style.visibility</p:attrName>
                                        </p:attrNameLst>
                                      </p:cBhvr>
                                      <p:to>
                                        <p:strVal val="visible"/>
                                      </p:to>
                                    </p:set>
                                    <p:animEffect transition="in" filter="dissolve">
                                      <p:cBhvr>
                                        <p:cTn id="26" dur="2000"/>
                                        <p:tgtEl>
                                          <p:spTgt spid="145415"/>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45413"/>
                                        </p:tgtEl>
                                        <p:attrNameLst>
                                          <p:attrName>style.visibility</p:attrName>
                                        </p:attrNameLst>
                                      </p:cBhvr>
                                      <p:to>
                                        <p:strVal val="visible"/>
                                      </p:to>
                                    </p:set>
                                    <p:animEffect transition="in" filter="dissolve">
                                      <p:cBhvr>
                                        <p:cTn id="29" dur="2000"/>
                                        <p:tgtEl>
                                          <p:spTgt spid="145413"/>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45414"/>
                                        </p:tgtEl>
                                        <p:attrNameLst>
                                          <p:attrName>style.visibility</p:attrName>
                                        </p:attrNameLst>
                                      </p:cBhvr>
                                      <p:to>
                                        <p:strVal val="visible"/>
                                      </p:to>
                                    </p:set>
                                    <p:animEffect transition="in" filter="dissolve">
                                      <p:cBhvr>
                                        <p:cTn id="32" dur="2000"/>
                                        <p:tgtEl>
                                          <p:spTgt spid="145414"/>
                                        </p:tgtEl>
                                      </p:cBhvr>
                                    </p:animEffect>
                                  </p:childTnLst>
                                </p:cTn>
                              </p:par>
                            </p:childTnLst>
                          </p:cTn>
                        </p:par>
                      </p:childTnLst>
                    </p:cTn>
                  </p:par>
                  <p:par>
                    <p:cTn id="33" fill="hold">
                      <p:stCondLst>
                        <p:cond delay="indefinite"/>
                      </p:stCondLst>
                      <p:childTnLst>
                        <p:par>
                          <p:cTn id="34" fill="hold">
                            <p:stCondLst>
                              <p:cond delay="0"/>
                            </p:stCondLst>
                            <p:childTnLst>
                              <p:par>
                                <p:cTn id="35" presetID="64" presetClass="path" presetSubtype="0" accel="50000" decel="50000" fill="hold" nodeType="clickEffect">
                                  <p:stCondLst>
                                    <p:cond delay="0"/>
                                  </p:stCondLst>
                                  <p:childTnLst>
                                    <p:animMotion origin="layout" path="M 0 -4.44444E-6 L -0.00417 -0.23333 " pathEditMode="relative" rAng="0" ptsTypes="AA">
                                      <p:cBhvr>
                                        <p:cTn id="36" dur="2000" fill="hold"/>
                                        <p:tgtEl>
                                          <p:spTgt spid="145417"/>
                                        </p:tgtEl>
                                        <p:attrNameLst>
                                          <p:attrName>ppt_x</p:attrName>
                                          <p:attrName>ppt_y</p:attrName>
                                        </p:attrNameLst>
                                      </p:cBhvr>
                                      <p:rCtr x="-208" y="-11667"/>
                                    </p:animMotion>
                                  </p:childTnLst>
                                  <p:subTnLst>
                                    <p:audio>
                                      <p:cMediaNode vol="100000">
                                        <p:cTn display="0" masterRel="sameClick">
                                          <p:stCondLst>
                                            <p:cond evt="begin" delay="0">
                                              <p:tn val="35"/>
                                            </p:cond>
                                          </p:stCondLst>
                                          <p:endCondLst>
                                            <p:cond evt="onStopAudio" delay="0">
                                              <p:tgtEl>
                                                <p:sldTgt/>
                                              </p:tgtEl>
                                            </p:cond>
                                          </p:endCondLst>
                                        </p:cTn>
                                        <p:tgtEl>
                                          <p:sndTgt r:embed="rId3" name="Lid closing.wav"/>
                                        </p:tgtEl>
                                      </p:cMediaNode>
                                    </p:audio>
                                  </p:subTnLst>
                                </p:cTn>
                              </p:par>
                            </p:childTnLst>
                          </p:cTn>
                        </p:par>
                        <p:par>
                          <p:cTn id="37" fill="hold">
                            <p:stCondLst>
                              <p:cond delay="2000"/>
                            </p:stCondLst>
                            <p:childTnLst>
                              <p:par>
                                <p:cTn id="38" presetID="6" presetClass="emph" presetSubtype="0" fill="hold" nodeType="afterEffect">
                                  <p:stCondLst>
                                    <p:cond delay="1000"/>
                                  </p:stCondLst>
                                  <p:childTnLst>
                                    <p:animScale>
                                      <p:cBhvr>
                                        <p:cTn id="39" dur="500" fill="hold"/>
                                        <p:tgtEl>
                                          <p:spTgt spid="145412"/>
                                        </p:tgtEl>
                                      </p:cBhvr>
                                      <p:by x="50000" y="50000"/>
                                    </p:animScale>
                                  </p:childTnLst>
                                </p:cTn>
                              </p:par>
                              <p:par>
                                <p:cTn id="40" presetID="6" presetClass="emph" presetSubtype="0" fill="hold" grpId="1" nodeType="withEffect">
                                  <p:stCondLst>
                                    <p:cond delay="1000"/>
                                  </p:stCondLst>
                                  <p:childTnLst>
                                    <p:animScale>
                                      <p:cBhvr>
                                        <p:cTn id="41" dur="500" fill="hold"/>
                                        <p:tgtEl>
                                          <p:spTgt spid="145415"/>
                                        </p:tgtEl>
                                      </p:cBhvr>
                                      <p:by x="50000" y="50000"/>
                                    </p:animScale>
                                  </p:childTnLst>
                                </p:cTn>
                              </p:par>
                              <p:par>
                                <p:cTn id="42" presetID="6" presetClass="emph" presetSubtype="0" fill="hold" grpId="1" nodeType="withEffect">
                                  <p:stCondLst>
                                    <p:cond delay="1000"/>
                                  </p:stCondLst>
                                  <p:childTnLst>
                                    <p:animScale>
                                      <p:cBhvr>
                                        <p:cTn id="43" dur="500" fill="hold"/>
                                        <p:tgtEl>
                                          <p:spTgt spid="145413"/>
                                        </p:tgtEl>
                                      </p:cBhvr>
                                      <p:by x="50000" y="50000"/>
                                    </p:animScale>
                                  </p:childTnLst>
                                </p:cTn>
                              </p:par>
                              <p:par>
                                <p:cTn id="44" presetID="6" presetClass="emph" presetSubtype="0" fill="hold" grpId="1" nodeType="withEffect">
                                  <p:stCondLst>
                                    <p:cond delay="1000"/>
                                  </p:stCondLst>
                                  <p:childTnLst>
                                    <p:animScale>
                                      <p:cBhvr>
                                        <p:cTn id="45" dur="500" fill="hold"/>
                                        <p:tgtEl>
                                          <p:spTgt spid="145414"/>
                                        </p:tgtEl>
                                      </p:cBhvr>
                                      <p:by x="50000" y="50000"/>
                                    </p:animScale>
                                  </p:childTnLst>
                                </p:cTn>
                              </p:par>
                            </p:childTnLst>
                          </p:cTn>
                        </p:par>
                        <p:par>
                          <p:cTn id="46" fill="hold">
                            <p:stCondLst>
                              <p:cond delay="3500"/>
                            </p:stCondLst>
                            <p:childTnLst>
                              <p:par>
                                <p:cTn id="47" presetID="0" presetClass="path" presetSubtype="0" accel="50000" decel="50000" fill="hold" grpId="2" nodeType="afterEffect">
                                  <p:stCondLst>
                                    <p:cond delay="0"/>
                                  </p:stCondLst>
                                  <p:childTnLst>
                                    <p:animMotion origin="layout" path="M 4.79167E-6 2.96296E-6 C 0.02408 -0.02084 0.00065 -0.00278 0.06367 -0.00278 C 0.07812 -0.00278 0.09231 -0.00486 0.10677 -0.00579 C 0.11614 -0.00903 0.125 -0.01343 0.13437 -0.0176 C 0.13658 -0.01852 0.13906 -0.01945 0.14127 -0.0206 C 0.14479 -0.02269 0.15169 -0.02639 0.15169 -0.02616 C 0.15937 -0.03935 0.16914 -0.04977 0.17929 -0.05579 C 0.1871 -0.06482 0.19362 -0.06829 0.20169 -0.07894 C 0.20403 -0.08195 0.20572 -0.0875 0.20846 -0.0882 C 0.2319 -0.09144 0.25572 -0.09005 0.27929 -0.09098 C 0.28489 -0.09746 0.29101 -0.10209 0.29648 -0.10857 C 0.2996 -0.12408 0.30377 -0.13982 0.30677 -0.15556 C 0.3069 -0.15672 0.31106 -0.18403 0.31197 -0.19051 C 0.31289 -0.1963 0.31562 -0.2 0.31718 -0.2051 C 0.32174 -0.22037 0.32356 -0.2375 0.32929 -0.25209 C 0.3332 -0.29769 0.33333 -0.34375 0.33437 -0.38982 C 0.33372 -0.42037 0.3427 -0.46065 0.32929 -0.48079 C 0.32617 -0.48542 0.32187 -0.4875 0.31888 -0.4926 C 0.30989 -0.50764 0.30299 -0.51528 0.29127 -0.52176 C 0.27721 -0.52986 0.29479 -0.51968 0.28112 -0.52778 C 0.27929 -0.52871 0.27591 -0.53056 0.27591 -0.53033 C 0.2125 -0.52871 0.14947 -0.52477 0.08606 -0.52176 C 0.05937 -0.51227 0.03424 -0.50672 0.00677 -0.50417 C -0.00066 -0.5051 -0.01342 -0.51922 -0.01563 -0.50695 C -0.02188 -0.47246 -0.01211 -0.39861 -0.01211 -0.39838 C -0.01146 -0.28033 -0.02383 -0.1588 -0.00691 -0.04398 C -0.00925 0.02685 -0.00977 0.2287 -0.01211 0.2287 " pathEditMode="relative" rAng="0" ptsTypes="AAAAAAAAAAAAAAAAAAAAAAAAAAA">
                                      <p:cBhvr>
                                        <p:cTn id="48" dur="3000" fill="hold"/>
                                        <p:tgtEl>
                                          <p:spTgt spid="145415"/>
                                        </p:tgtEl>
                                        <p:attrNameLst>
                                          <p:attrName>ppt_x</p:attrName>
                                          <p:attrName>ppt_y</p:attrName>
                                        </p:attrNameLst>
                                      </p:cBhvr>
                                      <p:rCtr x="15937" y="-15093"/>
                                    </p:animMotion>
                                  </p:childTnLst>
                                  <p:subTnLst>
                                    <p:audio>
                                      <p:cMediaNode vol="100000">
                                        <p:cTn display="0" masterRel="sameClick">
                                          <p:stCondLst>
                                            <p:cond evt="begin" delay="0">
                                              <p:tn val="47"/>
                                            </p:cond>
                                          </p:stCondLst>
                                          <p:endCondLst>
                                            <p:cond evt="onStopAudio" delay="0">
                                              <p:tgtEl>
                                                <p:sldTgt/>
                                              </p:tgtEl>
                                            </p:cond>
                                          </p:endCondLst>
                                        </p:cTn>
                                        <p:tgtEl>
                                          <p:sndTgt r:embed="rId4" name="WHISTLUP.WAV"/>
                                        </p:tgtEl>
                                      </p:cMediaNode>
                                    </p:audio>
                                  </p:subTnLst>
                                </p:cTn>
                              </p:par>
                              <p:par>
                                <p:cTn id="49" presetID="4" presetClass="exit" presetSubtype="16" fill="hold" nodeType="withEffect">
                                  <p:stCondLst>
                                    <p:cond delay="0"/>
                                  </p:stCondLst>
                                  <p:iterate type="lt">
                                    <p:tmPct val="0"/>
                                  </p:iterate>
                                  <p:childTnLst>
                                    <p:animEffect transition="out" filter="box(in)">
                                      <p:cBhvr>
                                        <p:cTn id="50" dur="1000"/>
                                        <p:tgtEl>
                                          <p:spTgt spid="10">
                                            <p:txEl>
                                              <p:pRg st="0" end="0"/>
                                            </p:txEl>
                                          </p:spTgt>
                                        </p:tgtEl>
                                      </p:cBhvr>
                                    </p:animEffect>
                                    <p:set>
                                      <p:cBhvr>
                                        <p:cTn id="51" dur="1" fill="hold">
                                          <p:stCondLst>
                                            <p:cond delay="999"/>
                                          </p:stCondLst>
                                        </p:cTn>
                                        <p:tgtEl>
                                          <p:spTgt spid="10">
                                            <p:txEl>
                                              <p:pRg st="0" end="0"/>
                                            </p:txEl>
                                          </p:spTgt>
                                        </p:tgtEl>
                                        <p:attrNameLst>
                                          <p:attrName>style.visibility</p:attrName>
                                        </p:attrNameLst>
                                      </p:cBhvr>
                                      <p:to>
                                        <p:strVal val="hidden"/>
                                      </p:to>
                                    </p:set>
                                  </p:childTnLst>
                                </p:cTn>
                              </p:par>
                              <p:par>
                                <p:cTn id="52" presetID="0" presetClass="path" presetSubtype="0" accel="50000" decel="50000" fill="hold" nodeType="withEffect">
                                  <p:stCondLst>
                                    <p:cond delay="500"/>
                                  </p:stCondLst>
                                  <p:childTnLst>
                                    <p:animMotion origin="layout" path="M 0.01215 -0.1794 C 0.03628 -0.19584 0.01285 -0.18149 0.07587 -0.18149 C 0.09028 -0.18149 0.10451 -0.18311 0.11892 -0.1838 C 0.1283 -0.18635 0.13715 -0.18982 0.14653 -0.19306 C 0.14878 -0.19375 0.15121 -0.19445 0.15347 -0.19537 C 0.15694 -0.19699 0.16389 -0.20024 0.16389 -0.19977 C 0.17153 -0.21019 0.18125 -0.21829 0.19149 -0.22292 C 0.1993 -0.2301 0.20573 -0.23287 0.21389 -0.24121 C 0.21614 -0.24352 0.21788 -0.24792 0.22066 -0.24815 C 0.2441 -0.25093 0.26788 -0.24977 0.29149 -0.25047 C 0.29705 -0.25556 0.30312 -0.25926 0.30868 -0.26436 C 0.3118 -0.27662 0.31597 -0.28889 0.31892 -0.30116 C 0.3191 -0.30209 0.32326 -0.32362 0.32413 -0.32871 C 0.325 -0.33311 0.32778 -0.33612 0.32934 -0.34005 C 0.33385 -0.35209 0.33576 -0.36551 0.34149 -0.37686 C 0.34531 -0.41274 0.34548 -0.44885 0.34653 -0.48519 C 0.34583 -0.5088 0.35486 -0.54051 0.34149 -0.55625 C 0.33837 -0.55996 0.33403 -0.56158 0.33108 -0.56551 C 0.32205 -0.57732 0.3151 -0.58334 0.30347 -0.58843 C 0.28941 -0.59468 0.30694 -0.58681 0.29323 -0.59306 C 0.29149 -0.59375 0.28802 -0.59537 0.28802 -0.59514 C 0.22465 -0.59375 0.16163 -0.59074 0.09826 -0.58843 C 0.07153 -0.58102 0.04635 -0.57662 0.01892 -0.57454 C 0.01146 -0.57524 -0.00122 -0.58635 -0.00347 -0.57686 C -0.00972 -0.54977 1.38889E-6 -0.4919 1.38889E-6 -0.49167 C 0.00069 -0.39908 -0.01163 -0.30371 0.00521 -0.21366 C 0.00295 -0.15811 0.00243 4.07407E-6 1.38889E-6 4.07407E-6 " pathEditMode="relative" rAng="0" ptsTypes="ffffffffffffffffffffffffffA">
                                      <p:cBhvr>
                                        <p:cTn id="53" dur="3000" fill="hold"/>
                                        <p:tgtEl>
                                          <p:spTgt spid="145412"/>
                                        </p:tgtEl>
                                        <p:attrNameLst>
                                          <p:attrName>ppt_x</p:attrName>
                                          <p:attrName>ppt_y</p:attrName>
                                        </p:attrNameLst>
                                      </p:cBhvr>
                                      <p:rCtr x="159" y="-118"/>
                                    </p:animMotion>
                                  </p:childTnLst>
                                  <p:subTnLst>
                                    <p:audio>
                                      <p:cMediaNode vol="100000">
                                        <p:cTn display="0" masterRel="sameClick">
                                          <p:stCondLst>
                                            <p:cond evt="begin" delay="0">
                                              <p:tn val="52"/>
                                            </p:cond>
                                          </p:stCondLst>
                                          <p:endCondLst>
                                            <p:cond evt="onStopAudio" delay="0">
                                              <p:tgtEl>
                                                <p:sldTgt/>
                                              </p:tgtEl>
                                            </p:cond>
                                          </p:endCondLst>
                                        </p:cTn>
                                        <p:tgtEl>
                                          <p:sndTgt r:embed="rId4" name="WHISTLUP.WAV"/>
                                        </p:tgtEl>
                                      </p:cMediaNode>
                                    </p:audio>
                                  </p:subTnLst>
                                </p:cTn>
                              </p:par>
                              <p:par>
                                <p:cTn id="54" presetID="0" presetClass="path" presetSubtype="0" accel="50000" decel="50000" fill="hold" grpId="2" nodeType="withEffect">
                                  <p:stCondLst>
                                    <p:cond delay="0"/>
                                  </p:stCondLst>
                                  <p:childTnLst>
                                    <p:animMotion origin="layout" path="M 0.16545 -0.06551 C 0.18958 -0.08796 0.16614 -0.06852 0.22899 -0.06852 C 0.2434 -0.06852 0.25764 -0.07084 0.27187 -0.07176 C 0.28125 -0.07523 0.2901 -0.08009 0.29948 -0.08449 C 0.30173 -0.08542 0.30416 -0.08658 0.30642 -0.08796 C 0.30989 -0.09005 0.31684 -0.09398 0.31684 -0.09375 C 0.32448 -0.10787 0.33402 -0.11898 0.34427 -0.12546 C 0.35208 -0.13519 0.3585 -0.13889 0.36666 -0.15046 C 0.36892 -0.15371 0.37066 -0.15949 0.37343 -0.15996 C 0.3967 -0.16366 0.42048 -0.16204 0.44409 -0.16296 C 0.44948 -0.16991 0.45555 -0.175 0.46111 -0.18195 C 0.46423 -0.19884 0.4684 -0.21551 0.47135 -0.23241 C 0.47152 -0.2338 0.47569 -0.2632 0.47656 -0.27014 C 0.47743 -0.27616 0.4802 -0.28033 0.48177 -0.28588 C 0.48628 -0.30209 0.48819 -0.32037 0.49392 -0.33611 C 0.49774 -0.38519 0.49791 -0.43449 0.49895 -0.48403 C 0.49826 -0.51667 0.50729 -0.55996 0.49392 -0.58148 C 0.4908 -0.58658 0.48645 -0.58889 0.4835 -0.59421 C 0.47448 -0.61042 0.46753 -0.61852 0.4559 -0.62546 C 0.44201 -0.63403 0.45937 -0.62338 0.44583 -0.63195 C 0.44409 -0.63287 0.44062 -0.63496 0.44062 -0.63472 C 0.37743 -0.63287 0.31458 -0.62871 0.25139 -0.62546 C 0.22465 -0.61551 0.19965 -0.60949 0.17222 -0.60648 C 0.16475 -0.60741 0.15208 -0.62269 0.14982 -0.60972 C 0.14357 -0.57269 0.1533 -0.49352 0.1533 -0.49306 C 0.15399 -0.36644 0.14184 -0.23588 0.1585 -0.11273 C 0.15625 -0.03658 0.15573 0.17986 0.1533 0.17986 " pathEditMode="relative" rAng="0" ptsTypes="ffffffffffffffffffffffffffA">
                                      <p:cBhvr>
                                        <p:cTn id="55" dur="3000" fill="hold"/>
                                        <p:tgtEl>
                                          <p:spTgt spid="145413"/>
                                        </p:tgtEl>
                                        <p:attrNameLst>
                                          <p:attrName>ppt_x</p:attrName>
                                          <p:attrName>ppt_y</p:attrName>
                                        </p:attrNameLst>
                                      </p:cBhvr>
                                      <p:rCtr x="159" y="-162"/>
                                    </p:animMotion>
                                  </p:childTnLst>
                                  <p:subTnLst>
                                    <p:audio>
                                      <p:cMediaNode vol="100000">
                                        <p:cTn display="0" masterRel="sameClick">
                                          <p:stCondLst>
                                            <p:cond evt="begin" delay="0">
                                              <p:tn val="54"/>
                                            </p:cond>
                                          </p:stCondLst>
                                          <p:endCondLst>
                                            <p:cond evt="onStopAudio" delay="0">
                                              <p:tgtEl>
                                                <p:sldTgt/>
                                              </p:tgtEl>
                                            </p:cond>
                                          </p:endCondLst>
                                        </p:cTn>
                                        <p:tgtEl>
                                          <p:sndTgt r:embed="rId4" name="WHISTLUP.WAV"/>
                                        </p:tgtEl>
                                      </p:cMediaNode>
                                    </p:audio>
                                  </p:subTnLst>
                                </p:cTn>
                              </p:par>
                              <p:par>
                                <p:cTn id="56" presetID="0" presetClass="path" presetSubtype="0" accel="50000" decel="50000" fill="hold" grpId="2" nodeType="withEffect">
                                  <p:stCondLst>
                                    <p:cond delay="500"/>
                                  </p:stCondLst>
                                  <p:childTnLst>
                                    <p:animMotion origin="layout" path="M -0.03455 -0.10185 C -0.01042 -0.12546 -0.03386 -0.10509 0.02916 -0.10509 C 0.04357 -0.10509 0.05781 -0.1074 0.07222 -0.10833 C 0.08159 -0.11203 0.09045 -0.11712 0.09982 -0.12175 C 0.10208 -0.12268 0.10451 -0.12384 0.10677 -0.12523 C 0.11024 -0.12754 0.11718 -0.13171 0.11718 -0.13148 C 0.12482 -0.14652 0.13455 -0.1581 0.14479 -0.16481 C 0.1526 -0.17523 0.15902 -0.17916 0.16718 -0.1912 C 0.16944 -0.19467 0.17118 -0.20092 0.17396 -0.20138 C 0.19739 -0.20532 0.22118 -0.2037 0.24479 -0.20462 C 0.25034 -0.21203 0.25642 -0.21736 0.26198 -0.22476 C 0.2651 -0.24236 0.26927 -0.26018 0.27222 -0.27777 C 0.27239 -0.27916 0.27656 -0.31018 0.27743 -0.31759 C 0.2783 -0.32384 0.28107 -0.32824 0.28264 -0.33402 C 0.28715 -0.35138 0.28906 -0.3706 0.29479 -0.38703 C 0.29861 -0.43888 0.29878 -0.49097 0.29982 -0.54305 C 0.29913 -0.57754 0.30816 -0.62314 0.29479 -0.64606 C 0.29166 -0.65138 0.28732 -0.6537 0.28437 -0.65925 C 0.27534 -0.67638 0.2684 -0.68495 0.25677 -0.69236 C 0.24271 -0.70138 0.26024 -0.69004 0.24652 -0.69907 C 0.24479 -0.7 0.24132 -0.70231 0.24132 -0.70208 C 0.17795 -0.7 0.11493 -0.69583 0.05156 -0.69236 C 0.02482 -0.68171 -0.00035 -0.67546 -0.02778 -0.67245 C -0.03525 -0.67337 -0.04792 -0.68935 -0.05018 -0.67569 C -0.05643 -0.63657 -0.0467 -0.553 -0.0467 -0.55277 C -0.04601 -0.41921 -0.05834 -0.28148 -0.0415 -0.15162 C -0.04375 -0.07129 -0.04427 0.15695 -0.0467 0.15695 " pathEditMode="relative" rAng="0" ptsTypes="ffffffffffffffffffffffffffA">
                                      <p:cBhvr>
                                        <p:cTn id="57" dur="3000" fill="hold"/>
                                        <p:tgtEl>
                                          <p:spTgt spid="145414"/>
                                        </p:tgtEl>
                                        <p:attrNameLst>
                                          <p:attrName>ppt_x</p:attrName>
                                          <p:attrName>ppt_y</p:attrName>
                                        </p:attrNameLst>
                                      </p:cBhvr>
                                      <p:rCtr x="159" y="-171"/>
                                    </p:animMotion>
                                  </p:childTnLst>
                                  <p:subTnLst>
                                    <p:audio>
                                      <p:cMediaNode vol="100000">
                                        <p:cTn display="0" masterRel="sameClick">
                                          <p:stCondLst>
                                            <p:cond evt="begin" delay="0">
                                              <p:tn val="56"/>
                                            </p:cond>
                                          </p:stCondLst>
                                          <p:endCondLst>
                                            <p:cond evt="onStopAudio" delay="0">
                                              <p:tgtEl>
                                                <p:sldTgt/>
                                              </p:tgtEl>
                                            </p:cond>
                                          </p:endCondLst>
                                        </p:cTn>
                                        <p:tgtEl>
                                          <p:sndTgt r:embed="rId4" name="WHISTLUP.WAV"/>
                                        </p:tgtEl>
                                      </p:cMediaNode>
                                    </p:audio>
                                  </p:subTnLst>
                                </p:cTn>
                              </p:par>
                              <p:par>
                                <p:cTn id="58" presetID="4" presetClass="entr" presetSubtype="16" fill="hold" nodeType="withEffect">
                                  <p:stCondLst>
                                    <p:cond delay="500"/>
                                  </p:stCondLst>
                                  <p:childTnLst>
                                    <p:set>
                                      <p:cBhvr>
                                        <p:cTn id="59" dur="1" fill="hold">
                                          <p:stCondLst>
                                            <p:cond delay="0"/>
                                          </p:stCondLst>
                                        </p:cTn>
                                        <p:tgtEl>
                                          <p:spTgt spid="145420"/>
                                        </p:tgtEl>
                                        <p:attrNameLst>
                                          <p:attrName>style.visibility</p:attrName>
                                        </p:attrNameLst>
                                      </p:cBhvr>
                                      <p:to>
                                        <p:strVal val="visible"/>
                                      </p:to>
                                    </p:set>
                                    <p:animEffect transition="in" filter="box(in)">
                                      <p:cBhvr>
                                        <p:cTn id="60" dur="500"/>
                                        <p:tgtEl>
                                          <p:spTgt spid="145420"/>
                                        </p:tgtEl>
                                      </p:cBhvr>
                                    </p:animEffect>
                                  </p:childTnLst>
                                  <p:subTnLst>
                                    <p:audio>
                                      <p:cMediaNode vol="90000">
                                        <p:cTn display="0" masterRel="sameClick">
                                          <p:stCondLst>
                                            <p:cond evt="begin" delay="0">
                                              <p:tn val="58"/>
                                            </p:cond>
                                          </p:stCondLst>
                                          <p:endCondLst>
                                            <p:cond evt="onStopAudio" delay="0">
                                              <p:tgtEl>
                                                <p:sldTgt/>
                                              </p:tgtEl>
                                            </p:cond>
                                          </p:endCondLst>
                                        </p:cTn>
                                        <p:tgtEl>
                                          <p:sndTgt r:embed="rId5" name="chimes.wav"/>
                                        </p:tgtEl>
                                      </p:cMediaNode>
                                    </p:audio>
                                  </p:subTnLst>
                                </p:cTn>
                              </p:par>
                              <p:par>
                                <p:cTn id="61" presetID="9" presetClass="entr" presetSubtype="0" fill="hold" nodeType="withEffect">
                                  <p:stCondLst>
                                    <p:cond delay="500"/>
                                  </p:stCondLst>
                                  <p:childTnLst>
                                    <p:set>
                                      <p:cBhvr>
                                        <p:cTn id="62" dur="1" fill="hold">
                                          <p:stCondLst>
                                            <p:cond delay="0"/>
                                          </p:stCondLst>
                                        </p:cTn>
                                        <p:tgtEl>
                                          <p:spTgt spid="145416"/>
                                        </p:tgtEl>
                                        <p:attrNameLst>
                                          <p:attrName>style.visibility</p:attrName>
                                        </p:attrNameLst>
                                      </p:cBhvr>
                                      <p:to>
                                        <p:strVal val="visible"/>
                                      </p:to>
                                    </p:set>
                                    <p:animEffect transition="in" filter="dissolve">
                                      <p:cBhvr>
                                        <p:cTn id="63" dur="500"/>
                                        <p:tgtEl>
                                          <p:spTgt spid="145416"/>
                                        </p:tgtEl>
                                      </p:cBhvr>
                                    </p:animEffect>
                                  </p:childTnLst>
                                  <p:subTnLst>
                                    <p:audio>
                                      <p:cMediaNode vol="100000">
                                        <p:cTn display="0" masterRel="sameClick">
                                          <p:stCondLst>
                                            <p:cond evt="begin" delay="0">
                                              <p:tn val="61"/>
                                            </p:cond>
                                          </p:stCondLst>
                                          <p:endCondLst>
                                            <p:cond evt="onStopAudio" delay="0">
                                              <p:tgtEl>
                                                <p:sldTgt/>
                                              </p:tgtEl>
                                            </p:cond>
                                          </p:endCondLst>
                                        </p:cTn>
                                        <p:tgtEl>
                                          <p:sndTgt r:embed="rId4" name="WHISTLUP.WAV"/>
                                        </p:tgtEl>
                                      </p:cMediaNode>
                                    </p:audio>
                                  </p:subTnLst>
                                </p:cTn>
                              </p:par>
                            </p:childTnLst>
                          </p:cTn>
                        </p:par>
                        <p:par>
                          <p:cTn id="64" fill="hold">
                            <p:stCondLst>
                              <p:cond delay="7000"/>
                            </p:stCondLst>
                            <p:childTnLst>
                              <p:par>
                                <p:cTn id="65" presetID="42" presetClass="path" presetSubtype="0" accel="50000" decel="50000" fill="hold" nodeType="afterEffect">
                                  <p:stCondLst>
                                    <p:cond delay="500"/>
                                  </p:stCondLst>
                                  <p:childTnLst>
                                    <p:animMotion origin="layout" path="M 0 -0.02222 L 0 -4.44444E-6 " pathEditMode="relative" rAng="0" ptsTypes="AA">
                                      <p:cBhvr>
                                        <p:cTn id="66" dur="5000" fill="hold"/>
                                        <p:tgtEl>
                                          <p:spTgt spid="145417"/>
                                        </p:tgtEl>
                                        <p:attrNameLst>
                                          <p:attrName>ppt_x</p:attrName>
                                          <p:attrName>ppt_y</p:attrName>
                                        </p:attrNameLst>
                                      </p:cBhvr>
                                      <p:rCtr x="0" y="1111"/>
                                    </p:animMotion>
                                  </p:childTnLst>
                                  <p:subTnLst>
                                    <p:audio>
                                      <p:cMediaNode vol="100000">
                                        <p:cTn display="0" masterRel="sameClick">
                                          <p:stCondLst>
                                            <p:cond evt="begin" delay="0">
                                              <p:tn val="65"/>
                                            </p:cond>
                                          </p:stCondLst>
                                          <p:endCondLst>
                                            <p:cond evt="onStopAudio" delay="0">
                                              <p:tgtEl>
                                                <p:sldTgt/>
                                              </p:tgtEl>
                                            </p:cond>
                                          </p:endCondLst>
                                        </p:cTn>
                                        <p:tgtEl>
                                          <p:sndTgt r:embed="rId6" name="WHISTLDN.WAV"/>
                                        </p:tgtEl>
                                      </p:cMediaNode>
                                    </p:audio>
                                  </p:subTnLst>
                                </p:cTn>
                              </p:par>
                            </p:childTnLst>
                          </p:cTn>
                        </p:par>
                      </p:childTnLst>
                    </p:cTn>
                  </p:par>
                  <p:par>
                    <p:cTn id="67" fill="hold">
                      <p:stCondLst>
                        <p:cond delay="indefinite"/>
                      </p:stCondLst>
                      <p:childTnLst>
                        <p:par>
                          <p:cTn id="68" fill="hold">
                            <p:stCondLst>
                              <p:cond delay="0"/>
                            </p:stCondLst>
                            <p:childTnLst>
                              <p:par>
                                <p:cTn id="69" presetID="32" presetClass="emph" presetSubtype="0" fill="hold" nodeType="clickEffect">
                                  <p:stCondLst>
                                    <p:cond delay="0"/>
                                  </p:stCondLst>
                                  <p:childTnLst>
                                    <p:animClr clrSpc="rgb" dir="cw">
                                      <p:cBhvr override="childStyle">
                                        <p:cTn id="70" dur="100" fill="hold"/>
                                        <p:tgtEl>
                                          <p:spTgt spid="145416"/>
                                        </p:tgtEl>
                                        <p:attrNameLst>
                                          <p:attrName>style.color</p:attrName>
                                        </p:attrNameLst>
                                      </p:cBhvr>
                                      <p:to>
                                        <a:schemeClr val="accent2"/>
                                      </p:to>
                                    </p:animClr>
                                    <p:animClr clrSpc="rgb" dir="cw">
                                      <p:cBhvr>
                                        <p:cTn id="71" dur="100" fill="hold"/>
                                        <p:tgtEl>
                                          <p:spTgt spid="145416"/>
                                        </p:tgtEl>
                                        <p:attrNameLst>
                                          <p:attrName>fillcolor</p:attrName>
                                        </p:attrNameLst>
                                      </p:cBhvr>
                                      <p:to>
                                        <a:schemeClr val="accent2"/>
                                      </p:to>
                                    </p:animClr>
                                    <p:set>
                                      <p:cBhvr>
                                        <p:cTn id="72" dur="100" fill="hold"/>
                                        <p:tgtEl>
                                          <p:spTgt spid="145416"/>
                                        </p:tgtEl>
                                        <p:attrNameLst>
                                          <p:attrName>fill.type</p:attrName>
                                        </p:attrNameLst>
                                      </p:cBhvr>
                                      <p:to>
                                        <p:strVal val="solid"/>
                                      </p:to>
                                    </p:set>
                                    <p:set>
                                      <p:cBhvr>
                                        <p:cTn id="73" dur="100" fill="hold"/>
                                        <p:tgtEl>
                                          <p:spTgt spid="145416"/>
                                        </p:tgtEl>
                                        <p:attrNameLst>
                                          <p:attrName>fill.on</p:attrName>
                                        </p:attrNameLst>
                                      </p:cBhvr>
                                      <p:to>
                                        <p:strVal val="true"/>
                                      </p:to>
                                    </p:set>
                                    <p:animRot by="120000">
                                      <p:cBhvr>
                                        <p:cTn id="74" dur="100" fill="hold">
                                          <p:stCondLst>
                                            <p:cond delay="0"/>
                                          </p:stCondLst>
                                        </p:cTn>
                                        <p:tgtEl>
                                          <p:spTgt spid="145416"/>
                                        </p:tgtEl>
                                        <p:attrNameLst>
                                          <p:attrName>r</p:attrName>
                                        </p:attrNameLst>
                                      </p:cBhvr>
                                    </p:animRot>
                                    <p:animRot by="-240000">
                                      <p:cBhvr>
                                        <p:cTn id="75" dur="200" fill="hold">
                                          <p:stCondLst>
                                            <p:cond delay="200"/>
                                          </p:stCondLst>
                                        </p:cTn>
                                        <p:tgtEl>
                                          <p:spTgt spid="145416"/>
                                        </p:tgtEl>
                                        <p:attrNameLst>
                                          <p:attrName>r</p:attrName>
                                        </p:attrNameLst>
                                      </p:cBhvr>
                                    </p:animRot>
                                    <p:animRot by="240000">
                                      <p:cBhvr>
                                        <p:cTn id="76" dur="200" fill="hold">
                                          <p:stCondLst>
                                            <p:cond delay="400"/>
                                          </p:stCondLst>
                                        </p:cTn>
                                        <p:tgtEl>
                                          <p:spTgt spid="145416"/>
                                        </p:tgtEl>
                                        <p:attrNameLst>
                                          <p:attrName>r</p:attrName>
                                        </p:attrNameLst>
                                      </p:cBhvr>
                                    </p:animRot>
                                    <p:animRot by="-240000">
                                      <p:cBhvr>
                                        <p:cTn id="77" dur="200" fill="hold">
                                          <p:stCondLst>
                                            <p:cond delay="600"/>
                                          </p:stCondLst>
                                        </p:cTn>
                                        <p:tgtEl>
                                          <p:spTgt spid="145416"/>
                                        </p:tgtEl>
                                        <p:attrNameLst>
                                          <p:attrName>r</p:attrName>
                                        </p:attrNameLst>
                                      </p:cBhvr>
                                    </p:animRot>
                                    <p:animRot by="120000">
                                      <p:cBhvr>
                                        <p:cTn id="78" dur="200" fill="hold">
                                          <p:stCondLst>
                                            <p:cond delay="800"/>
                                          </p:stCondLst>
                                        </p:cTn>
                                        <p:tgtEl>
                                          <p:spTgt spid="145416"/>
                                        </p:tgtEl>
                                        <p:attrNameLst>
                                          <p:attrName>r</p:attrName>
                                        </p:attrNameLst>
                                      </p:cBhvr>
                                    </p:animRot>
                                  </p:childTnLst>
                                  <p:subTnLst>
                                    <p:audio>
                                      <p:cMediaNode vol="90000">
                                        <p:cTn display="0" masterRel="sameClick">
                                          <p:stCondLst>
                                            <p:cond evt="begin" delay="0">
                                              <p:tn val="69"/>
                                            </p:cond>
                                          </p:stCondLst>
                                          <p:endCondLst>
                                            <p:cond evt="onStopAudio" delay="0">
                                              <p:tgtEl>
                                                <p:sldTgt/>
                                              </p:tgtEl>
                                            </p:cond>
                                          </p:endCondLst>
                                        </p:cTn>
                                        <p:tgtEl>
                                          <p:sndTgt r:embed="rId7" name="Grinder.wav"/>
                                        </p:tgtEl>
                                      </p:cMediaNode>
                                    </p:audio>
                                  </p:subTnLst>
                                </p:cTn>
                              </p:par>
                              <p:par>
                                <p:cTn id="79" presetID="32" presetClass="emph" presetSubtype="0" fill="hold" nodeType="withEffect">
                                  <p:stCondLst>
                                    <p:cond delay="0"/>
                                  </p:stCondLst>
                                  <p:childTnLst>
                                    <p:animClr clrSpc="rgb" dir="cw">
                                      <p:cBhvr override="childStyle">
                                        <p:cTn id="80" dur="100" fill="hold"/>
                                        <p:tgtEl>
                                          <p:spTgt spid="145420"/>
                                        </p:tgtEl>
                                        <p:attrNameLst>
                                          <p:attrName>style.color</p:attrName>
                                        </p:attrNameLst>
                                      </p:cBhvr>
                                      <p:to>
                                        <a:schemeClr val="accent2"/>
                                      </p:to>
                                    </p:animClr>
                                    <p:animClr clrSpc="rgb" dir="cw">
                                      <p:cBhvr>
                                        <p:cTn id="81" dur="100" fill="hold"/>
                                        <p:tgtEl>
                                          <p:spTgt spid="145420"/>
                                        </p:tgtEl>
                                        <p:attrNameLst>
                                          <p:attrName>fillcolor</p:attrName>
                                        </p:attrNameLst>
                                      </p:cBhvr>
                                      <p:to>
                                        <a:schemeClr val="accent2"/>
                                      </p:to>
                                    </p:animClr>
                                    <p:set>
                                      <p:cBhvr>
                                        <p:cTn id="82" dur="100" fill="hold"/>
                                        <p:tgtEl>
                                          <p:spTgt spid="145420"/>
                                        </p:tgtEl>
                                        <p:attrNameLst>
                                          <p:attrName>fill.type</p:attrName>
                                        </p:attrNameLst>
                                      </p:cBhvr>
                                      <p:to>
                                        <p:strVal val="solid"/>
                                      </p:to>
                                    </p:set>
                                    <p:set>
                                      <p:cBhvr>
                                        <p:cTn id="83" dur="100" fill="hold"/>
                                        <p:tgtEl>
                                          <p:spTgt spid="145420"/>
                                        </p:tgtEl>
                                        <p:attrNameLst>
                                          <p:attrName>fill.on</p:attrName>
                                        </p:attrNameLst>
                                      </p:cBhvr>
                                      <p:to>
                                        <p:strVal val="true"/>
                                      </p:to>
                                    </p:set>
                                    <p:animRot by="120000">
                                      <p:cBhvr>
                                        <p:cTn id="84" dur="100" fill="hold">
                                          <p:stCondLst>
                                            <p:cond delay="0"/>
                                          </p:stCondLst>
                                        </p:cTn>
                                        <p:tgtEl>
                                          <p:spTgt spid="145420"/>
                                        </p:tgtEl>
                                        <p:attrNameLst>
                                          <p:attrName>r</p:attrName>
                                        </p:attrNameLst>
                                      </p:cBhvr>
                                    </p:animRot>
                                    <p:animRot by="-240000">
                                      <p:cBhvr>
                                        <p:cTn id="85" dur="200" fill="hold">
                                          <p:stCondLst>
                                            <p:cond delay="200"/>
                                          </p:stCondLst>
                                        </p:cTn>
                                        <p:tgtEl>
                                          <p:spTgt spid="145420"/>
                                        </p:tgtEl>
                                        <p:attrNameLst>
                                          <p:attrName>r</p:attrName>
                                        </p:attrNameLst>
                                      </p:cBhvr>
                                    </p:animRot>
                                    <p:animRot by="240000">
                                      <p:cBhvr>
                                        <p:cTn id="86" dur="200" fill="hold">
                                          <p:stCondLst>
                                            <p:cond delay="400"/>
                                          </p:stCondLst>
                                        </p:cTn>
                                        <p:tgtEl>
                                          <p:spTgt spid="145420"/>
                                        </p:tgtEl>
                                        <p:attrNameLst>
                                          <p:attrName>r</p:attrName>
                                        </p:attrNameLst>
                                      </p:cBhvr>
                                    </p:animRot>
                                    <p:animRot by="-240000">
                                      <p:cBhvr>
                                        <p:cTn id="87" dur="200" fill="hold">
                                          <p:stCondLst>
                                            <p:cond delay="600"/>
                                          </p:stCondLst>
                                        </p:cTn>
                                        <p:tgtEl>
                                          <p:spTgt spid="145420"/>
                                        </p:tgtEl>
                                        <p:attrNameLst>
                                          <p:attrName>r</p:attrName>
                                        </p:attrNameLst>
                                      </p:cBhvr>
                                    </p:animRot>
                                    <p:animRot by="120000">
                                      <p:cBhvr>
                                        <p:cTn id="88" dur="200" fill="hold">
                                          <p:stCondLst>
                                            <p:cond delay="800"/>
                                          </p:stCondLst>
                                        </p:cTn>
                                        <p:tgtEl>
                                          <p:spTgt spid="145420"/>
                                        </p:tgtEl>
                                        <p:attrNameLst>
                                          <p:attrName>r</p:attrName>
                                        </p:attrNameLst>
                                      </p:cBhvr>
                                    </p:animRot>
                                  </p:childTnLst>
                                </p:cTn>
                              </p:par>
                            </p:childTnLst>
                          </p:cTn>
                        </p:par>
                        <p:par>
                          <p:cTn id="89" fill="hold">
                            <p:stCondLst>
                              <p:cond delay="1000"/>
                            </p:stCondLst>
                            <p:childTnLst>
                              <p:par>
                                <p:cTn id="90" presetID="32" presetClass="emph" presetSubtype="0" fill="hold" nodeType="afterEffect">
                                  <p:stCondLst>
                                    <p:cond delay="0"/>
                                  </p:stCondLst>
                                  <p:childTnLst>
                                    <p:animClr clrSpc="rgb" dir="cw">
                                      <p:cBhvr override="childStyle">
                                        <p:cTn id="91" dur="100" fill="hold"/>
                                        <p:tgtEl>
                                          <p:spTgt spid="145420"/>
                                        </p:tgtEl>
                                        <p:attrNameLst>
                                          <p:attrName>style.color</p:attrName>
                                        </p:attrNameLst>
                                      </p:cBhvr>
                                      <p:to>
                                        <a:schemeClr val="accent2"/>
                                      </p:to>
                                    </p:animClr>
                                    <p:animClr clrSpc="rgb" dir="cw">
                                      <p:cBhvr>
                                        <p:cTn id="92" dur="100" fill="hold"/>
                                        <p:tgtEl>
                                          <p:spTgt spid="145420"/>
                                        </p:tgtEl>
                                        <p:attrNameLst>
                                          <p:attrName>fillcolor</p:attrName>
                                        </p:attrNameLst>
                                      </p:cBhvr>
                                      <p:to>
                                        <a:schemeClr val="accent2"/>
                                      </p:to>
                                    </p:animClr>
                                    <p:set>
                                      <p:cBhvr>
                                        <p:cTn id="93" dur="100" fill="hold"/>
                                        <p:tgtEl>
                                          <p:spTgt spid="145420"/>
                                        </p:tgtEl>
                                        <p:attrNameLst>
                                          <p:attrName>fill.type</p:attrName>
                                        </p:attrNameLst>
                                      </p:cBhvr>
                                      <p:to>
                                        <p:strVal val="solid"/>
                                      </p:to>
                                    </p:set>
                                    <p:set>
                                      <p:cBhvr>
                                        <p:cTn id="94" dur="100" fill="hold"/>
                                        <p:tgtEl>
                                          <p:spTgt spid="145420"/>
                                        </p:tgtEl>
                                        <p:attrNameLst>
                                          <p:attrName>fill.on</p:attrName>
                                        </p:attrNameLst>
                                      </p:cBhvr>
                                      <p:to>
                                        <p:strVal val="true"/>
                                      </p:to>
                                    </p:set>
                                    <p:animRot by="120000">
                                      <p:cBhvr>
                                        <p:cTn id="95" dur="100" fill="hold">
                                          <p:stCondLst>
                                            <p:cond delay="0"/>
                                          </p:stCondLst>
                                        </p:cTn>
                                        <p:tgtEl>
                                          <p:spTgt spid="145420"/>
                                        </p:tgtEl>
                                        <p:attrNameLst>
                                          <p:attrName>r</p:attrName>
                                        </p:attrNameLst>
                                      </p:cBhvr>
                                    </p:animRot>
                                    <p:animRot by="-240000">
                                      <p:cBhvr>
                                        <p:cTn id="96" dur="200" fill="hold">
                                          <p:stCondLst>
                                            <p:cond delay="200"/>
                                          </p:stCondLst>
                                        </p:cTn>
                                        <p:tgtEl>
                                          <p:spTgt spid="145420"/>
                                        </p:tgtEl>
                                        <p:attrNameLst>
                                          <p:attrName>r</p:attrName>
                                        </p:attrNameLst>
                                      </p:cBhvr>
                                    </p:animRot>
                                    <p:animRot by="240000">
                                      <p:cBhvr>
                                        <p:cTn id="97" dur="200" fill="hold">
                                          <p:stCondLst>
                                            <p:cond delay="400"/>
                                          </p:stCondLst>
                                        </p:cTn>
                                        <p:tgtEl>
                                          <p:spTgt spid="145420"/>
                                        </p:tgtEl>
                                        <p:attrNameLst>
                                          <p:attrName>r</p:attrName>
                                        </p:attrNameLst>
                                      </p:cBhvr>
                                    </p:animRot>
                                    <p:animRot by="-240000">
                                      <p:cBhvr>
                                        <p:cTn id="98" dur="200" fill="hold">
                                          <p:stCondLst>
                                            <p:cond delay="600"/>
                                          </p:stCondLst>
                                        </p:cTn>
                                        <p:tgtEl>
                                          <p:spTgt spid="145420"/>
                                        </p:tgtEl>
                                        <p:attrNameLst>
                                          <p:attrName>r</p:attrName>
                                        </p:attrNameLst>
                                      </p:cBhvr>
                                    </p:animRot>
                                    <p:animRot by="120000">
                                      <p:cBhvr>
                                        <p:cTn id="99" dur="200" fill="hold">
                                          <p:stCondLst>
                                            <p:cond delay="800"/>
                                          </p:stCondLst>
                                        </p:cTn>
                                        <p:tgtEl>
                                          <p:spTgt spid="145420"/>
                                        </p:tgtEl>
                                        <p:attrNameLst>
                                          <p:attrName>r</p:attrName>
                                        </p:attrNameLst>
                                      </p:cBhvr>
                                    </p:animRot>
                                  </p:childTnLst>
                                </p:cTn>
                              </p:par>
                              <p:par>
                                <p:cTn id="100" presetID="10" presetClass="entr" presetSubtype="0" fill="hold" grpId="0" nodeType="withEffect">
                                  <p:stCondLst>
                                    <p:cond delay="0"/>
                                  </p:stCondLst>
                                  <p:iterate type="lt">
                                    <p:tmPct val="13000"/>
                                  </p:iterate>
                                  <p:childTnLst>
                                    <p:set>
                                      <p:cBhvr>
                                        <p:cTn id="101" dur="1" fill="hold">
                                          <p:stCondLst>
                                            <p:cond delay="0"/>
                                          </p:stCondLst>
                                        </p:cTn>
                                        <p:tgtEl>
                                          <p:spTgt spid="11"/>
                                        </p:tgtEl>
                                        <p:attrNameLst>
                                          <p:attrName>style.visibility</p:attrName>
                                        </p:attrNameLst>
                                      </p:cBhvr>
                                      <p:to>
                                        <p:strVal val="visible"/>
                                      </p:to>
                                    </p:set>
                                    <p:animEffect transition="in" filter="fade">
                                      <p:cBhvr>
                                        <p:cTn id="102" dur="500"/>
                                        <p:tgtEl>
                                          <p:spTgt spid="11"/>
                                        </p:tgtEl>
                                      </p:cBhvr>
                                    </p:animEffect>
                                  </p:childTnLst>
                                </p:cTn>
                              </p:par>
                              <p:par>
                                <p:cTn id="103" presetID="32" presetClass="emph" presetSubtype="0" repeatCount="3000" fill="hold" nodeType="withEffect">
                                  <p:stCondLst>
                                    <p:cond delay="0"/>
                                  </p:stCondLst>
                                  <p:childTnLst>
                                    <p:animClr clrSpc="rgb" dir="cw">
                                      <p:cBhvr override="childStyle">
                                        <p:cTn id="104" dur="100" fill="hold"/>
                                        <p:tgtEl>
                                          <p:spTgt spid="145416"/>
                                        </p:tgtEl>
                                        <p:attrNameLst>
                                          <p:attrName>style.color</p:attrName>
                                        </p:attrNameLst>
                                      </p:cBhvr>
                                      <p:to>
                                        <a:schemeClr val="accent2"/>
                                      </p:to>
                                    </p:animClr>
                                    <p:animClr clrSpc="rgb" dir="cw">
                                      <p:cBhvr>
                                        <p:cTn id="105" dur="100" fill="hold"/>
                                        <p:tgtEl>
                                          <p:spTgt spid="145416"/>
                                        </p:tgtEl>
                                        <p:attrNameLst>
                                          <p:attrName>fillcolor</p:attrName>
                                        </p:attrNameLst>
                                      </p:cBhvr>
                                      <p:to>
                                        <a:schemeClr val="accent2"/>
                                      </p:to>
                                    </p:animClr>
                                    <p:set>
                                      <p:cBhvr>
                                        <p:cTn id="106" dur="100" fill="hold"/>
                                        <p:tgtEl>
                                          <p:spTgt spid="145416"/>
                                        </p:tgtEl>
                                        <p:attrNameLst>
                                          <p:attrName>fill.type</p:attrName>
                                        </p:attrNameLst>
                                      </p:cBhvr>
                                      <p:to>
                                        <p:strVal val="solid"/>
                                      </p:to>
                                    </p:set>
                                    <p:set>
                                      <p:cBhvr>
                                        <p:cTn id="107" dur="100" fill="hold"/>
                                        <p:tgtEl>
                                          <p:spTgt spid="145416"/>
                                        </p:tgtEl>
                                        <p:attrNameLst>
                                          <p:attrName>fill.on</p:attrName>
                                        </p:attrNameLst>
                                      </p:cBhvr>
                                      <p:to>
                                        <p:strVal val="true"/>
                                      </p:to>
                                    </p:set>
                                    <p:animRot by="120000">
                                      <p:cBhvr>
                                        <p:cTn id="108" dur="100" fill="hold">
                                          <p:stCondLst>
                                            <p:cond delay="0"/>
                                          </p:stCondLst>
                                        </p:cTn>
                                        <p:tgtEl>
                                          <p:spTgt spid="145416"/>
                                        </p:tgtEl>
                                        <p:attrNameLst>
                                          <p:attrName>r</p:attrName>
                                        </p:attrNameLst>
                                      </p:cBhvr>
                                    </p:animRot>
                                    <p:animRot by="-240000">
                                      <p:cBhvr>
                                        <p:cTn id="109" dur="200" fill="hold">
                                          <p:stCondLst>
                                            <p:cond delay="200"/>
                                          </p:stCondLst>
                                        </p:cTn>
                                        <p:tgtEl>
                                          <p:spTgt spid="145416"/>
                                        </p:tgtEl>
                                        <p:attrNameLst>
                                          <p:attrName>r</p:attrName>
                                        </p:attrNameLst>
                                      </p:cBhvr>
                                    </p:animRot>
                                    <p:animRot by="240000">
                                      <p:cBhvr>
                                        <p:cTn id="110" dur="200" fill="hold">
                                          <p:stCondLst>
                                            <p:cond delay="400"/>
                                          </p:stCondLst>
                                        </p:cTn>
                                        <p:tgtEl>
                                          <p:spTgt spid="145416"/>
                                        </p:tgtEl>
                                        <p:attrNameLst>
                                          <p:attrName>r</p:attrName>
                                        </p:attrNameLst>
                                      </p:cBhvr>
                                    </p:animRot>
                                    <p:animRot by="-240000">
                                      <p:cBhvr>
                                        <p:cTn id="111" dur="200" fill="hold">
                                          <p:stCondLst>
                                            <p:cond delay="600"/>
                                          </p:stCondLst>
                                        </p:cTn>
                                        <p:tgtEl>
                                          <p:spTgt spid="145416"/>
                                        </p:tgtEl>
                                        <p:attrNameLst>
                                          <p:attrName>r</p:attrName>
                                        </p:attrNameLst>
                                      </p:cBhvr>
                                    </p:animRot>
                                    <p:animRot by="120000">
                                      <p:cBhvr>
                                        <p:cTn id="112" dur="200" fill="hold">
                                          <p:stCondLst>
                                            <p:cond delay="800"/>
                                          </p:stCondLst>
                                        </p:cTn>
                                        <p:tgtEl>
                                          <p:spTgt spid="145416"/>
                                        </p:tgtEl>
                                        <p:attrNameLst>
                                          <p:attrName>r</p:attrName>
                                        </p:attrNameLst>
                                      </p:cBhvr>
                                    </p:animRot>
                                  </p:childTnLst>
                                </p:cTn>
                              </p:par>
                              <p:par>
                                <p:cTn id="113" presetID="32" presetClass="emph" presetSubtype="0" repeatCount="5000" fill="hold" nodeType="withEffect">
                                  <p:stCondLst>
                                    <p:cond delay="0"/>
                                  </p:stCondLst>
                                  <p:childTnLst>
                                    <p:animClr clrSpc="rgb" dir="cw">
                                      <p:cBhvr override="childStyle">
                                        <p:cTn id="114" dur="100" fill="hold"/>
                                        <p:tgtEl>
                                          <p:spTgt spid="145417"/>
                                        </p:tgtEl>
                                        <p:attrNameLst>
                                          <p:attrName>style.color</p:attrName>
                                        </p:attrNameLst>
                                      </p:cBhvr>
                                      <p:to>
                                        <a:schemeClr val="accent2"/>
                                      </p:to>
                                    </p:animClr>
                                    <p:animClr clrSpc="rgb" dir="cw">
                                      <p:cBhvr>
                                        <p:cTn id="115" dur="100" fill="hold"/>
                                        <p:tgtEl>
                                          <p:spTgt spid="145417"/>
                                        </p:tgtEl>
                                        <p:attrNameLst>
                                          <p:attrName>fillcolor</p:attrName>
                                        </p:attrNameLst>
                                      </p:cBhvr>
                                      <p:to>
                                        <a:schemeClr val="accent2"/>
                                      </p:to>
                                    </p:animClr>
                                    <p:set>
                                      <p:cBhvr>
                                        <p:cTn id="116" dur="100" fill="hold"/>
                                        <p:tgtEl>
                                          <p:spTgt spid="145417"/>
                                        </p:tgtEl>
                                        <p:attrNameLst>
                                          <p:attrName>fill.type</p:attrName>
                                        </p:attrNameLst>
                                      </p:cBhvr>
                                      <p:to>
                                        <p:strVal val="solid"/>
                                      </p:to>
                                    </p:set>
                                    <p:set>
                                      <p:cBhvr>
                                        <p:cTn id="117" dur="100" fill="hold"/>
                                        <p:tgtEl>
                                          <p:spTgt spid="145417"/>
                                        </p:tgtEl>
                                        <p:attrNameLst>
                                          <p:attrName>fill.on</p:attrName>
                                        </p:attrNameLst>
                                      </p:cBhvr>
                                      <p:to>
                                        <p:strVal val="true"/>
                                      </p:to>
                                    </p:set>
                                    <p:animRot by="120000">
                                      <p:cBhvr>
                                        <p:cTn id="118" dur="100" fill="hold">
                                          <p:stCondLst>
                                            <p:cond delay="0"/>
                                          </p:stCondLst>
                                        </p:cTn>
                                        <p:tgtEl>
                                          <p:spTgt spid="145417"/>
                                        </p:tgtEl>
                                        <p:attrNameLst>
                                          <p:attrName>r</p:attrName>
                                        </p:attrNameLst>
                                      </p:cBhvr>
                                    </p:animRot>
                                    <p:animRot by="-240000">
                                      <p:cBhvr>
                                        <p:cTn id="119" dur="200" fill="hold">
                                          <p:stCondLst>
                                            <p:cond delay="200"/>
                                          </p:stCondLst>
                                        </p:cTn>
                                        <p:tgtEl>
                                          <p:spTgt spid="145417"/>
                                        </p:tgtEl>
                                        <p:attrNameLst>
                                          <p:attrName>r</p:attrName>
                                        </p:attrNameLst>
                                      </p:cBhvr>
                                    </p:animRot>
                                    <p:animRot by="240000">
                                      <p:cBhvr>
                                        <p:cTn id="120" dur="200" fill="hold">
                                          <p:stCondLst>
                                            <p:cond delay="400"/>
                                          </p:stCondLst>
                                        </p:cTn>
                                        <p:tgtEl>
                                          <p:spTgt spid="145417"/>
                                        </p:tgtEl>
                                        <p:attrNameLst>
                                          <p:attrName>r</p:attrName>
                                        </p:attrNameLst>
                                      </p:cBhvr>
                                    </p:animRot>
                                    <p:animRot by="-240000">
                                      <p:cBhvr>
                                        <p:cTn id="121" dur="200" fill="hold">
                                          <p:stCondLst>
                                            <p:cond delay="600"/>
                                          </p:stCondLst>
                                        </p:cTn>
                                        <p:tgtEl>
                                          <p:spTgt spid="145417"/>
                                        </p:tgtEl>
                                        <p:attrNameLst>
                                          <p:attrName>r</p:attrName>
                                        </p:attrNameLst>
                                      </p:cBhvr>
                                    </p:animRot>
                                    <p:animRot by="120000">
                                      <p:cBhvr>
                                        <p:cTn id="122" dur="200" fill="hold">
                                          <p:stCondLst>
                                            <p:cond delay="800"/>
                                          </p:stCondLst>
                                        </p:cTn>
                                        <p:tgtEl>
                                          <p:spTgt spid="145417"/>
                                        </p:tgtEl>
                                        <p:attrNameLst>
                                          <p:attrName>r</p:attrName>
                                        </p:attrNameLst>
                                      </p:cBhvr>
                                    </p:animRot>
                                  </p:childTnLst>
                                </p:cTn>
                              </p:par>
                              <p:par>
                                <p:cTn id="123" presetID="4" presetClass="entr" presetSubtype="32" fill="hold" nodeType="withEffect">
                                  <p:stCondLst>
                                    <p:cond delay="0"/>
                                  </p:stCondLst>
                                  <p:childTnLst>
                                    <p:set>
                                      <p:cBhvr>
                                        <p:cTn id="124" dur="1" fill="hold">
                                          <p:stCondLst>
                                            <p:cond delay="0"/>
                                          </p:stCondLst>
                                        </p:cTn>
                                        <p:tgtEl>
                                          <p:spTgt spid="1026"/>
                                        </p:tgtEl>
                                        <p:attrNameLst>
                                          <p:attrName>style.visibility</p:attrName>
                                        </p:attrNameLst>
                                      </p:cBhvr>
                                      <p:to>
                                        <p:strVal val="visible"/>
                                      </p:to>
                                    </p:set>
                                    <p:animEffect transition="in" filter="box(out)">
                                      <p:cBhvr>
                                        <p:cTn id="125" dur="2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p:bldP spid="145413" grpId="1"/>
      <p:bldP spid="145413" grpId="2"/>
      <p:bldP spid="145414" grpId="0"/>
      <p:bldP spid="145414" grpId="1"/>
      <p:bldP spid="145414" grpId="2"/>
      <p:bldP spid="145415" grpId="0"/>
      <p:bldP spid="145415" grpId="1"/>
      <p:bldP spid="145415" grpId="2"/>
      <p:bldP spid="10" grpId="0" build="allAtOnce"/>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1093854"/>
            <a:ext cx="14325600" cy="8866253"/>
          </a:xfrm>
          <a:prstGeom prst="rect">
            <a:avLst/>
          </a:prstGeom>
          <a:solidFill>
            <a:srgbClr val="000000">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9517" y="-152400"/>
            <a:ext cx="12385676" cy="9725739"/>
          </a:xfrm>
          <a:prstGeom prst="rect">
            <a:avLst/>
          </a:prstGeom>
          <a:noFill/>
        </p:spPr>
        <p:txBody>
          <a:bodyPr wrap="square" rtlCol="0">
            <a:spAutoFit/>
          </a:bodyPr>
          <a:lstStyle/>
          <a:p>
            <a:pPr marL="514350" indent="-514350">
              <a:spcBef>
                <a:spcPts val="1800"/>
              </a:spcBef>
              <a:spcAft>
                <a:spcPts val="1800"/>
              </a:spcAft>
              <a:tabLst>
                <a:tab pos="627063" algn="l"/>
              </a:tabLst>
            </a:pPr>
            <a:endParaRPr lang="en-US" sz="100" b="1" dirty="0">
              <a:effectLst>
                <a:outerShdw blurRad="38100" dist="38100" dir="2700000" algn="tl">
                  <a:srgbClr val="000000">
                    <a:alpha val="43137"/>
                  </a:srgbClr>
                </a:outerShdw>
              </a:effectLst>
            </a:endParaRPr>
          </a:p>
          <a:p>
            <a:pPr marL="514350" indent="-514350">
              <a:spcBef>
                <a:spcPts val="1800"/>
              </a:spcBef>
              <a:spcAft>
                <a:spcPts val="1800"/>
              </a:spcAft>
              <a:tabLst>
                <a:tab pos="627063" algn="l"/>
                <a:tab pos="1201738" algn="l"/>
              </a:tabLst>
            </a:pPr>
            <a:r>
              <a:rPr lang="en-US" sz="4000" b="1" dirty="0">
                <a:effectLst>
                  <a:outerShdw blurRad="38100" dist="38100" dir="2700000" algn="tl">
                    <a:srgbClr val="000000">
                      <a:alpha val="43137"/>
                    </a:srgbClr>
                  </a:outerShdw>
                </a:effectLst>
              </a:rPr>
              <a:t>	B.	With Respect to the Exclusivity of Christ 				Proclaimed by Conservative Christians:</a:t>
            </a:r>
          </a:p>
          <a:p>
            <a:pPr marL="514350" indent="-514350">
              <a:spcBef>
                <a:spcPts val="1800"/>
              </a:spcBef>
              <a:spcAft>
                <a:spcPts val="1800"/>
              </a:spcAft>
              <a:tabLst>
                <a:tab pos="627063" algn="l"/>
                <a:tab pos="1201738" algn="l"/>
              </a:tabLst>
            </a:pPr>
            <a:r>
              <a:rPr lang="en-US" sz="4000" dirty="0"/>
              <a:t>							This is nothing more than 								western </a:t>
            </a:r>
            <a:r>
              <a:rPr lang="en-US" sz="4400" b="1" dirty="0"/>
              <a:t>ARROGANCE</a:t>
            </a:r>
            <a:r>
              <a:rPr lang="en-US" sz="4000" dirty="0"/>
              <a:t> that 							continues to believe in its 								superiority over the 										rest of the world.</a:t>
            </a:r>
          </a:p>
          <a:p>
            <a:pPr marL="514350" indent="-514350">
              <a:spcBef>
                <a:spcPts val="600"/>
              </a:spcBef>
              <a:spcAft>
                <a:spcPts val="600"/>
              </a:spcAft>
              <a:tabLst>
                <a:tab pos="509588" algn="l"/>
              </a:tabLst>
            </a:pPr>
            <a:endParaRPr lang="en-US" sz="4000" dirty="0"/>
          </a:p>
          <a:p>
            <a:pPr marL="514350" indent="-514350">
              <a:spcBef>
                <a:spcPts val="600"/>
              </a:spcBef>
              <a:spcAft>
                <a:spcPts val="600"/>
              </a:spcAft>
              <a:tabLst>
                <a:tab pos="509588" algn="l"/>
              </a:tabLst>
            </a:pPr>
            <a:endParaRPr lang="en-US" sz="4000" dirty="0"/>
          </a:p>
          <a:p>
            <a:pPr marL="514350" indent="-514350">
              <a:spcBef>
                <a:spcPts val="600"/>
              </a:spcBef>
              <a:spcAft>
                <a:spcPts val="600"/>
              </a:spcAft>
              <a:tabLst>
                <a:tab pos="509588" algn="l"/>
              </a:tabLst>
            </a:pPr>
            <a:endParaRPr lang="en-US" sz="4000" dirty="0"/>
          </a:p>
          <a:p>
            <a:r>
              <a:rPr lang="en-US" sz="4000" dirty="0">
                <a:solidFill>
                  <a:schemeClr val="bg1"/>
                </a:solidFill>
              </a:rPr>
              <a:t> </a:t>
            </a:r>
          </a:p>
          <a:p>
            <a:endParaRPr lang="en-US" sz="4000" dirty="0">
              <a:solidFill>
                <a:schemeClr val="bg1"/>
              </a:solidFill>
              <a:latin typeface="+mj-lt"/>
            </a:endParaRPr>
          </a:p>
          <a:p>
            <a:endParaRPr lang="en-US" sz="4000" dirty="0">
              <a:solidFill>
                <a:schemeClr val="bg1"/>
              </a:solidFill>
              <a:latin typeface="+mj-lt"/>
            </a:endParaRPr>
          </a:p>
        </p:txBody>
      </p:sp>
      <p:pic>
        <p:nvPicPr>
          <p:cNvPr id="2050" name="Picture 2" descr="http://yehudafm.files.wordpress.com/2011/06/only_way_to_god.jpg"/>
          <p:cNvPicPr>
            <a:picLocks noChangeAspect="1" noChangeArrowheads="1"/>
          </p:cNvPicPr>
          <p:nvPr/>
        </p:nvPicPr>
        <p:blipFill>
          <a:blip r:embed="rId2" cstate="print"/>
          <a:srcRect/>
          <a:stretch>
            <a:fillRect/>
          </a:stretch>
        </p:blipFill>
        <p:spPr bwMode="auto">
          <a:xfrm>
            <a:off x="1143000" y="2351314"/>
            <a:ext cx="2514600" cy="21553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loud Callout 4"/>
          <p:cNvSpPr/>
          <p:nvPr/>
        </p:nvSpPr>
        <p:spPr>
          <a:xfrm>
            <a:off x="2895600" y="5424414"/>
            <a:ext cx="5486400" cy="747785"/>
          </a:xfrm>
          <a:prstGeom prst="cloudCallout">
            <a:avLst>
              <a:gd name="adj1" fmla="val 65989"/>
              <a:gd name="adj2" fmla="val -76296"/>
            </a:avLst>
          </a:prstGeom>
          <a:solidFill>
            <a:schemeClr val="tx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i="1" dirty="0">
                <a:solidFill>
                  <a:schemeClr val="bg1"/>
                </a:solidFill>
              </a:rPr>
              <a:t>We know better!</a:t>
            </a:r>
          </a:p>
        </p:txBody>
      </p:sp>
      <p:pic>
        <p:nvPicPr>
          <p:cNvPr id="8" name="Picture 7">
            <a:extLst>
              <a:ext uri="{FF2B5EF4-FFF2-40B4-BE49-F238E27FC236}">
                <a16:creationId xmlns:a16="http://schemas.microsoft.com/office/drawing/2014/main" id="{97C5BC36-595C-BC12-1CD0-ADED2896680F}"/>
              </a:ext>
            </a:extLst>
          </p:cNvPr>
          <p:cNvPicPr>
            <a:picLocks noChangeAspect="1"/>
          </p:cNvPicPr>
          <p:nvPr/>
        </p:nvPicPr>
        <p:blipFill>
          <a:blip r:embed="rId3"/>
          <a:stretch>
            <a:fillRect/>
          </a:stretch>
        </p:blipFill>
        <p:spPr>
          <a:xfrm>
            <a:off x="9220200" y="4648200"/>
            <a:ext cx="2209800" cy="2008910"/>
          </a:xfrm>
          <a:prstGeom prst="rect">
            <a:avLst/>
          </a:prstGeom>
        </p:spPr>
      </p:pic>
      <p:pic>
        <p:nvPicPr>
          <p:cNvPr id="9" name="Picture 2" descr="http://yehudafm.files.wordpress.com/2011/06/only_way_to_god.jpg">
            <a:extLst>
              <a:ext uri="{FF2B5EF4-FFF2-40B4-BE49-F238E27FC236}">
                <a16:creationId xmlns:a16="http://schemas.microsoft.com/office/drawing/2014/main" id="{D3D1F2CA-BEF9-16D7-145E-078DDC8231C8}"/>
              </a:ext>
            </a:extLst>
          </p:cNvPr>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artisticGlass/>
                    </a14:imgEffect>
                  </a14:imgLayer>
                </a14:imgProps>
              </a:ext>
            </a:extLst>
          </a:blip>
          <a:srcRect/>
          <a:stretch>
            <a:fillRect/>
          </a:stretch>
        </p:blipFill>
        <p:spPr bwMode="auto">
          <a:xfrm>
            <a:off x="1143000" y="2351313"/>
            <a:ext cx="2514600" cy="21553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par>
                                <p:cTn id="8" presetID="52" presetClass="entr" presetSubtype="0" fill="hold" nodeType="withEffect">
                                  <p:stCondLst>
                                    <p:cond delay="500"/>
                                  </p:stCondLst>
                                  <p:childTnLst>
                                    <p:set>
                                      <p:cBhvr>
                                        <p:cTn id="9" dur="1" fill="hold">
                                          <p:stCondLst>
                                            <p:cond delay="0"/>
                                          </p:stCondLst>
                                        </p:cTn>
                                        <p:tgtEl>
                                          <p:spTgt spid="2050"/>
                                        </p:tgtEl>
                                        <p:attrNameLst>
                                          <p:attrName>style.visibility</p:attrName>
                                        </p:attrNameLst>
                                      </p:cBhvr>
                                      <p:to>
                                        <p:strVal val="visible"/>
                                      </p:to>
                                    </p:set>
                                    <p:animScale>
                                      <p:cBhvr>
                                        <p:cTn id="10" dur="5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0" decel="50000" fill="hold">
                                          <p:stCondLst>
                                            <p:cond delay="0"/>
                                          </p:stCondLst>
                                        </p:cTn>
                                        <p:tgtEl>
                                          <p:spTgt spid="2050"/>
                                        </p:tgtEl>
                                        <p:attrNameLst>
                                          <p:attrName>ppt_x</p:attrName>
                                          <p:attrName>ppt_y</p:attrName>
                                        </p:attrNameLst>
                                      </p:cBhvr>
                                    </p:animMotion>
                                    <p:animEffect transition="in" filter="fade">
                                      <p:cBhvr>
                                        <p:cTn id="12" dur="5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2" presetClass="entr" presetSubtype="1" fill="hold" grpId="0" nodeType="withEffect">
                                  <p:stCondLst>
                                    <p:cond delay="1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3750" fill="hold"/>
                                        <p:tgtEl>
                                          <p:spTgt spid="5"/>
                                        </p:tgtEl>
                                        <p:attrNameLst>
                                          <p:attrName>ppt_x</p:attrName>
                                        </p:attrNameLst>
                                      </p:cBhvr>
                                      <p:tavLst>
                                        <p:tav tm="0">
                                          <p:val>
                                            <p:strVal val="#ppt_x"/>
                                          </p:val>
                                        </p:tav>
                                        <p:tav tm="100000">
                                          <p:val>
                                            <p:strVal val="#ppt_x"/>
                                          </p:val>
                                        </p:tav>
                                      </p:tavLst>
                                    </p:anim>
                                    <p:anim calcmode="lin" valueType="num">
                                      <p:cBhvr additive="base">
                                        <p:cTn id="21" dur="375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3750" fill="hold"/>
                                        <p:tgtEl>
                                          <p:spTgt spid="8"/>
                                        </p:tgtEl>
                                        <p:attrNameLst>
                                          <p:attrName>ppt_x</p:attrName>
                                        </p:attrNameLst>
                                      </p:cBhvr>
                                      <p:tavLst>
                                        <p:tav tm="0">
                                          <p:val>
                                            <p:strVal val="1+#ppt_w/2"/>
                                          </p:val>
                                        </p:tav>
                                        <p:tav tm="100000">
                                          <p:val>
                                            <p:strVal val="#ppt_x"/>
                                          </p:val>
                                        </p:tav>
                                      </p:tavLst>
                                    </p:anim>
                                    <p:anim calcmode="lin" valueType="num">
                                      <p:cBhvr additive="base">
                                        <p:cTn id="25" dur="3750" fill="hold"/>
                                        <p:tgtEl>
                                          <p:spTgt spid="8"/>
                                        </p:tgtEl>
                                        <p:attrNameLst>
                                          <p:attrName>ppt_y</p:attrName>
                                        </p:attrNameLst>
                                      </p:cBhvr>
                                      <p:tavLst>
                                        <p:tav tm="0">
                                          <p:val>
                                            <p:strVal val="#ppt_y"/>
                                          </p:val>
                                        </p:tav>
                                        <p:tav tm="100000">
                                          <p:val>
                                            <p:strVal val="#ppt_y"/>
                                          </p:val>
                                        </p:tav>
                                      </p:tavLst>
                                    </p:anim>
                                  </p:childTnLst>
                                </p:cTn>
                              </p:par>
                              <p:par>
                                <p:cTn id="26" presetID="52" presetClass="entr" presetSubtype="0" fill="hold" nodeType="withEffect">
                                  <p:stCondLst>
                                    <p:cond delay="2500"/>
                                  </p:stCondLst>
                                  <p:childTnLst>
                                    <p:set>
                                      <p:cBhvr>
                                        <p:cTn id="27" dur="1" fill="hold">
                                          <p:stCondLst>
                                            <p:cond delay="0"/>
                                          </p:stCondLst>
                                        </p:cTn>
                                        <p:tgtEl>
                                          <p:spTgt spid="9"/>
                                        </p:tgtEl>
                                        <p:attrNameLst>
                                          <p:attrName>style.visibility</p:attrName>
                                        </p:attrNameLst>
                                      </p:cBhvr>
                                      <p:to>
                                        <p:strVal val="visible"/>
                                      </p:to>
                                    </p:set>
                                    <p:animScale>
                                      <p:cBhvr>
                                        <p:cTn id="28" dur="5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0" decel="50000" fill="hold">
                                          <p:stCondLst>
                                            <p:cond delay="0"/>
                                          </p:stCondLst>
                                        </p:cTn>
                                        <p:tgtEl>
                                          <p:spTgt spid="9"/>
                                        </p:tgtEl>
                                        <p:attrNameLst>
                                          <p:attrName>ppt_x</p:attrName>
                                          <p:attrName>ppt_y</p:attrName>
                                        </p:attrNameLst>
                                      </p:cBhvr>
                                    </p:animMotion>
                                    <p:animEffect transition="in" filter="fade">
                                      <p:cBhvr>
                                        <p:cTn id="30"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040" y="274320"/>
            <a:ext cx="11887200" cy="3108543"/>
          </a:xfrm>
          <a:prstGeom prst="rect">
            <a:avLst/>
          </a:prstGeom>
          <a:noFill/>
        </p:spPr>
        <p:txBody>
          <a:bodyPr wrap="square" rtlCol="0">
            <a:spAutoFit/>
          </a:bodyPr>
          <a:lstStyle/>
          <a:p>
            <a:pPr>
              <a:spcBef>
                <a:spcPts val="1200"/>
              </a:spcBef>
              <a:spcAft>
                <a:spcPts val="1200"/>
              </a:spcAft>
              <a:tabLst>
                <a:tab pos="630238" algn="l"/>
              </a:tabLst>
            </a:pPr>
            <a:r>
              <a:rPr lang="en-US" sz="4400" b="1" dirty="0">
                <a:effectLst>
                  <a:outerShdw blurRad="38100" dist="38100" dir="2700000" algn="tl">
                    <a:srgbClr val="000000">
                      <a:alpha val="43137"/>
                    </a:srgbClr>
                  </a:outerShdw>
                </a:effectLst>
              </a:rPr>
              <a:t>II. 	WHAT IS THE BIBLICAL POSITION ON 		THE MERITS OF OTHER RELIGIONS?</a:t>
            </a:r>
            <a:r>
              <a:rPr lang="en-US" sz="4400" dirty="0">
                <a:effectLst>
                  <a:outerShdw blurRad="38100" dist="38100" dir="2700000" algn="tl">
                    <a:srgbClr val="000000">
                      <a:alpha val="43137"/>
                    </a:srgbClr>
                  </a:outerShdw>
                </a:effectLst>
              </a:rPr>
              <a:t> </a:t>
            </a:r>
          </a:p>
          <a:p>
            <a:pPr>
              <a:spcBef>
                <a:spcPts val="1200"/>
              </a:spcBef>
              <a:spcAft>
                <a:spcPts val="1200"/>
              </a:spcAft>
              <a:tabLst>
                <a:tab pos="630238" algn="l"/>
              </a:tabLst>
            </a:pPr>
            <a:r>
              <a:rPr lang="en-US" sz="4400" b="1" dirty="0">
                <a:effectLst>
                  <a:outerShdw blurRad="38100" dist="38100" dir="2700000" algn="tl">
                    <a:srgbClr val="000000">
                      <a:alpha val="43137"/>
                    </a:srgbClr>
                  </a:outerShdw>
                </a:effectLst>
              </a:rPr>
              <a:t>		A. 	Does Scripture Offer a 							Complete Rejection of Them?</a:t>
            </a:r>
            <a:endParaRPr lang="en-US" sz="4400" dirty="0">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5614CD05-1B1A-C4AE-D7FE-16EE37C756FF}"/>
              </a:ext>
            </a:extLst>
          </p:cNvPr>
          <p:cNvPicPr>
            <a:picLocks noChangeAspect="1"/>
          </p:cNvPicPr>
          <p:nvPr/>
        </p:nvPicPr>
        <p:blipFill>
          <a:blip r:embed="rId2"/>
          <a:stretch>
            <a:fillRect/>
          </a:stretch>
        </p:blipFill>
        <p:spPr>
          <a:xfrm>
            <a:off x="3352800" y="3442855"/>
            <a:ext cx="5126356" cy="3429000"/>
          </a:xfrm>
          <a:prstGeom prst="rect">
            <a:avLst/>
          </a:prstGeom>
        </p:spPr>
      </p:pic>
      <p:sp>
        <p:nvSpPr>
          <p:cNvPr id="9" name="Rectangle 8">
            <a:extLst>
              <a:ext uri="{FF2B5EF4-FFF2-40B4-BE49-F238E27FC236}">
                <a16:creationId xmlns:a16="http://schemas.microsoft.com/office/drawing/2014/main" id="{A3BFD048-CCED-BAB7-8947-6DD4781CE5B4}"/>
              </a:ext>
            </a:extLst>
          </p:cNvPr>
          <p:cNvSpPr/>
          <p:nvPr/>
        </p:nvSpPr>
        <p:spPr>
          <a:xfrm>
            <a:off x="4419600" y="4803412"/>
            <a:ext cx="2227405" cy="707886"/>
          </a:xfrm>
          <a:prstGeom prst="rect">
            <a:avLst/>
          </a:prstGeom>
          <a:noFill/>
        </p:spPr>
        <p:txBody>
          <a:bodyPr wrap="none" lIns="91440" tIns="45720" rIns="91440" bIns="45720">
            <a:spAutoFit/>
          </a:bodyPr>
          <a:lstStyle/>
          <a:p>
            <a:pPr algn="ctr"/>
            <a:r>
              <a:rPr lang="en-US" sz="4000" i="1" dirty="0">
                <a:ln w="0"/>
                <a:solidFill>
                  <a:srgbClr val="000000"/>
                </a:solidFill>
                <a:effectLst>
                  <a:outerShdw blurRad="38100" dist="38100" dir="2700000" algn="tl">
                    <a:srgbClr val="000000">
                      <a:alpha val="43137"/>
                    </a:srgbClr>
                  </a:outerShdw>
                </a:effectLst>
              </a:rPr>
              <a:t>Religions</a:t>
            </a:r>
            <a:endParaRPr lang="en-US" sz="4000" b="0" i="1" cap="none" spc="0" dirty="0">
              <a:ln w="0"/>
              <a:solidFill>
                <a:srgbClr val="0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47" presetClass="entr" presetSubtype="0"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750"/>
                                        <p:tgtEl>
                                          <p:spTgt spid="9"/>
                                        </p:tgtEl>
                                      </p:cBhvr>
                                    </p:animEffect>
                                    <p:anim calcmode="lin" valueType="num">
                                      <p:cBhvr>
                                        <p:cTn id="16" dur="1750" fill="hold"/>
                                        <p:tgtEl>
                                          <p:spTgt spid="9"/>
                                        </p:tgtEl>
                                        <p:attrNameLst>
                                          <p:attrName>ppt_x</p:attrName>
                                        </p:attrNameLst>
                                      </p:cBhvr>
                                      <p:tavLst>
                                        <p:tav tm="0">
                                          <p:val>
                                            <p:strVal val="#ppt_x"/>
                                          </p:val>
                                        </p:tav>
                                        <p:tav tm="100000">
                                          <p:val>
                                            <p:strVal val="#ppt_x"/>
                                          </p:val>
                                        </p:tav>
                                      </p:tavLst>
                                    </p:anim>
                                    <p:anim calcmode="lin" valueType="num">
                                      <p:cBhvr>
                                        <p:cTn id="17" dur="1750" fill="hold"/>
                                        <p:tgtEl>
                                          <p:spTgt spid="9"/>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53353-A02E-6046-294E-C0214E10C049}"/>
              </a:ext>
            </a:extLst>
          </p:cNvPr>
          <p:cNvSpPr>
            <a:spLocks noGrp="1"/>
          </p:cNvSpPr>
          <p:nvPr>
            <p:ph type="title"/>
          </p:nvPr>
        </p:nvSpPr>
        <p:spPr>
          <a:xfrm>
            <a:off x="3573780" y="2542309"/>
            <a:ext cx="5044440" cy="1143000"/>
          </a:xfrm>
        </p:spPr>
        <p:txBody>
          <a:bodyPr>
            <a:normAutofit fontScale="90000"/>
          </a:bodyPr>
          <a:lstStyle/>
          <a:p>
            <a:pPr algn="ctr"/>
            <a:r>
              <a:rPr lang="en-US" sz="4400" dirty="0">
                <a:solidFill>
                  <a:srgbClr val="000000"/>
                </a:solidFill>
                <a:latin typeface="+mn-lt"/>
              </a:rPr>
              <a:t>Consider how one reader responded to my blog about world religions—a post he </a:t>
            </a:r>
            <a:r>
              <a:rPr lang="en-US" sz="4400" b="1" dirty="0">
                <a:solidFill>
                  <a:srgbClr val="000000"/>
                </a:solidFill>
                <a:latin typeface="+mn-lt"/>
              </a:rPr>
              <a:t>DISAGREED</a:t>
            </a:r>
            <a:r>
              <a:rPr lang="en-US" sz="4400" dirty="0">
                <a:solidFill>
                  <a:srgbClr val="000000"/>
                </a:solidFill>
                <a:latin typeface="+mn-lt"/>
              </a:rPr>
              <a:t> with</a:t>
            </a:r>
            <a:r>
              <a:rPr lang="en-US" dirty="0"/>
              <a:t>.</a:t>
            </a:r>
          </a:p>
        </p:txBody>
      </p:sp>
      <p:pic>
        <p:nvPicPr>
          <p:cNvPr id="11" name="Picture 10" descr="A close-up of hands shaking&#10;&#10;AI-generated content may be incorrect.">
            <a:extLst>
              <a:ext uri="{FF2B5EF4-FFF2-40B4-BE49-F238E27FC236}">
                <a16:creationId xmlns:a16="http://schemas.microsoft.com/office/drawing/2014/main" id="{8A3F1C74-1FA5-1831-8BDB-0D7E75DE9387}"/>
              </a:ext>
            </a:extLst>
          </p:cNvPr>
          <p:cNvPicPr>
            <a:picLocks noChangeAspect="1"/>
          </p:cNvPicPr>
          <p:nvPr/>
        </p:nvPicPr>
        <p:blipFill>
          <a:blip r:embed="rId2">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tretch>
            <a:fillRect/>
          </a:stretch>
        </p:blipFill>
        <p:spPr>
          <a:xfrm>
            <a:off x="4038600" y="4377979"/>
            <a:ext cx="3976778" cy="2001557"/>
          </a:xfrm>
          <a:prstGeom prst="rect">
            <a:avLst/>
          </a:prstGeom>
        </p:spPr>
      </p:pic>
      <p:pic>
        <p:nvPicPr>
          <p:cNvPr id="4" name="Picture 3">
            <a:extLst>
              <a:ext uri="{FF2B5EF4-FFF2-40B4-BE49-F238E27FC236}">
                <a16:creationId xmlns:a16="http://schemas.microsoft.com/office/drawing/2014/main" id="{B55F7C1D-24B4-4F0E-ADA8-7F3A26EC62B4}"/>
              </a:ext>
            </a:extLst>
          </p:cNvPr>
          <p:cNvPicPr>
            <a:picLocks noChangeAspect="1"/>
          </p:cNvPicPr>
          <p:nvPr/>
        </p:nvPicPr>
        <p:blipFill>
          <a:blip r:embed="rId4">
            <a:biLevel thresh="75000"/>
          </a:blip>
          <a:srcRect b="50000"/>
          <a:stretch>
            <a:fillRect/>
          </a:stretch>
        </p:blipFill>
        <p:spPr>
          <a:xfrm>
            <a:off x="600212" y="278081"/>
            <a:ext cx="10991576" cy="6301837"/>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A96F721E-2F16-27F2-D62A-175FE77D19E9}"/>
              </a:ext>
            </a:extLst>
          </p:cNvPr>
          <p:cNvPicPr>
            <a:picLocks noChangeAspect="1"/>
          </p:cNvPicPr>
          <p:nvPr/>
        </p:nvPicPr>
        <p:blipFill>
          <a:blip r:embed="rId4"/>
          <a:srcRect l="91263" t="27818" r="2534" b="62820"/>
          <a:stretch>
            <a:fillRect/>
          </a:stretch>
        </p:blipFill>
        <p:spPr>
          <a:xfrm rot="16200000">
            <a:off x="6463640" y="1651658"/>
            <a:ext cx="941118" cy="8915402"/>
          </a:xfrm>
          <a:prstGeom prst="rect">
            <a:avLst/>
          </a:prstGeom>
          <a:ln>
            <a:noFill/>
          </a:ln>
        </p:spPr>
      </p:pic>
      <p:sp>
        <p:nvSpPr>
          <p:cNvPr id="12" name="Rectangle 11">
            <a:extLst>
              <a:ext uri="{FF2B5EF4-FFF2-40B4-BE49-F238E27FC236}">
                <a16:creationId xmlns:a16="http://schemas.microsoft.com/office/drawing/2014/main" id="{86AC7708-7426-1553-DEF5-E615DD98C850}"/>
              </a:ext>
            </a:extLst>
          </p:cNvPr>
          <p:cNvSpPr/>
          <p:nvPr/>
        </p:nvSpPr>
        <p:spPr>
          <a:xfrm>
            <a:off x="685800" y="457200"/>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79D5009-BE43-13F5-1F97-98CF914B4852}"/>
              </a:ext>
            </a:extLst>
          </p:cNvPr>
          <p:cNvSpPr/>
          <p:nvPr/>
        </p:nvSpPr>
        <p:spPr>
          <a:xfrm>
            <a:off x="673939" y="1371600"/>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F59E60B-7E66-A801-BC1E-8EA8C930CEC1}"/>
              </a:ext>
            </a:extLst>
          </p:cNvPr>
          <p:cNvSpPr/>
          <p:nvPr/>
        </p:nvSpPr>
        <p:spPr>
          <a:xfrm>
            <a:off x="673939" y="2244380"/>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A5956F4-7F5D-27B3-E7E1-52E28E48C718}"/>
              </a:ext>
            </a:extLst>
          </p:cNvPr>
          <p:cNvSpPr/>
          <p:nvPr/>
        </p:nvSpPr>
        <p:spPr>
          <a:xfrm>
            <a:off x="673939" y="3133954"/>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8F59483-0C95-E713-28B4-FBD57D784399}"/>
              </a:ext>
            </a:extLst>
          </p:cNvPr>
          <p:cNvSpPr/>
          <p:nvPr/>
        </p:nvSpPr>
        <p:spPr>
          <a:xfrm>
            <a:off x="671945" y="4012219"/>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05160A8-994A-CFB8-4CEF-3DDDDA9E421F}"/>
              </a:ext>
            </a:extLst>
          </p:cNvPr>
          <p:cNvSpPr/>
          <p:nvPr/>
        </p:nvSpPr>
        <p:spPr>
          <a:xfrm>
            <a:off x="706581" y="5743598"/>
            <a:ext cx="1884219" cy="731520"/>
          </a:xfrm>
          <a:custGeom>
            <a:avLst/>
            <a:gdLst>
              <a:gd name="connsiteX0" fmla="*/ 0 w 1884219"/>
              <a:gd name="connsiteY0" fmla="*/ 0 h 731520"/>
              <a:gd name="connsiteX1" fmla="*/ 571546 w 1884219"/>
              <a:gd name="connsiteY1" fmla="*/ 0 h 731520"/>
              <a:gd name="connsiteX2" fmla="*/ 1218462 w 1884219"/>
              <a:gd name="connsiteY2" fmla="*/ 0 h 731520"/>
              <a:gd name="connsiteX3" fmla="*/ 1884219 w 1884219"/>
              <a:gd name="connsiteY3" fmla="*/ 0 h 731520"/>
              <a:gd name="connsiteX4" fmla="*/ 1884219 w 1884219"/>
              <a:gd name="connsiteY4" fmla="*/ 351130 h 731520"/>
              <a:gd name="connsiteX5" fmla="*/ 1884219 w 1884219"/>
              <a:gd name="connsiteY5" fmla="*/ 731520 h 731520"/>
              <a:gd name="connsiteX6" fmla="*/ 1256146 w 1884219"/>
              <a:gd name="connsiteY6" fmla="*/ 731520 h 731520"/>
              <a:gd name="connsiteX7" fmla="*/ 665757 w 1884219"/>
              <a:gd name="connsiteY7" fmla="*/ 731520 h 731520"/>
              <a:gd name="connsiteX8" fmla="*/ 0 w 1884219"/>
              <a:gd name="connsiteY8" fmla="*/ 731520 h 731520"/>
              <a:gd name="connsiteX9" fmla="*/ 0 w 1884219"/>
              <a:gd name="connsiteY9" fmla="*/ 380390 h 731520"/>
              <a:gd name="connsiteX10" fmla="*/ 0 w 1884219"/>
              <a:gd name="connsiteY10"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4219" h="731520" extrusionOk="0">
                <a:moveTo>
                  <a:pt x="0" y="0"/>
                </a:moveTo>
                <a:cubicBezTo>
                  <a:pt x="172164" y="28043"/>
                  <a:pt x="298749" y="-17986"/>
                  <a:pt x="571546" y="0"/>
                </a:cubicBezTo>
                <a:cubicBezTo>
                  <a:pt x="844343" y="17986"/>
                  <a:pt x="1025820" y="-7462"/>
                  <a:pt x="1218462" y="0"/>
                </a:cubicBezTo>
                <a:cubicBezTo>
                  <a:pt x="1411104" y="7462"/>
                  <a:pt x="1551621" y="-25559"/>
                  <a:pt x="1884219" y="0"/>
                </a:cubicBezTo>
                <a:cubicBezTo>
                  <a:pt x="1868037" y="103352"/>
                  <a:pt x="1891204" y="220697"/>
                  <a:pt x="1884219" y="351130"/>
                </a:cubicBezTo>
                <a:cubicBezTo>
                  <a:pt x="1877235" y="481563"/>
                  <a:pt x="1902252" y="616969"/>
                  <a:pt x="1884219" y="731520"/>
                </a:cubicBezTo>
                <a:cubicBezTo>
                  <a:pt x="1708147" y="744905"/>
                  <a:pt x="1492587" y="706595"/>
                  <a:pt x="1256146" y="731520"/>
                </a:cubicBezTo>
                <a:cubicBezTo>
                  <a:pt x="1019705" y="756445"/>
                  <a:pt x="830534" y="755820"/>
                  <a:pt x="665757" y="731520"/>
                </a:cubicBezTo>
                <a:cubicBezTo>
                  <a:pt x="500980" y="707220"/>
                  <a:pt x="282398" y="718330"/>
                  <a:pt x="0" y="731520"/>
                </a:cubicBezTo>
                <a:cubicBezTo>
                  <a:pt x="-9437" y="626467"/>
                  <a:pt x="-9352" y="551768"/>
                  <a:pt x="0" y="380390"/>
                </a:cubicBezTo>
                <a:cubicBezTo>
                  <a:pt x="9352" y="209012"/>
                  <a:pt x="2186" y="148333"/>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9197C105-E116-E979-675B-A7C3C37D0969}"/>
              </a:ext>
            </a:extLst>
          </p:cNvPr>
          <p:cNvPicPr>
            <a:picLocks noChangeAspect="1"/>
          </p:cNvPicPr>
          <p:nvPr/>
        </p:nvPicPr>
        <p:blipFill>
          <a:blip r:embed="rId5"/>
          <a:stretch>
            <a:fillRect/>
          </a:stretch>
        </p:blipFill>
        <p:spPr>
          <a:xfrm rot="11502132">
            <a:off x="3781387" y="5242799"/>
            <a:ext cx="5468113" cy="3210373"/>
          </a:xfrm>
          <a:prstGeom prst="rect">
            <a:avLst/>
          </a:prstGeom>
        </p:spPr>
      </p:pic>
      <p:sp>
        <p:nvSpPr>
          <p:cNvPr id="17" name="Rectangle 16">
            <a:extLst>
              <a:ext uri="{FF2B5EF4-FFF2-40B4-BE49-F238E27FC236}">
                <a16:creationId xmlns:a16="http://schemas.microsoft.com/office/drawing/2014/main" id="{83111568-8983-563F-C217-92E6D8B7CA06}"/>
              </a:ext>
            </a:extLst>
          </p:cNvPr>
          <p:cNvSpPr/>
          <p:nvPr/>
        </p:nvSpPr>
        <p:spPr>
          <a:xfrm>
            <a:off x="671945" y="4901793"/>
            <a:ext cx="10706100" cy="731520"/>
          </a:xfrm>
          <a:custGeom>
            <a:avLst/>
            <a:gdLst>
              <a:gd name="connsiteX0" fmla="*/ 0 w 10706100"/>
              <a:gd name="connsiteY0" fmla="*/ 0 h 731520"/>
              <a:gd name="connsiteX1" fmla="*/ 347948 w 10706100"/>
              <a:gd name="connsiteY1" fmla="*/ 0 h 731520"/>
              <a:gd name="connsiteX2" fmla="*/ 1124141 w 10706100"/>
              <a:gd name="connsiteY2" fmla="*/ 0 h 731520"/>
              <a:gd name="connsiteX3" fmla="*/ 1793272 w 10706100"/>
              <a:gd name="connsiteY3" fmla="*/ 0 h 731520"/>
              <a:gd name="connsiteX4" fmla="*/ 2248281 w 10706100"/>
              <a:gd name="connsiteY4" fmla="*/ 0 h 731520"/>
              <a:gd name="connsiteX5" fmla="*/ 2810351 w 10706100"/>
              <a:gd name="connsiteY5" fmla="*/ 0 h 731520"/>
              <a:gd name="connsiteX6" fmla="*/ 3372421 w 10706100"/>
              <a:gd name="connsiteY6" fmla="*/ 0 h 731520"/>
              <a:gd name="connsiteX7" fmla="*/ 3720370 w 10706100"/>
              <a:gd name="connsiteY7" fmla="*/ 0 h 731520"/>
              <a:gd name="connsiteX8" fmla="*/ 4175379 w 10706100"/>
              <a:gd name="connsiteY8" fmla="*/ 0 h 731520"/>
              <a:gd name="connsiteX9" fmla="*/ 4737449 w 10706100"/>
              <a:gd name="connsiteY9" fmla="*/ 0 h 731520"/>
              <a:gd name="connsiteX10" fmla="*/ 5299519 w 10706100"/>
              <a:gd name="connsiteY10" fmla="*/ 0 h 731520"/>
              <a:gd name="connsiteX11" fmla="*/ 5647468 w 10706100"/>
              <a:gd name="connsiteY11" fmla="*/ 0 h 731520"/>
              <a:gd name="connsiteX12" fmla="*/ 6102477 w 10706100"/>
              <a:gd name="connsiteY12" fmla="*/ 0 h 731520"/>
              <a:gd name="connsiteX13" fmla="*/ 6878669 w 10706100"/>
              <a:gd name="connsiteY13" fmla="*/ 0 h 731520"/>
              <a:gd name="connsiteX14" fmla="*/ 7761922 w 10706100"/>
              <a:gd name="connsiteY14" fmla="*/ 0 h 731520"/>
              <a:gd name="connsiteX15" fmla="*/ 8216932 w 10706100"/>
              <a:gd name="connsiteY15" fmla="*/ 0 h 731520"/>
              <a:gd name="connsiteX16" fmla="*/ 8993124 w 10706100"/>
              <a:gd name="connsiteY16" fmla="*/ 0 h 731520"/>
              <a:gd name="connsiteX17" fmla="*/ 9555194 w 10706100"/>
              <a:gd name="connsiteY17" fmla="*/ 0 h 731520"/>
              <a:gd name="connsiteX18" fmla="*/ 10706100 w 10706100"/>
              <a:gd name="connsiteY18" fmla="*/ 0 h 731520"/>
              <a:gd name="connsiteX19" fmla="*/ 10706100 w 10706100"/>
              <a:gd name="connsiteY19" fmla="*/ 343814 h 731520"/>
              <a:gd name="connsiteX20" fmla="*/ 10706100 w 10706100"/>
              <a:gd name="connsiteY20" fmla="*/ 731520 h 731520"/>
              <a:gd name="connsiteX21" fmla="*/ 10251091 w 10706100"/>
              <a:gd name="connsiteY21" fmla="*/ 731520 h 731520"/>
              <a:gd name="connsiteX22" fmla="*/ 9581960 w 10706100"/>
              <a:gd name="connsiteY22" fmla="*/ 731520 h 731520"/>
              <a:gd name="connsiteX23" fmla="*/ 9019889 w 10706100"/>
              <a:gd name="connsiteY23" fmla="*/ 731520 h 731520"/>
              <a:gd name="connsiteX24" fmla="*/ 8136636 w 10706100"/>
              <a:gd name="connsiteY24" fmla="*/ 731520 h 731520"/>
              <a:gd name="connsiteX25" fmla="*/ 7574566 w 10706100"/>
              <a:gd name="connsiteY25" fmla="*/ 731520 h 731520"/>
              <a:gd name="connsiteX26" fmla="*/ 7012496 w 10706100"/>
              <a:gd name="connsiteY26" fmla="*/ 731520 h 731520"/>
              <a:gd name="connsiteX27" fmla="*/ 6664547 w 10706100"/>
              <a:gd name="connsiteY27" fmla="*/ 731520 h 731520"/>
              <a:gd name="connsiteX28" fmla="*/ 5781294 w 10706100"/>
              <a:gd name="connsiteY28" fmla="*/ 731520 h 731520"/>
              <a:gd name="connsiteX29" fmla="*/ 5112163 w 10706100"/>
              <a:gd name="connsiteY29" fmla="*/ 731520 h 731520"/>
              <a:gd name="connsiteX30" fmla="*/ 4443032 w 10706100"/>
              <a:gd name="connsiteY30" fmla="*/ 731520 h 731520"/>
              <a:gd name="connsiteX31" fmla="*/ 3666839 w 10706100"/>
              <a:gd name="connsiteY31" fmla="*/ 731520 h 731520"/>
              <a:gd name="connsiteX32" fmla="*/ 2997708 w 10706100"/>
              <a:gd name="connsiteY32" fmla="*/ 731520 h 731520"/>
              <a:gd name="connsiteX33" fmla="*/ 2542699 w 10706100"/>
              <a:gd name="connsiteY33" fmla="*/ 731520 h 731520"/>
              <a:gd name="connsiteX34" fmla="*/ 2194751 w 10706100"/>
              <a:gd name="connsiteY34" fmla="*/ 731520 h 731520"/>
              <a:gd name="connsiteX35" fmla="*/ 1632680 w 10706100"/>
              <a:gd name="connsiteY35" fmla="*/ 731520 h 731520"/>
              <a:gd name="connsiteX36" fmla="*/ 963549 w 10706100"/>
              <a:gd name="connsiteY36" fmla="*/ 731520 h 731520"/>
              <a:gd name="connsiteX37" fmla="*/ 0 w 10706100"/>
              <a:gd name="connsiteY37" fmla="*/ 731520 h 731520"/>
              <a:gd name="connsiteX38" fmla="*/ 0 w 10706100"/>
              <a:gd name="connsiteY38" fmla="*/ 365760 h 731520"/>
              <a:gd name="connsiteX39" fmla="*/ 0 w 107061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06100" h="731520" extrusionOk="0">
                <a:moveTo>
                  <a:pt x="0" y="0"/>
                </a:moveTo>
                <a:cubicBezTo>
                  <a:pt x="160036" y="-15872"/>
                  <a:pt x="247600" y="-14468"/>
                  <a:pt x="347948" y="0"/>
                </a:cubicBezTo>
                <a:cubicBezTo>
                  <a:pt x="448296" y="14468"/>
                  <a:pt x="878940" y="20398"/>
                  <a:pt x="1124141" y="0"/>
                </a:cubicBezTo>
                <a:cubicBezTo>
                  <a:pt x="1369342" y="-20398"/>
                  <a:pt x="1579709" y="2179"/>
                  <a:pt x="1793272" y="0"/>
                </a:cubicBezTo>
                <a:cubicBezTo>
                  <a:pt x="2006835" y="-2179"/>
                  <a:pt x="2131549" y="1820"/>
                  <a:pt x="2248281" y="0"/>
                </a:cubicBezTo>
                <a:cubicBezTo>
                  <a:pt x="2365013" y="-1820"/>
                  <a:pt x="2594841" y="-14850"/>
                  <a:pt x="2810351" y="0"/>
                </a:cubicBezTo>
                <a:cubicBezTo>
                  <a:pt x="3025861" y="14850"/>
                  <a:pt x="3245552" y="6337"/>
                  <a:pt x="3372421" y="0"/>
                </a:cubicBezTo>
                <a:cubicBezTo>
                  <a:pt x="3499290" y="-6337"/>
                  <a:pt x="3593047" y="14026"/>
                  <a:pt x="3720370" y="0"/>
                </a:cubicBezTo>
                <a:cubicBezTo>
                  <a:pt x="3847693" y="-14026"/>
                  <a:pt x="3980505" y="16793"/>
                  <a:pt x="4175379" y="0"/>
                </a:cubicBezTo>
                <a:cubicBezTo>
                  <a:pt x="4370253" y="-16793"/>
                  <a:pt x="4582884" y="-25544"/>
                  <a:pt x="4737449" y="0"/>
                </a:cubicBezTo>
                <a:cubicBezTo>
                  <a:pt x="4892014" y="25544"/>
                  <a:pt x="5092225" y="15695"/>
                  <a:pt x="5299519" y="0"/>
                </a:cubicBezTo>
                <a:cubicBezTo>
                  <a:pt x="5506813" y="-15695"/>
                  <a:pt x="5537079" y="-6193"/>
                  <a:pt x="5647468" y="0"/>
                </a:cubicBezTo>
                <a:cubicBezTo>
                  <a:pt x="5757857" y="6193"/>
                  <a:pt x="5903879" y="-6951"/>
                  <a:pt x="6102477" y="0"/>
                </a:cubicBezTo>
                <a:cubicBezTo>
                  <a:pt x="6301075" y="6951"/>
                  <a:pt x="6577483" y="-34151"/>
                  <a:pt x="6878669" y="0"/>
                </a:cubicBezTo>
                <a:cubicBezTo>
                  <a:pt x="7179855" y="34151"/>
                  <a:pt x="7532979" y="4226"/>
                  <a:pt x="7761922" y="0"/>
                </a:cubicBezTo>
                <a:cubicBezTo>
                  <a:pt x="7990865" y="-4226"/>
                  <a:pt x="8031279" y="-14182"/>
                  <a:pt x="8216932" y="0"/>
                </a:cubicBezTo>
                <a:cubicBezTo>
                  <a:pt x="8402585" y="14182"/>
                  <a:pt x="8683391" y="26974"/>
                  <a:pt x="8993124" y="0"/>
                </a:cubicBezTo>
                <a:cubicBezTo>
                  <a:pt x="9302857" y="-26974"/>
                  <a:pt x="9426201" y="24567"/>
                  <a:pt x="9555194" y="0"/>
                </a:cubicBezTo>
                <a:cubicBezTo>
                  <a:pt x="9684187" y="-24567"/>
                  <a:pt x="10406913" y="56516"/>
                  <a:pt x="10706100" y="0"/>
                </a:cubicBezTo>
                <a:cubicBezTo>
                  <a:pt x="10689753" y="171356"/>
                  <a:pt x="10710191" y="215098"/>
                  <a:pt x="10706100" y="343814"/>
                </a:cubicBezTo>
                <a:cubicBezTo>
                  <a:pt x="10702009" y="472530"/>
                  <a:pt x="10700560" y="629515"/>
                  <a:pt x="10706100" y="731520"/>
                </a:cubicBezTo>
                <a:cubicBezTo>
                  <a:pt x="10523031" y="730810"/>
                  <a:pt x="10366812" y="731005"/>
                  <a:pt x="10251091" y="731520"/>
                </a:cubicBezTo>
                <a:cubicBezTo>
                  <a:pt x="10135370" y="732035"/>
                  <a:pt x="9754846" y="741730"/>
                  <a:pt x="9581960" y="731520"/>
                </a:cubicBezTo>
                <a:cubicBezTo>
                  <a:pt x="9409074" y="721310"/>
                  <a:pt x="9163911" y="746626"/>
                  <a:pt x="9019889" y="731520"/>
                </a:cubicBezTo>
                <a:cubicBezTo>
                  <a:pt x="8875867" y="716414"/>
                  <a:pt x="8453916" y="694787"/>
                  <a:pt x="8136636" y="731520"/>
                </a:cubicBezTo>
                <a:cubicBezTo>
                  <a:pt x="7819356" y="768253"/>
                  <a:pt x="7769365" y="709973"/>
                  <a:pt x="7574566" y="731520"/>
                </a:cubicBezTo>
                <a:cubicBezTo>
                  <a:pt x="7379767" y="753068"/>
                  <a:pt x="7214673" y="717350"/>
                  <a:pt x="7012496" y="731520"/>
                </a:cubicBezTo>
                <a:cubicBezTo>
                  <a:pt x="6810319" y="745691"/>
                  <a:pt x="6760386" y="743476"/>
                  <a:pt x="6664547" y="731520"/>
                </a:cubicBezTo>
                <a:cubicBezTo>
                  <a:pt x="6568708" y="719564"/>
                  <a:pt x="6013423" y="731700"/>
                  <a:pt x="5781294" y="731520"/>
                </a:cubicBezTo>
                <a:cubicBezTo>
                  <a:pt x="5549165" y="731340"/>
                  <a:pt x="5331924" y="701907"/>
                  <a:pt x="5112163" y="731520"/>
                </a:cubicBezTo>
                <a:cubicBezTo>
                  <a:pt x="4892402" y="761133"/>
                  <a:pt x="4643216" y="705537"/>
                  <a:pt x="4443032" y="731520"/>
                </a:cubicBezTo>
                <a:cubicBezTo>
                  <a:pt x="4242848" y="757503"/>
                  <a:pt x="3914320" y="764162"/>
                  <a:pt x="3666839" y="731520"/>
                </a:cubicBezTo>
                <a:cubicBezTo>
                  <a:pt x="3419358" y="698878"/>
                  <a:pt x="3188774" y="717335"/>
                  <a:pt x="2997708" y="731520"/>
                </a:cubicBezTo>
                <a:cubicBezTo>
                  <a:pt x="2806642" y="745705"/>
                  <a:pt x="2675216" y="753975"/>
                  <a:pt x="2542699" y="731520"/>
                </a:cubicBezTo>
                <a:cubicBezTo>
                  <a:pt x="2410182" y="709065"/>
                  <a:pt x="2318961" y="716178"/>
                  <a:pt x="2194751" y="731520"/>
                </a:cubicBezTo>
                <a:cubicBezTo>
                  <a:pt x="2070541" y="746862"/>
                  <a:pt x="1877178" y="755916"/>
                  <a:pt x="1632680" y="731520"/>
                </a:cubicBezTo>
                <a:cubicBezTo>
                  <a:pt x="1388182" y="707124"/>
                  <a:pt x="1161921" y="728908"/>
                  <a:pt x="963549" y="731520"/>
                </a:cubicBezTo>
                <a:cubicBezTo>
                  <a:pt x="765177" y="734132"/>
                  <a:pt x="325422" y="775335"/>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2CCBFAA4-20EA-FFDB-2506-6346E369D8F0}"/>
              </a:ext>
            </a:extLst>
          </p:cNvPr>
          <p:cNvPicPr>
            <a:picLocks noChangeAspect="1"/>
          </p:cNvPicPr>
          <p:nvPr/>
        </p:nvPicPr>
        <p:blipFill>
          <a:blip r:embed="rId6"/>
          <a:stretch>
            <a:fillRect/>
          </a:stretch>
        </p:blipFill>
        <p:spPr>
          <a:xfrm flipH="1">
            <a:off x="750616" y="2097405"/>
            <a:ext cx="2700682" cy="2092198"/>
          </a:xfrm>
          <a:prstGeom prst="rect">
            <a:avLst/>
          </a:prstGeom>
        </p:spPr>
      </p:pic>
      <p:sp>
        <p:nvSpPr>
          <p:cNvPr id="23" name="TextBox 22">
            <a:extLst>
              <a:ext uri="{FF2B5EF4-FFF2-40B4-BE49-F238E27FC236}">
                <a16:creationId xmlns:a16="http://schemas.microsoft.com/office/drawing/2014/main" id="{8F5B82EF-8BA9-0AF6-9B1A-9A768A4D818D}"/>
              </a:ext>
            </a:extLst>
          </p:cNvPr>
          <p:cNvSpPr txBox="1"/>
          <p:nvPr/>
        </p:nvSpPr>
        <p:spPr>
          <a:xfrm>
            <a:off x="117317" y="4166786"/>
            <a:ext cx="3181581" cy="707886"/>
          </a:xfrm>
          <a:prstGeom prst="rect">
            <a:avLst/>
          </a:prstGeom>
          <a:noFill/>
        </p:spPr>
        <p:txBody>
          <a:bodyPr wrap="square" rtlCol="0">
            <a:spAutoFit/>
          </a:bodyPr>
          <a:lstStyle/>
          <a:p>
            <a:pPr algn="ctr"/>
            <a:r>
              <a:rPr lang="en-US" sz="4000" dirty="0"/>
              <a:t>“My reader”</a:t>
            </a:r>
          </a:p>
        </p:txBody>
      </p:sp>
    </p:spTree>
    <p:extLst>
      <p:ext uri="{BB962C8B-B14F-4D97-AF65-F5344CB8AC3E}">
        <p14:creationId xmlns:p14="http://schemas.microsoft.com/office/powerpoint/2010/main" val="96750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8" fill="hold" nodeType="withEffect">
                                  <p:stCondLst>
                                    <p:cond delay="125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1000" fill="hold"/>
                                        <p:tgtEl>
                                          <p:spTgt spid="21"/>
                                        </p:tgtEl>
                                        <p:attrNameLst>
                                          <p:attrName>ppt_x</p:attrName>
                                        </p:attrNameLst>
                                      </p:cBhvr>
                                      <p:tavLst>
                                        <p:tav tm="0">
                                          <p:val>
                                            <p:strVal val="0-#ppt_w/2"/>
                                          </p:val>
                                        </p:tav>
                                        <p:tav tm="100000">
                                          <p:val>
                                            <p:strVal val="#ppt_x"/>
                                          </p:val>
                                        </p:tav>
                                      </p:tavLst>
                                    </p:anim>
                                    <p:anim calcmode="lin" valueType="num">
                                      <p:cBhvr additive="base">
                                        <p:cTn id="11" dur="1000" fill="hold"/>
                                        <p:tgtEl>
                                          <p:spTgt spid="2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21"/>
                                        </p:tgtEl>
                                        <p:attrNameLst>
                                          <p:attrName>style.visibility</p:attrName>
                                        </p:attrNameLst>
                                      </p:cBhvr>
                                      <p:to>
                                        <p:strVal val="hidden"/>
                                      </p:to>
                                    </p:set>
                                  </p:subTnLst>
                                </p:cTn>
                              </p:par>
                              <p:par>
                                <p:cTn id="12" presetID="16" presetClass="entr" presetSubtype="21" fill="hold" grpId="0" nodeType="withEffect">
                                  <p:stCondLst>
                                    <p:cond delay="1750"/>
                                  </p:stCondLst>
                                  <p:childTnLst>
                                    <p:set>
                                      <p:cBhvr>
                                        <p:cTn id="13" dur="1" fill="hold">
                                          <p:stCondLst>
                                            <p:cond delay="0"/>
                                          </p:stCondLst>
                                        </p:cTn>
                                        <p:tgtEl>
                                          <p:spTgt spid="23"/>
                                        </p:tgtEl>
                                        <p:attrNameLst>
                                          <p:attrName>style.visibility</p:attrName>
                                        </p:attrNameLst>
                                      </p:cBhvr>
                                      <p:to>
                                        <p:strVal val="visible"/>
                                      </p:to>
                                    </p:set>
                                    <p:animEffect transition="in" filter="barn(inVertical)">
                                      <p:cBhvr>
                                        <p:cTn id="14" dur="10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15" presetID="16" presetClass="entr" presetSubtype="21" fill="hold" nodeType="withEffect">
                                  <p:stCondLst>
                                    <p:cond delay="250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1750"/>
                                        <p:tgtEl>
                                          <p:spTgt spid="11"/>
                                        </p:tgtEl>
                                      </p:cBhvr>
                                    </p:animEffect>
                                  </p:childTnLst>
                                </p:cTn>
                              </p:par>
                              <p:par>
                                <p:cTn id="18" presetID="32" presetClass="emph" presetSubtype="0" fill="hold" nodeType="withEffect">
                                  <p:stCondLst>
                                    <p:cond delay="3500"/>
                                  </p:stCondLst>
                                  <p:childTnLst>
                                    <p:animRot by="120000">
                                      <p:cBhvr>
                                        <p:cTn id="19" dur="375" fill="hold">
                                          <p:stCondLst>
                                            <p:cond delay="0"/>
                                          </p:stCondLst>
                                        </p:cTn>
                                        <p:tgtEl>
                                          <p:spTgt spid="11"/>
                                        </p:tgtEl>
                                        <p:attrNameLst>
                                          <p:attrName>r</p:attrName>
                                        </p:attrNameLst>
                                      </p:cBhvr>
                                    </p:animRot>
                                    <p:animRot by="-240000">
                                      <p:cBhvr>
                                        <p:cTn id="20" dur="750" fill="hold">
                                          <p:stCondLst>
                                            <p:cond delay="750"/>
                                          </p:stCondLst>
                                        </p:cTn>
                                        <p:tgtEl>
                                          <p:spTgt spid="11"/>
                                        </p:tgtEl>
                                        <p:attrNameLst>
                                          <p:attrName>r</p:attrName>
                                        </p:attrNameLst>
                                      </p:cBhvr>
                                    </p:animRot>
                                    <p:animRot by="240000">
                                      <p:cBhvr>
                                        <p:cTn id="21" dur="750" fill="hold">
                                          <p:stCondLst>
                                            <p:cond delay="1500"/>
                                          </p:stCondLst>
                                        </p:cTn>
                                        <p:tgtEl>
                                          <p:spTgt spid="11"/>
                                        </p:tgtEl>
                                        <p:attrNameLst>
                                          <p:attrName>r</p:attrName>
                                        </p:attrNameLst>
                                      </p:cBhvr>
                                    </p:animRot>
                                    <p:animRot by="-240000">
                                      <p:cBhvr>
                                        <p:cTn id="22" dur="750" fill="hold">
                                          <p:stCondLst>
                                            <p:cond delay="2250"/>
                                          </p:stCondLst>
                                        </p:cTn>
                                        <p:tgtEl>
                                          <p:spTgt spid="11"/>
                                        </p:tgtEl>
                                        <p:attrNameLst>
                                          <p:attrName>r</p:attrName>
                                        </p:attrNameLst>
                                      </p:cBhvr>
                                    </p:animRot>
                                    <p:animRot by="120000">
                                      <p:cBhvr>
                                        <p:cTn id="23" dur="750" fill="hold">
                                          <p:stCondLst>
                                            <p:cond delay="3000"/>
                                          </p:stCondLst>
                                        </p:cTn>
                                        <p:tgtEl>
                                          <p:spTgt spid="11"/>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6" presetClass="entr" presetSubtype="21" fill="hold" grpId="0" nodeType="with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par>
                                <p:cTn id="40" presetID="2" presetClass="entr" presetSubtype="1"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6250" fill="hold"/>
                                        <p:tgtEl>
                                          <p:spTgt spid="22"/>
                                        </p:tgtEl>
                                        <p:attrNameLst>
                                          <p:attrName>ppt_x</p:attrName>
                                        </p:attrNameLst>
                                      </p:cBhvr>
                                      <p:tavLst>
                                        <p:tav tm="0">
                                          <p:val>
                                            <p:strVal val="#ppt_x"/>
                                          </p:val>
                                        </p:tav>
                                        <p:tav tm="100000">
                                          <p:val>
                                            <p:strVal val="#ppt_x"/>
                                          </p:val>
                                        </p:tav>
                                      </p:tavLst>
                                    </p:anim>
                                    <p:anim calcmode="lin" valueType="num">
                                      <p:cBhvr additive="base">
                                        <p:cTn id="43" dur="6250" fill="hold"/>
                                        <p:tgtEl>
                                          <p:spTgt spid="22"/>
                                        </p:tgtEl>
                                        <p:attrNameLst>
                                          <p:attrName>ppt_y</p:attrName>
                                        </p:attrNameLst>
                                      </p:cBhvr>
                                      <p:tavLst>
                                        <p:tav tm="0">
                                          <p:val>
                                            <p:strVal val="0-#ppt_h/2"/>
                                          </p:val>
                                        </p:tav>
                                        <p:tav tm="100000">
                                          <p:val>
                                            <p:strVal val="#ppt_y"/>
                                          </p:val>
                                        </p:tav>
                                      </p:tavLst>
                                    </p:anim>
                                  </p:childTnLst>
                                </p:cTn>
                              </p:par>
                              <p:par>
                                <p:cTn id="44" presetID="8" presetClass="emph" presetSubtype="0" repeatCount="2000" fill="hold" nodeType="withEffect">
                                  <p:stCondLst>
                                    <p:cond delay="0"/>
                                  </p:stCondLst>
                                  <p:childTnLst>
                                    <p:animRot by="21600000">
                                      <p:cBhvr>
                                        <p:cTn id="45" dur="5750" fill="hold"/>
                                        <p:tgtEl>
                                          <p:spTgt spid="22"/>
                                        </p:tgtEl>
                                        <p:attrNameLst>
                                          <p:attrName>r</p:attrName>
                                        </p:attrNameLst>
                                      </p:cBhvr>
                                    </p:animRot>
                                  </p:childTnLst>
                                </p:cTn>
                              </p:par>
                              <p:par>
                                <p:cTn id="46" presetID="16" presetClass="entr" presetSubtype="21" fill="hold" grpId="0" nodeType="withEffect">
                                  <p:stCondLst>
                                    <p:cond delay="425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49" presetID="10" presetClass="exit" presetSubtype="0" fill="hold" grpId="1" nodeType="withEffect">
                                  <p:stCondLst>
                                    <p:cond delay="4250"/>
                                  </p:stCondLst>
                                  <p:childTnLst>
                                    <p:animEffect transition="out" filter="fade">
                                      <p:cBhvr>
                                        <p:cTn id="50" dur="500"/>
                                        <p:tgtEl>
                                          <p:spTgt spid="13"/>
                                        </p:tgtEl>
                                      </p:cBhvr>
                                    </p:animEffect>
                                    <p:set>
                                      <p:cBhvr>
                                        <p:cTn id="51" dur="1" fill="hold">
                                          <p:stCondLst>
                                            <p:cond delay="499"/>
                                          </p:stCondLst>
                                        </p:cTn>
                                        <p:tgtEl>
                                          <p:spTgt spid="1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arn(inVertical)">
                                      <p:cBhvr>
                                        <p:cTn id="56"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barn(inVertical)">
                                      <p:cBhvr>
                                        <p:cTn id="61"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500"/>
                                        <p:tgtEl>
                                          <p:spTgt spid="17"/>
                                        </p:tgtEl>
                                      </p:cBhvr>
                                    </p:animEffect>
                                  </p:childTnLst>
                                </p:cTn>
                              </p:par>
                              <p:par>
                                <p:cTn id="67" presetID="16" presetClass="entr" presetSubtype="21" fill="hold" grpId="0" nodeType="withEffect">
                                  <p:stCondLst>
                                    <p:cond delay="2250"/>
                                  </p:stCondLst>
                                  <p:childTnLst>
                                    <p:set>
                                      <p:cBhvr>
                                        <p:cTn id="68" dur="1" fill="hold">
                                          <p:stCondLst>
                                            <p:cond delay="0"/>
                                          </p:stCondLst>
                                        </p:cTn>
                                        <p:tgtEl>
                                          <p:spTgt spid="18"/>
                                        </p:tgtEl>
                                        <p:attrNameLst>
                                          <p:attrName>style.visibility</p:attrName>
                                        </p:attrNameLst>
                                      </p:cBhvr>
                                      <p:to>
                                        <p:strVal val="visible"/>
                                      </p:to>
                                    </p:set>
                                    <p:animEffect transition="in" filter="barn(inVertical)">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3" grpId="1" animBg="1"/>
      <p:bldP spid="14" grpId="0" animBg="1"/>
      <p:bldP spid="15" grpId="0" animBg="1"/>
      <p:bldP spid="16" grpId="0" animBg="1"/>
      <p:bldP spid="18" grpId="0" animBg="1"/>
      <p:bldP spid="17"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628556-8AF7-1118-3F82-FF1EAF43CAF7}"/>
              </a:ext>
            </a:extLst>
          </p:cNvPr>
          <p:cNvPicPr>
            <a:picLocks noChangeAspect="1"/>
          </p:cNvPicPr>
          <p:nvPr/>
        </p:nvPicPr>
        <p:blipFill>
          <a:blip r:embed="rId2">
            <a:biLevel thresh="75000"/>
          </a:blip>
          <a:srcRect t="70930"/>
          <a:stretch>
            <a:fillRect/>
          </a:stretch>
        </p:blipFill>
        <p:spPr>
          <a:xfrm>
            <a:off x="266700" y="304800"/>
            <a:ext cx="11658600" cy="388620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77C9FCB0-4476-73FA-A083-3C5D9D39A0C9}"/>
              </a:ext>
            </a:extLst>
          </p:cNvPr>
          <p:cNvPicPr>
            <a:picLocks noChangeAspect="1"/>
          </p:cNvPicPr>
          <p:nvPr/>
        </p:nvPicPr>
        <p:blipFill>
          <a:blip r:embed="rId2"/>
          <a:srcRect l="91263" t="27818" r="2534" b="62820"/>
          <a:stretch>
            <a:fillRect/>
          </a:stretch>
        </p:blipFill>
        <p:spPr>
          <a:xfrm rot="16200000">
            <a:off x="4122668" y="-3544637"/>
            <a:ext cx="941118" cy="8644346"/>
          </a:xfrm>
          <a:prstGeom prst="rect">
            <a:avLst/>
          </a:prstGeom>
          <a:ln>
            <a:noFill/>
          </a:ln>
        </p:spPr>
      </p:pic>
      <p:sp>
        <p:nvSpPr>
          <p:cNvPr id="6" name="Rectangle 5">
            <a:extLst>
              <a:ext uri="{FF2B5EF4-FFF2-40B4-BE49-F238E27FC236}">
                <a16:creationId xmlns:a16="http://schemas.microsoft.com/office/drawing/2014/main" id="{5612D0D9-19E8-0C09-FBD3-8EC6B607BBEE}"/>
              </a:ext>
            </a:extLst>
          </p:cNvPr>
          <p:cNvSpPr/>
          <p:nvPr/>
        </p:nvSpPr>
        <p:spPr>
          <a:xfrm>
            <a:off x="8915400" y="557784"/>
            <a:ext cx="2514600" cy="731520"/>
          </a:xfrm>
          <a:custGeom>
            <a:avLst/>
            <a:gdLst>
              <a:gd name="connsiteX0" fmla="*/ 0 w 2514600"/>
              <a:gd name="connsiteY0" fmla="*/ 0 h 731520"/>
              <a:gd name="connsiteX1" fmla="*/ 553212 w 2514600"/>
              <a:gd name="connsiteY1" fmla="*/ 0 h 731520"/>
              <a:gd name="connsiteX2" fmla="*/ 1207008 w 2514600"/>
              <a:gd name="connsiteY2" fmla="*/ 0 h 731520"/>
              <a:gd name="connsiteX3" fmla="*/ 1835658 w 2514600"/>
              <a:gd name="connsiteY3" fmla="*/ 0 h 731520"/>
              <a:gd name="connsiteX4" fmla="*/ 2514600 w 2514600"/>
              <a:gd name="connsiteY4" fmla="*/ 0 h 731520"/>
              <a:gd name="connsiteX5" fmla="*/ 2514600 w 2514600"/>
              <a:gd name="connsiteY5" fmla="*/ 358445 h 731520"/>
              <a:gd name="connsiteX6" fmla="*/ 2514600 w 2514600"/>
              <a:gd name="connsiteY6" fmla="*/ 731520 h 731520"/>
              <a:gd name="connsiteX7" fmla="*/ 1835658 w 2514600"/>
              <a:gd name="connsiteY7" fmla="*/ 731520 h 731520"/>
              <a:gd name="connsiteX8" fmla="*/ 1181862 w 2514600"/>
              <a:gd name="connsiteY8" fmla="*/ 731520 h 731520"/>
              <a:gd name="connsiteX9" fmla="*/ 603504 w 2514600"/>
              <a:gd name="connsiteY9" fmla="*/ 731520 h 731520"/>
              <a:gd name="connsiteX10" fmla="*/ 0 w 2514600"/>
              <a:gd name="connsiteY10" fmla="*/ 731520 h 731520"/>
              <a:gd name="connsiteX11" fmla="*/ 0 w 2514600"/>
              <a:gd name="connsiteY11" fmla="*/ 373075 h 731520"/>
              <a:gd name="connsiteX12" fmla="*/ 0 w 2514600"/>
              <a:gd name="connsiteY12"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4600" h="731520" extrusionOk="0">
                <a:moveTo>
                  <a:pt x="0" y="0"/>
                </a:moveTo>
                <a:cubicBezTo>
                  <a:pt x="254458" y="-23331"/>
                  <a:pt x="305472" y="1677"/>
                  <a:pt x="553212" y="0"/>
                </a:cubicBezTo>
                <a:cubicBezTo>
                  <a:pt x="800952" y="-1677"/>
                  <a:pt x="917594" y="15968"/>
                  <a:pt x="1207008" y="0"/>
                </a:cubicBezTo>
                <a:cubicBezTo>
                  <a:pt x="1496422" y="-15968"/>
                  <a:pt x="1706451" y="13980"/>
                  <a:pt x="1835658" y="0"/>
                </a:cubicBezTo>
                <a:cubicBezTo>
                  <a:pt x="1964865" y="-13980"/>
                  <a:pt x="2227715" y="17839"/>
                  <a:pt x="2514600" y="0"/>
                </a:cubicBezTo>
                <a:cubicBezTo>
                  <a:pt x="2528088" y="82344"/>
                  <a:pt x="2501186" y="183027"/>
                  <a:pt x="2514600" y="358445"/>
                </a:cubicBezTo>
                <a:cubicBezTo>
                  <a:pt x="2528014" y="533864"/>
                  <a:pt x="2514007" y="581164"/>
                  <a:pt x="2514600" y="731520"/>
                </a:cubicBezTo>
                <a:cubicBezTo>
                  <a:pt x="2329461" y="721606"/>
                  <a:pt x="2042145" y="710905"/>
                  <a:pt x="1835658" y="731520"/>
                </a:cubicBezTo>
                <a:cubicBezTo>
                  <a:pt x="1629171" y="752135"/>
                  <a:pt x="1369792" y="746755"/>
                  <a:pt x="1181862" y="731520"/>
                </a:cubicBezTo>
                <a:cubicBezTo>
                  <a:pt x="993932" y="716285"/>
                  <a:pt x="814147" y="705394"/>
                  <a:pt x="603504" y="731520"/>
                </a:cubicBezTo>
                <a:cubicBezTo>
                  <a:pt x="392861" y="757646"/>
                  <a:pt x="261450" y="740127"/>
                  <a:pt x="0" y="731520"/>
                </a:cubicBezTo>
                <a:cubicBezTo>
                  <a:pt x="14073" y="645701"/>
                  <a:pt x="6111" y="521173"/>
                  <a:pt x="0" y="373075"/>
                </a:cubicBezTo>
                <a:cubicBezTo>
                  <a:pt x="-6111" y="224977"/>
                  <a:pt x="4177" y="106475"/>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31281E6-E923-4CEA-12C8-0519078A309D}"/>
              </a:ext>
            </a:extLst>
          </p:cNvPr>
          <p:cNvSpPr/>
          <p:nvPr/>
        </p:nvSpPr>
        <p:spPr>
          <a:xfrm>
            <a:off x="381000" y="1447800"/>
            <a:ext cx="11049000" cy="731520"/>
          </a:xfrm>
          <a:custGeom>
            <a:avLst/>
            <a:gdLst>
              <a:gd name="connsiteX0" fmla="*/ 0 w 11049000"/>
              <a:gd name="connsiteY0" fmla="*/ 0 h 731520"/>
              <a:gd name="connsiteX1" fmla="*/ 359093 w 11049000"/>
              <a:gd name="connsiteY1" fmla="*/ 0 h 731520"/>
              <a:gd name="connsiteX2" fmla="*/ 1160145 w 11049000"/>
              <a:gd name="connsiteY2" fmla="*/ 0 h 731520"/>
              <a:gd name="connsiteX3" fmla="*/ 1850707 w 11049000"/>
              <a:gd name="connsiteY3" fmla="*/ 0 h 731520"/>
              <a:gd name="connsiteX4" fmla="*/ 2320290 w 11049000"/>
              <a:gd name="connsiteY4" fmla="*/ 0 h 731520"/>
              <a:gd name="connsiteX5" fmla="*/ 2900362 w 11049000"/>
              <a:gd name="connsiteY5" fmla="*/ 0 h 731520"/>
              <a:gd name="connsiteX6" fmla="*/ 3480435 w 11049000"/>
              <a:gd name="connsiteY6" fmla="*/ 0 h 731520"/>
              <a:gd name="connsiteX7" fmla="*/ 3839527 w 11049000"/>
              <a:gd name="connsiteY7" fmla="*/ 0 h 731520"/>
              <a:gd name="connsiteX8" fmla="*/ 4309110 w 11049000"/>
              <a:gd name="connsiteY8" fmla="*/ 0 h 731520"/>
              <a:gd name="connsiteX9" fmla="*/ 4889182 w 11049000"/>
              <a:gd name="connsiteY9" fmla="*/ 0 h 731520"/>
              <a:gd name="connsiteX10" fmla="*/ 5469255 w 11049000"/>
              <a:gd name="connsiteY10" fmla="*/ 0 h 731520"/>
              <a:gd name="connsiteX11" fmla="*/ 5828347 w 11049000"/>
              <a:gd name="connsiteY11" fmla="*/ 0 h 731520"/>
              <a:gd name="connsiteX12" fmla="*/ 6297930 w 11049000"/>
              <a:gd name="connsiteY12" fmla="*/ 0 h 731520"/>
              <a:gd name="connsiteX13" fmla="*/ 7098982 w 11049000"/>
              <a:gd name="connsiteY13" fmla="*/ 0 h 731520"/>
              <a:gd name="connsiteX14" fmla="*/ 8010525 w 11049000"/>
              <a:gd name="connsiteY14" fmla="*/ 0 h 731520"/>
              <a:gd name="connsiteX15" fmla="*/ 8480107 w 11049000"/>
              <a:gd name="connsiteY15" fmla="*/ 0 h 731520"/>
              <a:gd name="connsiteX16" fmla="*/ 9281160 w 11049000"/>
              <a:gd name="connsiteY16" fmla="*/ 0 h 731520"/>
              <a:gd name="connsiteX17" fmla="*/ 9861232 w 11049000"/>
              <a:gd name="connsiteY17" fmla="*/ 0 h 731520"/>
              <a:gd name="connsiteX18" fmla="*/ 11049000 w 11049000"/>
              <a:gd name="connsiteY18" fmla="*/ 0 h 731520"/>
              <a:gd name="connsiteX19" fmla="*/ 11049000 w 11049000"/>
              <a:gd name="connsiteY19" fmla="*/ 343814 h 731520"/>
              <a:gd name="connsiteX20" fmla="*/ 11049000 w 11049000"/>
              <a:gd name="connsiteY20" fmla="*/ 731520 h 731520"/>
              <a:gd name="connsiteX21" fmla="*/ 10579418 w 11049000"/>
              <a:gd name="connsiteY21" fmla="*/ 731520 h 731520"/>
              <a:gd name="connsiteX22" fmla="*/ 9888855 w 11049000"/>
              <a:gd name="connsiteY22" fmla="*/ 731520 h 731520"/>
              <a:gd name="connsiteX23" fmla="*/ 9308783 w 11049000"/>
              <a:gd name="connsiteY23" fmla="*/ 731520 h 731520"/>
              <a:gd name="connsiteX24" fmla="*/ 8397240 w 11049000"/>
              <a:gd name="connsiteY24" fmla="*/ 731520 h 731520"/>
              <a:gd name="connsiteX25" fmla="*/ 7817168 w 11049000"/>
              <a:gd name="connsiteY25" fmla="*/ 731520 h 731520"/>
              <a:gd name="connsiteX26" fmla="*/ 7237095 w 11049000"/>
              <a:gd name="connsiteY26" fmla="*/ 731520 h 731520"/>
              <a:gd name="connsiteX27" fmla="*/ 6878003 w 11049000"/>
              <a:gd name="connsiteY27" fmla="*/ 731520 h 731520"/>
              <a:gd name="connsiteX28" fmla="*/ 5966460 w 11049000"/>
              <a:gd name="connsiteY28" fmla="*/ 731520 h 731520"/>
              <a:gd name="connsiteX29" fmla="*/ 5275898 w 11049000"/>
              <a:gd name="connsiteY29" fmla="*/ 731520 h 731520"/>
              <a:gd name="connsiteX30" fmla="*/ 4585335 w 11049000"/>
              <a:gd name="connsiteY30" fmla="*/ 731520 h 731520"/>
              <a:gd name="connsiteX31" fmla="*/ 3784283 w 11049000"/>
              <a:gd name="connsiteY31" fmla="*/ 731520 h 731520"/>
              <a:gd name="connsiteX32" fmla="*/ 3093720 w 11049000"/>
              <a:gd name="connsiteY32" fmla="*/ 731520 h 731520"/>
              <a:gd name="connsiteX33" fmla="*/ 2624138 w 11049000"/>
              <a:gd name="connsiteY33" fmla="*/ 731520 h 731520"/>
              <a:gd name="connsiteX34" fmla="*/ 2265045 w 11049000"/>
              <a:gd name="connsiteY34" fmla="*/ 731520 h 731520"/>
              <a:gd name="connsiteX35" fmla="*/ 1684973 w 11049000"/>
              <a:gd name="connsiteY35" fmla="*/ 731520 h 731520"/>
              <a:gd name="connsiteX36" fmla="*/ 994410 w 11049000"/>
              <a:gd name="connsiteY36" fmla="*/ 731520 h 731520"/>
              <a:gd name="connsiteX37" fmla="*/ 0 w 11049000"/>
              <a:gd name="connsiteY37" fmla="*/ 731520 h 731520"/>
              <a:gd name="connsiteX38" fmla="*/ 0 w 11049000"/>
              <a:gd name="connsiteY38" fmla="*/ 365760 h 731520"/>
              <a:gd name="connsiteX39" fmla="*/ 0 w 110490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049000" h="731520" extrusionOk="0">
                <a:moveTo>
                  <a:pt x="0" y="0"/>
                </a:moveTo>
                <a:cubicBezTo>
                  <a:pt x="88876" y="-8909"/>
                  <a:pt x="244423" y="1406"/>
                  <a:pt x="359093" y="0"/>
                </a:cubicBezTo>
                <a:cubicBezTo>
                  <a:pt x="473763" y="-1406"/>
                  <a:pt x="873263" y="-10708"/>
                  <a:pt x="1160145" y="0"/>
                </a:cubicBezTo>
                <a:cubicBezTo>
                  <a:pt x="1447027" y="10708"/>
                  <a:pt x="1665978" y="-7254"/>
                  <a:pt x="1850707" y="0"/>
                </a:cubicBezTo>
                <a:cubicBezTo>
                  <a:pt x="2035436" y="7254"/>
                  <a:pt x="2206704" y="8428"/>
                  <a:pt x="2320290" y="0"/>
                </a:cubicBezTo>
                <a:cubicBezTo>
                  <a:pt x="2433876" y="-8428"/>
                  <a:pt x="2645711" y="9161"/>
                  <a:pt x="2900362" y="0"/>
                </a:cubicBezTo>
                <a:cubicBezTo>
                  <a:pt x="3155013" y="-9161"/>
                  <a:pt x="3319880" y="6726"/>
                  <a:pt x="3480435" y="0"/>
                </a:cubicBezTo>
                <a:cubicBezTo>
                  <a:pt x="3640990" y="-6726"/>
                  <a:pt x="3702258" y="15398"/>
                  <a:pt x="3839527" y="0"/>
                </a:cubicBezTo>
                <a:cubicBezTo>
                  <a:pt x="3976796" y="-15398"/>
                  <a:pt x="4149954" y="-6234"/>
                  <a:pt x="4309110" y="0"/>
                </a:cubicBezTo>
                <a:cubicBezTo>
                  <a:pt x="4468266" y="6234"/>
                  <a:pt x="4701639" y="-1451"/>
                  <a:pt x="4889182" y="0"/>
                </a:cubicBezTo>
                <a:cubicBezTo>
                  <a:pt x="5076725" y="1451"/>
                  <a:pt x="5336890" y="-11882"/>
                  <a:pt x="5469255" y="0"/>
                </a:cubicBezTo>
                <a:cubicBezTo>
                  <a:pt x="5601620" y="11882"/>
                  <a:pt x="5660572" y="-7522"/>
                  <a:pt x="5828347" y="0"/>
                </a:cubicBezTo>
                <a:cubicBezTo>
                  <a:pt x="5996122" y="7522"/>
                  <a:pt x="6108942" y="13387"/>
                  <a:pt x="6297930" y="0"/>
                </a:cubicBezTo>
                <a:cubicBezTo>
                  <a:pt x="6486918" y="-13387"/>
                  <a:pt x="6740398" y="-26676"/>
                  <a:pt x="7098982" y="0"/>
                </a:cubicBezTo>
                <a:cubicBezTo>
                  <a:pt x="7457566" y="26676"/>
                  <a:pt x="7771869" y="-38767"/>
                  <a:pt x="8010525" y="0"/>
                </a:cubicBezTo>
                <a:cubicBezTo>
                  <a:pt x="8249181" y="38767"/>
                  <a:pt x="8250572" y="-11923"/>
                  <a:pt x="8480107" y="0"/>
                </a:cubicBezTo>
                <a:cubicBezTo>
                  <a:pt x="8709642" y="11923"/>
                  <a:pt x="8939519" y="-12719"/>
                  <a:pt x="9281160" y="0"/>
                </a:cubicBezTo>
                <a:cubicBezTo>
                  <a:pt x="9622801" y="12719"/>
                  <a:pt x="9714494" y="-3370"/>
                  <a:pt x="9861232" y="0"/>
                </a:cubicBezTo>
                <a:cubicBezTo>
                  <a:pt x="10007970" y="3370"/>
                  <a:pt x="10726002" y="-34380"/>
                  <a:pt x="11049000" y="0"/>
                </a:cubicBezTo>
                <a:cubicBezTo>
                  <a:pt x="11032653" y="171356"/>
                  <a:pt x="11053091" y="215098"/>
                  <a:pt x="11049000" y="343814"/>
                </a:cubicBezTo>
                <a:cubicBezTo>
                  <a:pt x="11044909" y="472530"/>
                  <a:pt x="11043460" y="629515"/>
                  <a:pt x="11049000" y="731520"/>
                </a:cubicBezTo>
                <a:cubicBezTo>
                  <a:pt x="10929520" y="708225"/>
                  <a:pt x="10747893" y="733782"/>
                  <a:pt x="10579418" y="731520"/>
                </a:cubicBezTo>
                <a:cubicBezTo>
                  <a:pt x="10410943" y="729258"/>
                  <a:pt x="10066716" y="759412"/>
                  <a:pt x="9888855" y="731520"/>
                </a:cubicBezTo>
                <a:cubicBezTo>
                  <a:pt x="9710994" y="703628"/>
                  <a:pt x="9502729" y="710205"/>
                  <a:pt x="9308783" y="731520"/>
                </a:cubicBezTo>
                <a:cubicBezTo>
                  <a:pt x="9114837" y="752835"/>
                  <a:pt x="8602492" y="763978"/>
                  <a:pt x="8397240" y="731520"/>
                </a:cubicBezTo>
                <a:cubicBezTo>
                  <a:pt x="8191988" y="699062"/>
                  <a:pt x="7961557" y="716877"/>
                  <a:pt x="7817168" y="731520"/>
                </a:cubicBezTo>
                <a:cubicBezTo>
                  <a:pt x="7672779" y="746163"/>
                  <a:pt x="7492297" y="703023"/>
                  <a:pt x="7237095" y="731520"/>
                </a:cubicBezTo>
                <a:cubicBezTo>
                  <a:pt x="6981893" y="760017"/>
                  <a:pt x="7035912" y="719896"/>
                  <a:pt x="6878003" y="731520"/>
                </a:cubicBezTo>
                <a:cubicBezTo>
                  <a:pt x="6720094" y="743144"/>
                  <a:pt x="6338585" y="751076"/>
                  <a:pt x="5966460" y="731520"/>
                </a:cubicBezTo>
                <a:cubicBezTo>
                  <a:pt x="5594335" y="711964"/>
                  <a:pt x="5528870" y="723830"/>
                  <a:pt x="5275898" y="731520"/>
                </a:cubicBezTo>
                <a:cubicBezTo>
                  <a:pt x="5022926" y="739210"/>
                  <a:pt x="4820755" y="758286"/>
                  <a:pt x="4585335" y="731520"/>
                </a:cubicBezTo>
                <a:cubicBezTo>
                  <a:pt x="4349915" y="704754"/>
                  <a:pt x="4045561" y="728214"/>
                  <a:pt x="3784283" y="731520"/>
                </a:cubicBezTo>
                <a:cubicBezTo>
                  <a:pt x="3523005" y="734826"/>
                  <a:pt x="3363038" y="747736"/>
                  <a:pt x="3093720" y="731520"/>
                </a:cubicBezTo>
                <a:cubicBezTo>
                  <a:pt x="2824402" y="715304"/>
                  <a:pt x="2781940" y="710799"/>
                  <a:pt x="2624138" y="731520"/>
                </a:cubicBezTo>
                <a:cubicBezTo>
                  <a:pt x="2466336" y="752241"/>
                  <a:pt x="2440232" y="746266"/>
                  <a:pt x="2265045" y="731520"/>
                </a:cubicBezTo>
                <a:cubicBezTo>
                  <a:pt x="2089858" y="716774"/>
                  <a:pt x="1853525" y="748347"/>
                  <a:pt x="1684973" y="731520"/>
                </a:cubicBezTo>
                <a:cubicBezTo>
                  <a:pt x="1516421" y="714693"/>
                  <a:pt x="1230614" y="735568"/>
                  <a:pt x="994410" y="731520"/>
                </a:cubicBezTo>
                <a:cubicBezTo>
                  <a:pt x="758206" y="727472"/>
                  <a:pt x="465183" y="718243"/>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9ADD6C0-0A4F-06D5-BE91-BAEF26C5CCBA}"/>
              </a:ext>
            </a:extLst>
          </p:cNvPr>
          <p:cNvSpPr/>
          <p:nvPr/>
        </p:nvSpPr>
        <p:spPr>
          <a:xfrm>
            <a:off x="381000" y="2398618"/>
            <a:ext cx="11049000" cy="731520"/>
          </a:xfrm>
          <a:custGeom>
            <a:avLst/>
            <a:gdLst>
              <a:gd name="connsiteX0" fmla="*/ 0 w 11049000"/>
              <a:gd name="connsiteY0" fmla="*/ 0 h 731520"/>
              <a:gd name="connsiteX1" fmla="*/ 359093 w 11049000"/>
              <a:gd name="connsiteY1" fmla="*/ 0 h 731520"/>
              <a:gd name="connsiteX2" fmla="*/ 1160145 w 11049000"/>
              <a:gd name="connsiteY2" fmla="*/ 0 h 731520"/>
              <a:gd name="connsiteX3" fmla="*/ 1850707 w 11049000"/>
              <a:gd name="connsiteY3" fmla="*/ 0 h 731520"/>
              <a:gd name="connsiteX4" fmla="*/ 2320290 w 11049000"/>
              <a:gd name="connsiteY4" fmla="*/ 0 h 731520"/>
              <a:gd name="connsiteX5" fmla="*/ 2900362 w 11049000"/>
              <a:gd name="connsiteY5" fmla="*/ 0 h 731520"/>
              <a:gd name="connsiteX6" fmla="*/ 3480435 w 11049000"/>
              <a:gd name="connsiteY6" fmla="*/ 0 h 731520"/>
              <a:gd name="connsiteX7" fmla="*/ 3839527 w 11049000"/>
              <a:gd name="connsiteY7" fmla="*/ 0 h 731520"/>
              <a:gd name="connsiteX8" fmla="*/ 4309110 w 11049000"/>
              <a:gd name="connsiteY8" fmla="*/ 0 h 731520"/>
              <a:gd name="connsiteX9" fmla="*/ 4889182 w 11049000"/>
              <a:gd name="connsiteY9" fmla="*/ 0 h 731520"/>
              <a:gd name="connsiteX10" fmla="*/ 5469255 w 11049000"/>
              <a:gd name="connsiteY10" fmla="*/ 0 h 731520"/>
              <a:gd name="connsiteX11" fmla="*/ 5828347 w 11049000"/>
              <a:gd name="connsiteY11" fmla="*/ 0 h 731520"/>
              <a:gd name="connsiteX12" fmla="*/ 6297930 w 11049000"/>
              <a:gd name="connsiteY12" fmla="*/ 0 h 731520"/>
              <a:gd name="connsiteX13" fmla="*/ 7098982 w 11049000"/>
              <a:gd name="connsiteY13" fmla="*/ 0 h 731520"/>
              <a:gd name="connsiteX14" fmla="*/ 8010525 w 11049000"/>
              <a:gd name="connsiteY14" fmla="*/ 0 h 731520"/>
              <a:gd name="connsiteX15" fmla="*/ 8480107 w 11049000"/>
              <a:gd name="connsiteY15" fmla="*/ 0 h 731520"/>
              <a:gd name="connsiteX16" fmla="*/ 9281160 w 11049000"/>
              <a:gd name="connsiteY16" fmla="*/ 0 h 731520"/>
              <a:gd name="connsiteX17" fmla="*/ 9861232 w 11049000"/>
              <a:gd name="connsiteY17" fmla="*/ 0 h 731520"/>
              <a:gd name="connsiteX18" fmla="*/ 11049000 w 11049000"/>
              <a:gd name="connsiteY18" fmla="*/ 0 h 731520"/>
              <a:gd name="connsiteX19" fmla="*/ 11049000 w 11049000"/>
              <a:gd name="connsiteY19" fmla="*/ 343814 h 731520"/>
              <a:gd name="connsiteX20" fmla="*/ 11049000 w 11049000"/>
              <a:gd name="connsiteY20" fmla="*/ 731520 h 731520"/>
              <a:gd name="connsiteX21" fmla="*/ 10579418 w 11049000"/>
              <a:gd name="connsiteY21" fmla="*/ 731520 h 731520"/>
              <a:gd name="connsiteX22" fmla="*/ 9888855 w 11049000"/>
              <a:gd name="connsiteY22" fmla="*/ 731520 h 731520"/>
              <a:gd name="connsiteX23" fmla="*/ 9308783 w 11049000"/>
              <a:gd name="connsiteY23" fmla="*/ 731520 h 731520"/>
              <a:gd name="connsiteX24" fmla="*/ 8397240 w 11049000"/>
              <a:gd name="connsiteY24" fmla="*/ 731520 h 731520"/>
              <a:gd name="connsiteX25" fmla="*/ 7817168 w 11049000"/>
              <a:gd name="connsiteY25" fmla="*/ 731520 h 731520"/>
              <a:gd name="connsiteX26" fmla="*/ 7237095 w 11049000"/>
              <a:gd name="connsiteY26" fmla="*/ 731520 h 731520"/>
              <a:gd name="connsiteX27" fmla="*/ 6878003 w 11049000"/>
              <a:gd name="connsiteY27" fmla="*/ 731520 h 731520"/>
              <a:gd name="connsiteX28" fmla="*/ 5966460 w 11049000"/>
              <a:gd name="connsiteY28" fmla="*/ 731520 h 731520"/>
              <a:gd name="connsiteX29" fmla="*/ 5275898 w 11049000"/>
              <a:gd name="connsiteY29" fmla="*/ 731520 h 731520"/>
              <a:gd name="connsiteX30" fmla="*/ 4585335 w 11049000"/>
              <a:gd name="connsiteY30" fmla="*/ 731520 h 731520"/>
              <a:gd name="connsiteX31" fmla="*/ 3784283 w 11049000"/>
              <a:gd name="connsiteY31" fmla="*/ 731520 h 731520"/>
              <a:gd name="connsiteX32" fmla="*/ 3093720 w 11049000"/>
              <a:gd name="connsiteY32" fmla="*/ 731520 h 731520"/>
              <a:gd name="connsiteX33" fmla="*/ 2624138 w 11049000"/>
              <a:gd name="connsiteY33" fmla="*/ 731520 h 731520"/>
              <a:gd name="connsiteX34" fmla="*/ 2265045 w 11049000"/>
              <a:gd name="connsiteY34" fmla="*/ 731520 h 731520"/>
              <a:gd name="connsiteX35" fmla="*/ 1684973 w 11049000"/>
              <a:gd name="connsiteY35" fmla="*/ 731520 h 731520"/>
              <a:gd name="connsiteX36" fmla="*/ 994410 w 11049000"/>
              <a:gd name="connsiteY36" fmla="*/ 731520 h 731520"/>
              <a:gd name="connsiteX37" fmla="*/ 0 w 11049000"/>
              <a:gd name="connsiteY37" fmla="*/ 731520 h 731520"/>
              <a:gd name="connsiteX38" fmla="*/ 0 w 11049000"/>
              <a:gd name="connsiteY38" fmla="*/ 365760 h 731520"/>
              <a:gd name="connsiteX39" fmla="*/ 0 w 11049000"/>
              <a:gd name="connsiteY3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049000" h="731520" extrusionOk="0">
                <a:moveTo>
                  <a:pt x="0" y="0"/>
                </a:moveTo>
                <a:cubicBezTo>
                  <a:pt x="88876" y="-8909"/>
                  <a:pt x="244423" y="1406"/>
                  <a:pt x="359093" y="0"/>
                </a:cubicBezTo>
                <a:cubicBezTo>
                  <a:pt x="473763" y="-1406"/>
                  <a:pt x="873263" y="-10708"/>
                  <a:pt x="1160145" y="0"/>
                </a:cubicBezTo>
                <a:cubicBezTo>
                  <a:pt x="1447027" y="10708"/>
                  <a:pt x="1665978" y="-7254"/>
                  <a:pt x="1850707" y="0"/>
                </a:cubicBezTo>
                <a:cubicBezTo>
                  <a:pt x="2035436" y="7254"/>
                  <a:pt x="2206704" y="8428"/>
                  <a:pt x="2320290" y="0"/>
                </a:cubicBezTo>
                <a:cubicBezTo>
                  <a:pt x="2433876" y="-8428"/>
                  <a:pt x="2645711" y="9161"/>
                  <a:pt x="2900362" y="0"/>
                </a:cubicBezTo>
                <a:cubicBezTo>
                  <a:pt x="3155013" y="-9161"/>
                  <a:pt x="3319880" y="6726"/>
                  <a:pt x="3480435" y="0"/>
                </a:cubicBezTo>
                <a:cubicBezTo>
                  <a:pt x="3640990" y="-6726"/>
                  <a:pt x="3702258" y="15398"/>
                  <a:pt x="3839527" y="0"/>
                </a:cubicBezTo>
                <a:cubicBezTo>
                  <a:pt x="3976796" y="-15398"/>
                  <a:pt x="4149954" y="-6234"/>
                  <a:pt x="4309110" y="0"/>
                </a:cubicBezTo>
                <a:cubicBezTo>
                  <a:pt x="4468266" y="6234"/>
                  <a:pt x="4701639" y="-1451"/>
                  <a:pt x="4889182" y="0"/>
                </a:cubicBezTo>
                <a:cubicBezTo>
                  <a:pt x="5076725" y="1451"/>
                  <a:pt x="5336890" y="-11882"/>
                  <a:pt x="5469255" y="0"/>
                </a:cubicBezTo>
                <a:cubicBezTo>
                  <a:pt x="5601620" y="11882"/>
                  <a:pt x="5660572" y="-7522"/>
                  <a:pt x="5828347" y="0"/>
                </a:cubicBezTo>
                <a:cubicBezTo>
                  <a:pt x="5996122" y="7522"/>
                  <a:pt x="6108942" y="13387"/>
                  <a:pt x="6297930" y="0"/>
                </a:cubicBezTo>
                <a:cubicBezTo>
                  <a:pt x="6486918" y="-13387"/>
                  <a:pt x="6740398" y="-26676"/>
                  <a:pt x="7098982" y="0"/>
                </a:cubicBezTo>
                <a:cubicBezTo>
                  <a:pt x="7457566" y="26676"/>
                  <a:pt x="7771869" y="-38767"/>
                  <a:pt x="8010525" y="0"/>
                </a:cubicBezTo>
                <a:cubicBezTo>
                  <a:pt x="8249181" y="38767"/>
                  <a:pt x="8250572" y="-11923"/>
                  <a:pt x="8480107" y="0"/>
                </a:cubicBezTo>
                <a:cubicBezTo>
                  <a:pt x="8709642" y="11923"/>
                  <a:pt x="8939519" y="-12719"/>
                  <a:pt x="9281160" y="0"/>
                </a:cubicBezTo>
                <a:cubicBezTo>
                  <a:pt x="9622801" y="12719"/>
                  <a:pt x="9714494" y="-3370"/>
                  <a:pt x="9861232" y="0"/>
                </a:cubicBezTo>
                <a:cubicBezTo>
                  <a:pt x="10007970" y="3370"/>
                  <a:pt x="10726002" y="-34380"/>
                  <a:pt x="11049000" y="0"/>
                </a:cubicBezTo>
                <a:cubicBezTo>
                  <a:pt x="11032653" y="171356"/>
                  <a:pt x="11053091" y="215098"/>
                  <a:pt x="11049000" y="343814"/>
                </a:cubicBezTo>
                <a:cubicBezTo>
                  <a:pt x="11044909" y="472530"/>
                  <a:pt x="11043460" y="629515"/>
                  <a:pt x="11049000" y="731520"/>
                </a:cubicBezTo>
                <a:cubicBezTo>
                  <a:pt x="10929520" y="708225"/>
                  <a:pt x="10747893" y="733782"/>
                  <a:pt x="10579418" y="731520"/>
                </a:cubicBezTo>
                <a:cubicBezTo>
                  <a:pt x="10410943" y="729258"/>
                  <a:pt x="10066716" y="759412"/>
                  <a:pt x="9888855" y="731520"/>
                </a:cubicBezTo>
                <a:cubicBezTo>
                  <a:pt x="9710994" y="703628"/>
                  <a:pt x="9502729" y="710205"/>
                  <a:pt x="9308783" y="731520"/>
                </a:cubicBezTo>
                <a:cubicBezTo>
                  <a:pt x="9114837" y="752835"/>
                  <a:pt x="8602492" y="763978"/>
                  <a:pt x="8397240" y="731520"/>
                </a:cubicBezTo>
                <a:cubicBezTo>
                  <a:pt x="8191988" y="699062"/>
                  <a:pt x="7961557" y="716877"/>
                  <a:pt x="7817168" y="731520"/>
                </a:cubicBezTo>
                <a:cubicBezTo>
                  <a:pt x="7672779" y="746163"/>
                  <a:pt x="7492297" y="703023"/>
                  <a:pt x="7237095" y="731520"/>
                </a:cubicBezTo>
                <a:cubicBezTo>
                  <a:pt x="6981893" y="760017"/>
                  <a:pt x="7035912" y="719896"/>
                  <a:pt x="6878003" y="731520"/>
                </a:cubicBezTo>
                <a:cubicBezTo>
                  <a:pt x="6720094" y="743144"/>
                  <a:pt x="6338585" y="751076"/>
                  <a:pt x="5966460" y="731520"/>
                </a:cubicBezTo>
                <a:cubicBezTo>
                  <a:pt x="5594335" y="711964"/>
                  <a:pt x="5528870" y="723830"/>
                  <a:pt x="5275898" y="731520"/>
                </a:cubicBezTo>
                <a:cubicBezTo>
                  <a:pt x="5022926" y="739210"/>
                  <a:pt x="4820755" y="758286"/>
                  <a:pt x="4585335" y="731520"/>
                </a:cubicBezTo>
                <a:cubicBezTo>
                  <a:pt x="4349915" y="704754"/>
                  <a:pt x="4045561" y="728214"/>
                  <a:pt x="3784283" y="731520"/>
                </a:cubicBezTo>
                <a:cubicBezTo>
                  <a:pt x="3523005" y="734826"/>
                  <a:pt x="3363038" y="747736"/>
                  <a:pt x="3093720" y="731520"/>
                </a:cubicBezTo>
                <a:cubicBezTo>
                  <a:pt x="2824402" y="715304"/>
                  <a:pt x="2781940" y="710799"/>
                  <a:pt x="2624138" y="731520"/>
                </a:cubicBezTo>
                <a:cubicBezTo>
                  <a:pt x="2466336" y="752241"/>
                  <a:pt x="2440232" y="746266"/>
                  <a:pt x="2265045" y="731520"/>
                </a:cubicBezTo>
                <a:cubicBezTo>
                  <a:pt x="2089858" y="716774"/>
                  <a:pt x="1853525" y="748347"/>
                  <a:pt x="1684973" y="731520"/>
                </a:cubicBezTo>
                <a:cubicBezTo>
                  <a:pt x="1516421" y="714693"/>
                  <a:pt x="1230614" y="735568"/>
                  <a:pt x="994410" y="731520"/>
                </a:cubicBezTo>
                <a:cubicBezTo>
                  <a:pt x="758206" y="727472"/>
                  <a:pt x="465183" y="718243"/>
                  <a:pt x="0" y="731520"/>
                </a:cubicBezTo>
                <a:cubicBezTo>
                  <a:pt x="-3493" y="616210"/>
                  <a:pt x="6207" y="506043"/>
                  <a:pt x="0" y="365760"/>
                </a:cubicBezTo>
                <a:cubicBezTo>
                  <a:pt x="-6207" y="225477"/>
                  <a:pt x="13416" y="86174"/>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E31C454-A519-07EB-1A3D-9FA8B74B7CC9}"/>
              </a:ext>
            </a:extLst>
          </p:cNvPr>
          <p:cNvSpPr/>
          <p:nvPr/>
        </p:nvSpPr>
        <p:spPr>
          <a:xfrm>
            <a:off x="381000" y="3362103"/>
            <a:ext cx="5334000" cy="731520"/>
          </a:xfrm>
          <a:custGeom>
            <a:avLst/>
            <a:gdLst>
              <a:gd name="connsiteX0" fmla="*/ 0 w 5334000"/>
              <a:gd name="connsiteY0" fmla="*/ 0 h 731520"/>
              <a:gd name="connsiteX1" fmla="*/ 506730 w 5334000"/>
              <a:gd name="connsiteY1" fmla="*/ 0 h 731520"/>
              <a:gd name="connsiteX2" fmla="*/ 1226820 w 5334000"/>
              <a:gd name="connsiteY2" fmla="*/ 0 h 731520"/>
              <a:gd name="connsiteX3" fmla="*/ 1893570 w 5334000"/>
              <a:gd name="connsiteY3" fmla="*/ 0 h 731520"/>
              <a:gd name="connsiteX4" fmla="*/ 2453640 w 5334000"/>
              <a:gd name="connsiteY4" fmla="*/ 0 h 731520"/>
              <a:gd name="connsiteX5" fmla="*/ 3067050 w 5334000"/>
              <a:gd name="connsiteY5" fmla="*/ 0 h 731520"/>
              <a:gd name="connsiteX6" fmla="*/ 3680460 w 5334000"/>
              <a:gd name="connsiteY6" fmla="*/ 0 h 731520"/>
              <a:gd name="connsiteX7" fmla="*/ 4187190 w 5334000"/>
              <a:gd name="connsiteY7" fmla="*/ 0 h 731520"/>
              <a:gd name="connsiteX8" fmla="*/ 4747260 w 5334000"/>
              <a:gd name="connsiteY8" fmla="*/ 0 h 731520"/>
              <a:gd name="connsiteX9" fmla="*/ 5334000 w 5334000"/>
              <a:gd name="connsiteY9" fmla="*/ 0 h 731520"/>
              <a:gd name="connsiteX10" fmla="*/ 5334000 w 5334000"/>
              <a:gd name="connsiteY10" fmla="*/ 358445 h 731520"/>
              <a:gd name="connsiteX11" fmla="*/ 5334000 w 5334000"/>
              <a:gd name="connsiteY11" fmla="*/ 731520 h 731520"/>
              <a:gd name="connsiteX12" fmla="*/ 4560570 w 5334000"/>
              <a:gd name="connsiteY12" fmla="*/ 731520 h 731520"/>
              <a:gd name="connsiteX13" fmla="*/ 4053840 w 5334000"/>
              <a:gd name="connsiteY13" fmla="*/ 731520 h 731520"/>
              <a:gd name="connsiteX14" fmla="*/ 3440430 w 5334000"/>
              <a:gd name="connsiteY14" fmla="*/ 731520 h 731520"/>
              <a:gd name="connsiteX15" fmla="*/ 2880360 w 5334000"/>
              <a:gd name="connsiteY15" fmla="*/ 731520 h 731520"/>
              <a:gd name="connsiteX16" fmla="*/ 2266950 w 5334000"/>
              <a:gd name="connsiteY16" fmla="*/ 731520 h 731520"/>
              <a:gd name="connsiteX17" fmla="*/ 1706880 w 5334000"/>
              <a:gd name="connsiteY17" fmla="*/ 731520 h 731520"/>
              <a:gd name="connsiteX18" fmla="*/ 986790 w 5334000"/>
              <a:gd name="connsiteY18" fmla="*/ 731520 h 731520"/>
              <a:gd name="connsiteX19" fmla="*/ 0 w 5334000"/>
              <a:gd name="connsiteY19" fmla="*/ 731520 h 731520"/>
              <a:gd name="connsiteX20" fmla="*/ 0 w 5334000"/>
              <a:gd name="connsiteY20" fmla="*/ 380390 h 731520"/>
              <a:gd name="connsiteX21" fmla="*/ 0 w 5334000"/>
              <a:gd name="connsiteY21"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34000" h="731520" extrusionOk="0">
                <a:moveTo>
                  <a:pt x="0" y="0"/>
                </a:moveTo>
                <a:cubicBezTo>
                  <a:pt x="117086" y="-22989"/>
                  <a:pt x="324581" y="16270"/>
                  <a:pt x="506730" y="0"/>
                </a:cubicBezTo>
                <a:cubicBezTo>
                  <a:pt x="688879" y="-16270"/>
                  <a:pt x="1077917" y="23169"/>
                  <a:pt x="1226820" y="0"/>
                </a:cubicBezTo>
                <a:cubicBezTo>
                  <a:pt x="1375723" y="-23169"/>
                  <a:pt x="1574875" y="10170"/>
                  <a:pt x="1893570" y="0"/>
                </a:cubicBezTo>
                <a:cubicBezTo>
                  <a:pt x="2212265" y="-10170"/>
                  <a:pt x="2213611" y="-18052"/>
                  <a:pt x="2453640" y="0"/>
                </a:cubicBezTo>
                <a:cubicBezTo>
                  <a:pt x="2693669" y="18052"/>
                  <a:pt x="2931678" y="13273"/>
                  <a:pt x="3067050" y="0"/>
                </a:cubicBezTo>
                <a:cubicBezTo>
                  <a:pt x="3202422" y="-13273"/>
                  <a:pt x="3398563" y="22190"/>
                  <a:pt x="3680460" y="0"/>
                </a:cubicBezTo>
                <a:cubicBezTo>
                  <a:pt x="3962357" y="-22190"/>
                  <a:pt x="3987107" y="-8868"/>
                  <a:pt x="4187190" y="0"/>
                </a:cubicBezTo>
                <a:cubicBezTo>
                  <a:pt x="4387273" y="8868"/>
                  <a:pt x="4586610" y="-22208"/>
                  <a:pt x="4747260" y="0"/>
                </a:cubicBezTo>
                <a:cubicBezTo>
                  <a:pt x="4907910" y="22208"/>
                  <a:pt x="5072694" y="-1416"/>
                  <a:pt x="5334000" y="0"/>
                </a:cubicBezTo>
                <a:cubicBezTo>
                  <a:pt x="5321532" y="119334"/>
                  <a:pt x="5335360" y="246222"/>
                  <a:pt x="5334000" y="358445"/>
                </a:cubicBezTo>
                <a:cubicBezTo>
                  <a:pt x="5332640" y="470668"/>
                  <a:pt x="5325976" y="575534"/>
                  <a:pt x="5334000" y="731520"/>
                </a:cubicBezTo>
                <a:cubicBezTo>
                  <a:pt x="5022016" y="749715"/>
                  <a:pt x="4735538" y="755739"/>
                  <a:pt x="4560570" y="731520"/>
                </a:cubicBezTo>
                <a:cubicBezTo>
                  <a:pt x="4385602" y="707302"/>
                  <a:pt x="4233572" y="730186"/>
                  <a:pt x="4053840" y="731520"/>
                </a:cubicBezTo>
                <a:cubicBezTo>
                  <a:pt x="3874108" y="732855"/>
                  <a:pt x="3712779" y="706318"/>
                  <a:pt x="3440430" y="731520"/>
                </a:cubicBezTo>
                <a:cubicBezTo>
                  <a:pt x="3168081" y="756723"/>
                  <a:pt x="3077701" y="759069"/>
                  <a:pt x="2880360" y="731520"/>
                </a:cubicBezTo>
                <a:cubicBezTo>
                  <a:pt x="2683019" y="703972"/>
                  <a:pt x="2524575" y="736495"/>
                  <a:pt x="2266950" y="731520"/>
                </a:cubicBezTo>
                <a:cubicBezTo>
                  <a:pt x="2009325" y="726546"/>
                  <a:pt x="1927315" y="716267"/>
                  <a:pt x="1706880" y="731520"/>
                </a:cubicBezTo>
                <a:cubicBezTo>
                  <a:pt x="1486445" y="746774"/>
                  <a:pt x="1226080" y="766906"/>
                  <a:pt x="986790" y="731520"/>
                </a:cubicBezTo>
                <a:cubicBezTo>
                  <a:pt x="747500" y="696135"/>
                  <a:pt x="388442" y="739132"/>
                  <a:pt x="0" y="731520"/>
                </a:cubicBezTo>
                <a:cubicBezTo>
                  <a:pt x="-6875" y="626133"/>
                  <a:pt x="-504" y="476936"/>
                  <a:pt x="0" y="380390"/>
                </a:cubicBezTo>
                <a:cubicBezTo>
                  <a:pt x="504" y="283844"/>
                  <a:pt x="-930" y="112852"/>
                  <a:pt x="0" y="0"/>
                </a:cubicBezTo>
                <a:close/>
              </a:path>
            </a:pathLst>
          </a:custGeom>
          <a:noFill/>
          <a:ln w="38100">
            <a:solidFill>
              <a:srgbClr val="FF00FF"/>
            </a:solidFill>
            <a:extLst>
              <a:ext uri="{C807C97D-BFC1-408E-A445-0C87EB9F89A2}">
                <ask:lineSketchStyleProps xmlns:ask="http://schemas.microsoft.com/office/drawing/2018/sketchyshapes" sd="127413133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1ADDFDB-047C-A749-6192-6DBE47AD11C3}"/>
              </a:ext>
            </a:extLst>
          </p:cNvPr>
          <p:cNvPicPr>
            <a:picLocks noChangeAspect="1"/>
          </p:cNvPicPr>
          <p:nvPr/>
        </p:nvPicPr>
        <p:blipFill>
          <a:blip r:embed="rId3"/>
          <a:stretch>
            <a:fillRect/>
          </a:stretch>
        </p:blipFill>
        <p:spPr>
          <a:xfrm>
            <a:off x="7239000" y="152400"/>
            <a:ext cx="5126356" cy="3429000"/>
          </a:xfrm>
          <a:prstGeom prst="rect">
            <a:avLst/>
          </a:prstGeom>
        </p:spPr>
      </p:pic>
      <p:sp>
        <p:nvSpPr>
          <p:cNvPr id="11" name="Rectangle 10">
            <a:extLst>
              <a:ext uri="{FF2B5EF4-FFF2-40B4-BE49-F238E27FC236}">
                <a16:creationId xmlns:a16="http://schemas.microsoft.com/office/drawing/2014/main" id="{F2D05A9E-4A63-E6CD-71B4-117DF8152720}"/>
              </a:ext>
            </a:extLst>
          </p:cNvPr>
          <p:cNvSpPr/>
          <p:nvPr/>
        </p:nvSpPr>
        <p:spPr>
          <a:xfrm>
            <a:off x="8468447" y="1721212"/>
            <a:ext cx="2227405" cy="707886"/>
          </a:xfrm>
          <a:prstGeom prst="rect">
            <a:avLst/>
          </a:prstGeom>
          <a:noFill/>
        </p:spPr>
        <p:txBody>
          <a:bodyPr wrap="none" lIns="91440" tIns="45720" rIns="91440" bIns="45720">
            <a:spAutoFit/>
          </a:bodyPr>
          <a:lstStyle/>
          <a:p>
            <a:pPr algn="ctr"/>
            <a:r>
              <a:rPr lang="en-US" sz="4000" i="1" dirty="0">
                <a:ln w="0"/>
                <a:solidFill>
                  <a:srgbClr val="000000"/>
                </a:solidFill>
                <a:effectLst>
                  <a:outerShdw blurRad="38100" dist="38100" dir="2700000" algn="tl">
                    <a:srgbClr val="000000">
                      <a:alpha val="43137"/>
                    </a:srgbClr>
                  </a:outerShdw>
                </a:effectLst>
              </a:rPr>
              <a:t>Religions</a:t>
            </a:r>
            <a:endParaRPr lang="en-US" sz="4000" b="0" i="1" cap="none" spc="0" dirty="0">
              <a:ln w="0"/>
              <a:solidFill>
                <a:srgbClr val="000000"/>
              </a:solidFill>
              <a:effectLst>
                <a:outerShdw blurRad="38100" dist="38100" dir="2700000" algn="tl">
                  <a:srgbClr val="000000">
                    <a:alpha val="43137"/>
                  </a:srgbClr>
                </a:outerShdw>
              </a:effectLst>
            </a:endParaRPr>
          </a:p>
        </p:txBody>
      </p:sp>
      <p:pic>
        <p:nvPicPr>
          <p:cNvPr id="13" name="Picture 12">
            <a:extLst>
              <a:ext uri="{FF2B5EF4-FFF2-40B4-BE49-F238E27FC236}">
                <a16:creationId xmlns:a16="http://schemas.microsoft.com/office/drawing/2014/main" id="{01842212-C819-C19D-73D3-B23F063347D0}"/>
              </a:ext>
            </a:extLst>
          </p:cNvPr>
          <p:cNvPicPr>
            <a:picLocks noChangeAspect="1"/>
          </p:cNvPicPr>
          <p:nvPr/>
        </p:nvPicPr>
        <p:blipFill>
          <a:blip r:embed="rId4"/>
          <a:stretch>
            <a:fillRect/>
          </a:stretch>
        </p:blipFill>
        <p:spPr>
          <a:xfrm>
            <a:off x="309003" y="1011040"/>
            <a:ext cx="7429500" cy="2473719"/>
          </a:xfrm>
          <a:prstGeom prst="foldedCorner">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CDE3AF68-381B-A647-24AC-0E8E0C33F8B4}"/>
              </a:ext>
            </a:extLst>
          </p:cNvPr>
          <p:cNvSpPr txBox="1"/>
          <p:nvPr/>
        </p:nvSpPr>
        <p:spPr>
          <a:xfrm>
            <a:off x="309003" y="3566160"/>
            <a:ext cx="11658600" cy="2891817"/>
          </a:xfrm>
          <a:prstGeom prst="rect">
            <a:avLst/>
          </a:prstGeom>
          <a:noFill/>
        </p:spPr>
        <p:txBody>
          <a:bodyPr wrap="square">
            <a:spAutoFit/>
          </a:bodyPr>
          <a:lstStyle/>
          <a:p>
            <a:pPr marL="571500" indent="-571500">
              <a:lnSpc>
                <a:spcPct val="92000"/>
              </a:lnSpc>
              <a:spcBef>
                <a:spcPts val="1200"/>
              </a:spcBef>
              <a:spcAft>
                <a:spcPts val="1200"/>
              </a:spcAft>
              <a:buFont typeface="Arial" panose="020B0604020202020204" pitchFamily="34" charset="0"/>
              <a:buChar char="•"/>
            </a:pPr>
            <a:r>
              <a:rPr lang="en-US" sz="4400" dirty="0"/>
              <a:t>It appears that, to this reader, there 			 is nothing good in world religions. </a:t>
            </a:r>
          </a:p>
          <a:p>
            <a:pPr marL="571500" indent="-571500">
              <a:lnSpc>
                <a:spcPct val="92000"/>
              </a:lnSpc>
              <a:spcBef>
                <a:spcPts val="1200"/>
              </a:spcBef>
              <a:spcAft>
                <a:spcPts val="1200"/>
              </a:spcAft>
              <a:buFont typeface="Arial" panose="020B0604020202020204" pitchFamily="34" charset="0"/>
              <a:buChar char="•"/>
            </a:pPr>
            <a:r>
              <a:rPr lang="en-US" sz="4400" dirty="0"/>
              <a:t>Spiritually—at least in the                                       ultimate sense—I would agree. </a:t>
            </a:r>
          </a:p>
        </p:txBody>
      </p:sp>
      <p:pic>
        <p:nvPicPr>
          <p:cNvPr id="15" name="Picture 14" descr="A picture containing person, sky&#10;&#10;Description generated with high confidence">
            <a:extLst>
              <a:ext uri="{FF2B5EF4-FFF2-40B4-BE49-F238E27FC236}">
                <a16:creationId xmlns:a16="http://schemas.microsoft.com/office/drawing/2014/main" id="{48C79A9E-9648-442A-8EBE-7A8CE2B2F8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67411" y="4946904"/>
            <a:ext cx="1947589" cy="1779372"/>
          </a:xfrm>
          <a:prstGeom prst="rect">
            <a:avLst/>
          </a:prstGeom>
        </p:spPr>
      </p:pic>
      <p:pic>
        <p:nvPicPr>
          <p:cNvPr id="16" name="Picture 15" descr="A group of people standing in front of a crowd&#10;&#10;Description generated with very high confidence">
            <a:extLst>
              <a:ext uri="{FF2B5EF4-FFF2-40B4-BE49-F238E27FC236}">
                <a16:creationId xmlns:a16="http://schemas.microsoft.com/office/drawing/2014/main" id="{86DB9152-9B32-44F6-BA3F-7590067A0E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4600" y="4946904"/>
            <a:ext cx="1175004" cy="1783080"/>
          </a:xfrm>
          <a:prstGeom prst="rect">
            <a:avLst/>
          </a:prstGeom>
        </p:spPr>
      </p:pic>
      <p:pic>
        <p:nvPicPr>
          <p:cNvPr id="18" name="Picture 17" descr="A person sitting in a car with a statue of a deity&#10;&#10;AI-generated content may be incorrect.">
            <a:extLst>
              <a:ext uri="{FF2B5EF4-FFF2-40B4-BE49-F238E27FC236}">
                <a16:creationId xmlns:a16="http://schemas.microsoft.com/office/drawing/2014/main" id="{171408F7-CC02-0F59-29B4-F4EBCAFC12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00516" y="4946904"/>
            <a:ext cx="2533426" cy="1783080"/>
          </a:xfrm>
          <a:prstGeom prst="rect">
            <a:avLst/>
          </a:prstGeom>
        </p:spPr>
      </p:pic>
    </p:spTree>
    <p:extLst>
      <p:ext uri="{BB962C8B-B14F-4D97-AF65-F5344CB8AC3E}">
        <p14:creationId xmlns:p14="http://schemas.microsoft.com/office/powerpoint/2010/main" val="359774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14" presetID="16" presetClass="entr" presetSubtype="21" fill="hold" grpId="0" nodeType="withEffect">
                                  <p:stCondLst>
                                    <p:cond delay="175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par>
                                <p:cTn id="22" presetID="16" presetClass="entr" presetSubtype="21" fill="hold" grpId="0" nodeType="withEffect">
                                  <p:stCondLst>
                                    <p:cond delay="150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6" presetClass="entr" presetSubtype="37"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outVertical)">
                                      <p:cBhvr>
                                        <p:cTn id="35" dur="500"/>
                                        <p:tgtEl>
                                          <p:spTgt spid="13"/>
                                        </p:tgtEl>
                                      </p:cBhvr>
                                    </p:animEffec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9" presetClass="entr" presetSubtype="0" fill="hold" nodeType="withEffect">
                                  <p:stCondLst>
                                    <p:cond delay="250"/>
                                  </p:stCondLst>
                                  <p:childTnLst>
                                    <p:set>
                                      <p:cBhvr>
                                        <p:cTn id="49" dur="1" fill="hold">
                                          <p:stCondLst>
                                            <p:cond delay="0"/>
                                          </p:stCondLst>
                                        </p:cTn>
                                        <p:tgtEl>
                                          <p:spTgt spid="10"/>
                                        </p:tgtEl>
                                        <p:attrNameLst>
                                          <p:attrName>style.visibility</p:attrName>
                                        </p:attrNameLst>
                                      </p:cBhvr>
                                      <p:to>
                                        <p:strVal val="visible"/>
                                      </p:to>
                                    </p:set>
                                    <p:animEffect transition="in" filter="dissolve">
                                      <p:cBhvr>
                                        <p:cTn id="50" dur="1500"/>
                                        <p:tgtEl>
                                          <p:spTgt spid="10"/>
                                        </p:tgtEl>
                                      </p:cBhvr>
                                    </p:animEffect>
                                  </p:childTnLst>
                                </p:cTn>
                              </p:par>
                              <p:par>
                                <p:cTn id="51" presetID="47" presetClass="entr" presetSubtype="0" fill="hold" grpId="0" nodeType="withEffect">
                                  <p:stCondLst>
                                    <p:cond delay="225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3000"/>
                                        <p:tgtEl>
                                          <p:spTgt spid="11"/>
                                        </p:tgtEl>
                                      </p:cBhvr>
                                    </p:animEffect>
                                    <p:anim calcmode="lin" valueType="num">
                                      <p:cBhvr>
                                        <p:cTn id="54" dur="3000" fill="hold"/>
                                        <p:tgtEl>
                                          <p:spTgt spid="11"/>
                                        </p:tgtEl>
                                        <p:attrNameLst>
                                          <p:attrName>ppt_x</p:attrName>
                                        </p:attrNameLst>
                                      </p:cBhvr>
                                      <p:tavLst>
                                        <p:tav tm="0">
                                          <p:val>
                                            <p:strVal val="#ppt_x"/>
                                          </p:val>
                                        </p:tav>
                                        <p:tav tm="100000">
                                          <p:val>
                                            <p:strVal val="#ppt_x"/>
                                          </p:val>
                                        </p:tav>
                                      </p:tavLst>
                                    </p:anim>
                                    <p:anim calcmode="lin" valueType="num">
                                      <p:cBhvr>
                                        <p:cTn id="55" dur="3000" fill="hold"/>
                                        <p:tgtEl>
                                          <p:spTgt spid="11"/>
                                        </p:tgtEl>
                                        <p:attrNameLst>
                                          <p:attrName>ppt_y</p:attrName>
                                        </p:attrNameLst>
                                      </p:cBhvr>
                                      <p:tavLst>
                                        <p:tav tm="0">
                                          <p:val>
                                            <p:strVal val="#ppt_y-.1"/>
                                          </p:val>
                                        </p:tav>
                                        <p:tav tm="100000">
                                          <p:val>
                                            <p:strVal val="#ppt_y"/>
                                          </p:val>
                                        </p:tav>
                                      </p:tavLst>
                                    </p:anim>
                                  </p:childTnLst>
                                </p:cTn>
                              </p:par>
                              <p:par>
                                <p:cTn id="56" presetID="10" presetClass="entr" presetSubtype="0" fill="hold" nodeType="withEffect">
                                  <p:stCondLst>
                                    <p:cond delay="0"/>
                                  </p:stCondLst>
                                  <p:iterate type="lt">
                                    <p:tmPct val="13000"/>
                                  </p:iterate>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fade">
                                      <p:cBhvr>
                                        <p:cTn id="58" dur="500"/>
                                        <p:tgtEl>
                                          <p:spTgt spid="14">
                                            <p:txEl>
                                              <p:pRg st="0" end="0"/>
                                            </p:txEl>
                                          </p:spTgt>
                                        </p:tgtEl>
                                      </p:cBhvr>
                                    </p:animEffect>
                                  </p:childTnLst>
                                  <p:subTnLst>
                                    <p:animClr clrSpc="rgb" dir="cw">
                                      <p:cBhvr override="childStyle">
                                        <p:cTn dur="1" fill="hold" display="0" masterRel="nextClick" afterEffect="1"/>
                                        <p:tgtEl>
                                          <p:spTgt spid="14">
                                            <p:txEl>
                                              <p:pRg st="0" end="0"/>
                                            </p:txEl>
                                          </p:spTgt>
                                        </p:tgtEl>
                                        <p:attrNameLst>
                                          <p:attrName>ppt_c</p:attrName>
                                        </p:attrNameLst>
                                      </p:cBhvr>
                                      <p:to>
                                        <a:srgbClr val="808080"/>
                                      </p:to>
                                    </p:animClr>
                                  </p:subTnLst>
                                </p:cTn>
                              </p:par>
                              <p:par>
                                <p:cTn id="59" presetID="2" presetClass="entr" presetSubtype="4" fill="hold" nodeType="withEffect">
                                  <p:stCondLst>
                                    <p:cond delay="20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1000" fill="hold"/>
                                        <p:tgtEl>
                                          <p:spTgt spid="16"/>
                                        </p:tgtEl>
                                        <p:attrNameLst>
                                          <p:attrName>ppt_x</p:attrName>
                                        </p:attrNameLst>
                                      </p:cBhvr>
                                      <p:tavLst>
                                        <p:tav tm="0">
                                          <p:val>
                                            <p:strVal val="#ppt_x"/>
                                          </p:val>
                                        </p:tav>
                                        <p:tav tm="100000">
                                          <p:val>
                                            <p:strVal val="#ppt_x"/>
                                          </p:val>
                                        </p:tav>
                                      </p:tavLst>
                                    </p:anim>
                                    <p:anim calcmode="lin" valueType="num">
                                      <p:cBhvr additive="base">
                                        <p:cTn id="62" dur="10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20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1000" fill="hold"/>
                                        <p:tgtEl>
                                          <p:spTgt spid="15"/>
                                        </p:tgtEl>
                                        <p:attrNameLst>
                                          <p:attrName>ppt_x</p:attrName>
                                        </p:attrNameLst>
                                      </p:cBhvr>
                                      <p:tavLst>
                                        <p:tav tm="0">
                                          <p:val>
                                            <p:strVal val="#ppt_x"/>
                                          </p:val>
                                        </p:tav>
                                        <p:tav tm="100000">
                                          <p:val>
                                            <p:strVal val="#ppt_x"/>
                                          </p:val>
                                        </p:tav>
                                      </p:tavLst>
                                    </p:anim>
                                    <p:anim calcmode="lin" valueType="num">
                                      <p:cBhvr additive="base">
                                        <p:cTn id="66" dur="10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20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1000" fill="hold"/>
                                        <p:tgtEl>
                                          <p:spTgt spid="18"/>
                                        </p:tgtEl>
                                        <p:attrNameLst>
                                          <p:attrName>ppt_x</p:attrName>
                                        </p:attrNameLst>
                                      </p:cBhvr>
                                      <p:tavLst>
                                        <p:tav tm="0">
                                          <p:val>
                                            <p:strVal val="#ppt_x"/>
                                          </p:val>
                                        </p:tav>
                                        <p:tav tm="100000">
                                          <p:val>
                                            <p:strVal val="#ppt_x"/>
                                          </p:val>
                                        </p:tav>
                                      </p:tavLst>
                                    </p:anim>
                                    <p:anim calcmode="lin" valueType="num">
                                      <p:cBhvr additive="base">
                                        <p:cTn id="70"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iterate type="lt">
                                    <p:tmPct val="12000"/>
                                  </p:iterate>
                                  <p:childTnLst>
                                    <p:set>
                                      <p:cBhvr>
                                        <p:cTn id="74" dur="1" fill="hold">
                                          <p:stCondLst>
                                            <p:cond delay="0"/>
                                          </p:stCondLst>
                                        </p:cTn>
                                        <p:tgtEl>
                                          <p:spTgt spid="14">
                                            <p:txEl>
                                              <p:pRg st="1" end="1"/>
                                            </p:txEl>
                                          </p:spTgt>
                                        </p:tgtEl>
                                        <p:attrNameLst>
                                          <p:attrName>style.visibility</p:attrName>
                                        </p:attrNameLst>
                                      </p:cBhvr>
                                      <p:to>
                                        <p:strVal val="visible"/>
                                      </p:to>
                                    </p:set>
                                    <p:animEffect transition="in" filter="fade">
                                      <p:cBhvr>
                                        <p:cTn id="75" dur="500"/>
                                        <p:tgtEl>
                                          <p:spTgt spid="14">
                                            <p:txEl>
                                              <p:pRg st="1" end="1"/>
                                            </p:txEl>
                                          </p:spTgt>
                                        </p:tgtEl>
                                      </p:cBhvr>
                                    </p:animEffect>
                                  </p:childTnLst>
                                </p:cTn>
                              </p:par>
                              <p:par>
                                <p:cTn id="76" presetID="2" presetClass="exit" presetSubtype="4" fill="hold" nodeType="withEffect">
                                  <p:stCondLst>
                                    <p:cond delay="250"/>
                                  </p:stCondLst>
                                  <p:childTnLst>
                                    <p:anim calcmode="lin" valueType="num">
                                      <p:cBhvr additive="base">
                                        <p:cTn id="77" dur="1000"/>
                                        <p:tgtEl>
                                          <p:spTgt spid="16"/>
                                        </p:tgtEl>
                                        <p:attrNameLst>
                                          <p:attrName>ppt_x</p:attrName>
                                        </p:attrNameLst>
                                      </p:cBhvr>
                                      <p:tavLst>
                                        <p:tav tm="0">
                                          <p:val>
                                            <p:strVal val="ppt_x"/>
                                          </p:val>
                                        </p:tav>
                                        <p:tav tm="100000">
                                          <p:val>
                                            <p:strVal val="ppt_x"/>
                                          </p:val>
                                        </p:tav>
                                      </p:tavLst>
                                    </p:anim>
                                    <p:anim calcmode="lin" valueType="num">
                                      <p:cBhvr additive="base">
                                        <p:cTn id="78" dur="1000"/>
                                        <p:tgtEl>
                                          <p:spTgt spid="16"/>
                                        </p:tgtEl>
                                        <p:attrNameLst>
                                          <p:attrName>ppt_y</p:attrName>
                                        </p:attrNameLst>
                                      </p:cBhvr>
                                      <p:tavLst>
                                        <p:tav tm="0">
                                          <p:val>
                                            <p:strVal val="ppt_y"/>
                                          </p:val>
                                        </p:tav>
                                        <p:tav tm="100000">
                                          <p:val>
                                            <p:strVal val="1+ppt_h/2"/>
                                          </p:val>
                                        </p:tav>
                                      </p:tavLst>
                                    </p:anim>
                                    <p:set>
                                      <p:cBhvr>
                                        <p:cTn id="79" dur="1" fill="hold">
                                          <p:stCondLst>
                                            <p:cond delay="999"/>
                                          </p:stCondLst>
                                        </p:cTn>
                                        <p:tgtEl>
                                          <p:spTgt spid="16"/>
                                        </p:tgtEl>
                                        <p:attrNameLst>
                                          <p:attrName>style.visibility</p:attrName>
                                        </p:attrNameLst>
                                      </p:cBhvr>
                                      <p:to>
                                        <p:strVal val="hidden"/>
                                      </p:to>
                                    </p:set>
                                  </p:childTnLst>
                                </p:cTn>
                              </p:par>
                              <p:par>
                                <p:cTn id="80" presetID="2" presetClass="exit" presetSubtype="4" fill="hold" nodeType="withEffect">
                                  <p:stCondLst>
                                    <p:cond delay="250"/>
                                  </p:stCondLst>
                                  <p:childTnLst>
                                    <p:anim calcmode="lin" valueType="num">
                                      <p:cBhvr additive="base">
                                        <p:cTn id="81" dur="1000"/>
                                        <p:tgtEl>
                                          <p:spTgt spid="15"/>
                                        </p:tgtEl>
                                        <p:attrNameLst>
                                          <p:attrName>ppt_x</p:attrName>
                                        </p:attrNameLst>
                                      </p:cBhvr>
                                      <p:tavLst>
                                        <p:tav tm="0">
                                          <p:val>
                                            <p:strVal val="ppt_x"/>
                                          </p:val>
                                        </p:tav>
                                        <p:tav tm="100000">
                                          <p:val>
                                            <p:strVal val="ppt_x"/>
                                          </p:val>
                                        </p:tav>
                                      </p:tavLst>
                                    </p:anim>
                                    <p:anim calcmode="lin" valueType="num">
                                      <p:cBhvr additive="base">
                                        <p:cTn id="82" dur="1000"/>
                                        <p:tgtEl>
                                          <p:spTgt spid="15"/>
                                        </p:tgtEl>
                                        <p:attrNameLst>
                                          <p:attrName>ppt_y</p:attrName>
                                        </p:attrNameLst>
                                      </p:cBhvr>
                                      <p:tavLst>
                                        <p:tav tm="0">
                                          <p:val>
                                            <p:strVal val="ppt_y"/>
                                          </p:val>
                                        </p:tav>
                                        <p:tav tm="100000">
                                          <p:val>
                                            <p:strVal val="1+ppt_h/2"/>
                                          </p:val>
                                        </p:tav>
                                      </p:tavLst>
                                    </p:anim>
                                    <p:set>
                                      <p:cBhvr>
                                        <p:cTn id="83" dur="1" fill="hold">
                                          <p:stCondLst>
                                            <p:cond delay="999"/>
                                          </p:stCondLst>
                                        </p:cTn>
                                        <p:tgtEl>
                                          <p:spTgt spid="15"/>
                                        </p:tgtEl>
                                        <p:attrNameLst>
                                          <p:attrName>style.visibility</p:attrName>
                                        </p:attrNameLst>
                                      </p:cBhvr>
                                      <p:to>
                                        <p:strVal val="hidden"/>
                                      </p:to>
                                    </p:set>
                                  </p:childTnLst>
                                </p:cTn>
                              </p:par>
                              <p:par>
                                <p:cTn id="84" presetID="2" presetClass="exit" presetSubtype="4" fill="hold" nodeType="withEffect">
                                  <p:stCondLst>
                                    <p:cond delay="250"/>
                                  </p:stCondLst>
                                  <p:childTnLst>
                                    <p:anim calcmode="lin" valueType="num">
                                      <p:cBhvr additive="base">
                                        <p:cTn id="85" dur="1000"/>
                                        <p:tgtEl>
                                          <p:spTgt spid="18"/>
                                        </p:tgtEl>
                                        <p:attrNameLst>
                                          <p:attrName>ppt_x</p:attrName>
                                        </p:attrNameLst>
                                      </p:cBhvr>
                                      <p:tavLst>
                                        <p:tav tm="0">
                                          <p:val>
                                            <p:strVal val="ppt_x"/>
                                          </p:val>
                                        </p:tav>
                                        <p:tav tm="100000">
                                          <p:val>
                                            <p:strVal val="ppt_x"/>
                                          </p:val>
                                        </p:tav>
                                      </p:tavLst>
                                    </p:anim>
                                    <p:anim calcmode="lin" valueType="num">
                                      <p:cBhvr additive="base">
                                        <p:cTn id="86" dur="1000"/>
                                        <p:tgtEl>
                                          <p:spTgt spid="18"/>
                                        </p:tgtEl>
                                        <p:attrNameLst>
                                          <p:attrName>ppt_y</p:attrName>
                                        </p:attrNameLst>
                                      </p:cBhvr>
                                      <p:tavLst>
                                        <p:tav tm="0">
                                          <p:val>
                                            <p:strVal val="ppt_y"/>
                                          </p:val>
                                        </p:tav>
                                        <p:tav tm="100000">
                                          <p:val>
                                            <p:strVal val="1+ppt_h/2"/>
                                          </p:val>
                                        </p:tav>
                                      </p:tavLst>
                                    </p:anim>
                                    <p:set>
                                      <p:cBhvr>
                                        <p:cTn id="87"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ue sky with white clouds&#10;&#10;AI-generated content may be incorrect.">
            <a:extLst>
              <a:ext uri="{FF2B5EF4-FFF2-40B4-BE49-F238E27FC236}">
                <a16:creationId xmlns:a16="http://schemas.microsoft.com/office/drawing/2014/main" id="{72966BEF-9810-2342-ED13-7BF4D4D4EA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78"/>
            <a:ext cx="12192000" cy="6860178"/>
          </a:xfrm>
          <a:prstGeom prst="rect">
            <a:avLst/>
          </a:prstGeom>
        </p:spPr>
      </p:pic>
      <p:sp>
        <p:nvSpPr>
          <p:cNvPr id="8" name="Rectangle 7">
            <a:extLst>
              <a:ext uri="{FF2B5EF4-FFF2-40B4-BE49-F238E27FC236}">
                <a16:creationId xmlns:a16="http://schemas.microsoft.com/office/drawing/2014/main" id="{1F373105-07B3-0DF9-0C08-9D8406CB10EE}"/>
              </a:ext>
            </a:extLst>
          </p:cNvPr>
          <p:cNvSpPr/>
          <p:nvPr/>
        </p:nvSpPr>
        <p:spPr>
          <a:xfrm>
            <a:off x="-228600" y="-304800"/>
            <a:ext cx="13563600" cy="8610600"/>
          </a:xfrm>
          <a:prstGeom prst="rect">
            <a:avLst/>
          </a:prstGeom>
          <a:solidFill>
            <a:srgbClr val="000000">
              <a:alpha val="58824"/>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546F804-6165-AFE2-6F9B-B050092C5B88}"/>
              </a:ext>
            </a:extLst>
          </p:cNvPr>
          <p:cNvSpPr txBox="1"/>
          <p:nvPr/>
        </p:nvSpPr>
        <p:spPr>
          <a:xfrm>
            <a:off x="1676400" y="960120"/>
            <a:ext cx="9296400" cy="4779129"/>
          </a:xfrm>
          <a:prstGeom prst="rect">
            <a:avLst/>
          </a:prstGeom>
          <a:noFill/>
        </p:spPr>
        <p:txBody>
          <a:bodyPr wrap="square">
            <a:spAutoFit/>
          </a:bodyPr>
          <a:lstStyle/>
          <a:p>
            <a:r>
              <a:rPr lang="en-US" sz="2400" dirty="0">
                <a:solidFill>
                  <a:schemeClr val="bg1"/>
                </a:solidFill>
              </a:rPr>
              <a:t>It appears that, to this reader, there is nothing good in world religions. Spiritually—at least in the ultimate sense—I would agree. </a:t>
            </a:r>
          </a:p>
          <a:p>
            <a:endParaRPr lang="en-US" sz="4800" dirty="0">
              <a:solidFill>
                <a:schemeClr val="bg1"/>
              </a:solidFill>
              <a:effectLst>
                <a:outerShdw blurRad="38100" dist="38100" dir="2700000" algn="tl">
                  <a:srgbClr val="000000">
                    <a:alpha val="43137"/>
                  </a:srgbClr>
                </a:outerShdw>
              </a:effectLst>
            </a:endParaRPr>
          </a:p>
          <a:p>
            <a:pPr>
              <a:lnSpc>
                <a:spcPct val="110000"/>
              </a:lnSpc>
            </a:pPr>
            <a:r>
              <a:rPr lang="en-US" sz="4800" dirty="0">
                <a:solidFill>
                  <a:schemeClr val="bg1"/>
                </a:solidFill>
                <a:effectLst>
                  <a:outerShdw blurRad="38100" dist="38100" dir="2700000" algn="tl">
                    <a:srgbClr val="000000">
                      <a:alpha val="43137"/>
                    </a:srgbClr>
                  </a:outerShdw>
                </a:effectLst>
              </a:rPr>
              <a:t>But religion encompasses    </a:t>
            </a:r>
            <a:r>
              <a:rPr lang="en-US" sz="4800" b="1" dirty="0">
                <a:solidFill>
                  <a:schemeClr val="bg1"/>
                </a:solidFill>
                <a:effectLst>
                  <a:outerShdw blurRad="38100" dist="38100" dir="2700000" algn="tl">
                    <a:srgbClr val="000000">
                      <a:alpha val="43137"/>
                    </a:srgbClr>
                  </a:outerShdw>
                </a:effectLst>
              </a:rPr>
              <a:t>MORE THAN </a:t>
            </a:r>
            <a:r>
              <a:rPr lang="en-US" sz="4800" dirty="0">
                <a:solidFill>
                  <a:schemeClr val="bg1"/>
                </a:solidFill>
                <a:effectLst>
                  <a:outerShdw blurRad="38100" dist="38100" dir="2700000" algn="tl">
                    <a:srgbClr val="000000">
                      <a:alpha val="43137"/>
                    </a:srgbClr>
                  </a:outerShdw>
                </a:effectLst>
              </a:rPr>
              <a:t>just the spiritual, even though </a:t>
            </a:r>
            <a:r>
              <a:rPr lang="en-US" sz="4800" b="1" dirty="0">
                <a:solidFill>
                  <a:schemeClr val="bg1"/>
                </a:solidFill>
                <a:effectLst>
                  <a:outerShdw blurRad="38100" dist="38100" dir="2700000" algn="tl">
                    <a:srgbClr val="000000">
                      <a:alpha val="43137"/>
                    </a:srgbClr>
                  </a:outerShdw>
                </a:effectLst>
                <a:highlight>
                  <a:srgbClr val="FF0000"/>
                </a:highlight>
              </a:rPr>
              <a:t>THAT</a:t>
            </a:r>
            <a:r>
              <a:rPr lang="en-US" sz="4800" dirty="0">
                <a:solidFill>
                  <a:schemeClr val="bg1"/>
                </a:solidFill>
                <a:effectLst>
                  <a:outerShdw blurRad="38100" dist="38100" dir="2700000" algn="tl">
                    <a:srgbClr val="000000">
                      <a:alpha val="43137"/>
                    </a:srgbClr>
                  </a:outerShdw>
                </a:effectLst>
              </a:rPr>
              <a:t> dimension is monumentally important.</a:t>
            </a:r>
          </a:p>
        </p:txBody>
      </p:sp>
      <p:sp>
        <p:nvSpPr>
          <p:cNvPr id="3" name="TextBox 2">
            <a:extLst>
              <a:ext uri="{FF2B5EF4-FFF2-40B4-BE49-F238E27FC236}">
                <a16:creationId xmlns:a16="http://schemas.microsoft.com/office/drawing/2014/main" id="{85829DF2-AA9C-028F-B7A4-6A51808CFB76}"/>
              </a:ext>
            </a:extLst>
          </p:cNvPr>
          <p:cNvSpPr txBox="1"/>
          <p:nvPr/>
        </p:nvSpPr>
        <p:spPr>
          <a:xfrm>
            <a:off x="1676400" y="960120"/>
            <a:ext cx="9829800" cy="3154069"/>
          </a:xfrm>
          <a:prstGeom prst="rect">
            <a:avLst/>
          </a:prstGeom>
          <a:noFill/>
        </p:spPr>
        <p:txBody>
          <a:bodyPr wrap="square">
            <a:spAutoFit/>
          </a:bodyPr>
          <a:lstStyle/>
          <a:p>
            <a:r>
              <a:rPr lang="en-US" sz="2400" dirty="0">
                <a:solidFill>
                  <a:schemeClr val="bg1"/>
                </a:solidFill>
              </a:rPr>
              <a:t>It appears that, to this reader, there is nothing good in world                religions. Spiritually—at least in the ultimate sense—I would agree. </a:t>
            </a:r>
          </a:p>
          <a:p>
            <a:endParaRPr lang="en-US" sz="4800" dirty="0">
              <a:solidFill>
                <a:schemeClr val="bg1"/>
              </a:solidFill>
              <a:effectLst>
                <a:outerShdw blurRad="38100" dist="38100" dir="2700000" algn="tl">
                  <a:srgbClr val="000000">
                    <a:alpha val="43137"/>
                  </a:srgbClr>
                </a:outerShdw>
              </a:effectLst>
            </a:endParaRPr>
          </a:p>
          <a:p>
            <a:pPr>
              <a:lnSpc>
                <a:spcPct val="110000"/>
              </a:lnSpc>
            </a:pPr>
            <a:r>
              <a:rPr lang="en-US" sz="4800" dirty="0">
                <a:solidFill>
                  <a:schemeClr val="bg1"/>
                </a:solidFill>
                <a:effectLst>
                  <a:outerShdw blurRad="38100" dist="38100" dir="2700000" algn="tl">
                    <a:srgbClr val="000000">
                      <a:alpha val="43137"/>
                    </a:srgbClr>
                  </a:outerShdw>
                </a:effectLst>
              </a:rPr>
              <a:t>But religion encompasses               </a:t>
            </a:r>
            <a:r>
              <a:rPr lang="en-US" sz="4800" b="1" dirty="0">
                <a:solidFill>
                  <a:schemeClr val="bg1"/>
                </a:solidFill>
                <a:effectLst>
                  <a:outerShdw blurRad="38100" dist="38100" dir="2700000" algn="tl">
                    <a:srgbClr val="000000">
                      <a:alpha val="43137"/>
                    </a:srgbClr>
                  </a:outerShdw>
                </a:effectLst>
              </a:rPr>
              <a:t>MORE THAN </a:t>
            </a:r>
            <a:r>
              <a:rPr lang="en-US" sz="4800" dirty="0">
                <a:solidFill>
                  <a:schemeClr val="bg1"/>
                </a:solidFill>
                <a:effectLst>
                  <a:outerShdw blurRad="38100" dist="38100" dir="2700000" algn="tl">
                    <a:srgbClr val="000000">
                      <a:alpha val="43137"/>
                    </a:srgbClr>
                  </a:outerShdw>
                </a:effectLst>
              </a:rPr>
              <a:t>just the </a:t>
            </a:r>
            <a:r>
              <a:rPr lang="en-US" sz="4800" b="1" dirty="0">
                <a:solidFill>
                  <a:schemeClr val="bg1"/>
                </a:solidFill>
                <a:effectLst>
                  <a:outerShdw blurRad="38100" dist="38100" dir="2700000" algn="tl">
                    <a:srgbClr val="000000">
                      <a:alpha val="43137"/>
                    </a:srgbClr>
                  </a:outerShdw>
                </a:effectLst>
                <a:highlight>
                  <a:srgbClr val="FF0000"/>
                </a:highlight>
              </a:rPr>
              <a:t>SPIRITUAL</a:t>
            </a:r>
            <a:r>
              <a:rPr lang="en-US" sz="4800" dirty="0">
                <a:solidFill>
                  <a:schemeClr val="bg1"/>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82421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1000" fill="hold"/>
                                        <p:tgtEl>
                                          <p:spTgt spid="7"/>
                                        </p:tgtEl>
                                      </p:cBhvr>
                                      <p:by x="150000" y="150000"/>
                                    </p:animScale>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iterate type="lt">
                                    <p:tmPct val="12000"/>
                                  </p:iterate>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grpId="0" nodeType="withEffect">
                                  <p:stCondLst>
                                    <p:cond delay="375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childTnLst>
                                </p:cTn>
                              </p:par>
                              <p:par>
                                <p:cTn id="19" presetID="10" presetClass="entr" presetSubtype="0" fill="hold" grpId="0" nodeType="withEffect">
                                  <p:stCondLst>
                                    <p:cond delay="375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457200"/>
            <a:ext cx="11201400" cy="4308872"/>
          </a:xfrm>
          <a:prstGeom prst="rect">
            <a:avLst/>
          </a:prstGeom>
          <a:noFill/>
        </p:spPr>
        <p:txBody>
          <a:bodyPr wrap="square" rtlCol="0">
            <a:spAutoFit/>
          </a:bodyPr>
          <a:lstStyle/>
          <a:p>
            <a:pPr marL="571500" indent="-571500">
              <a:spcBef>
                <a:spcPts val="1800"/>
              </a:spcBef>
              <a:spcAft>
                <a:spcPts val="1800"/>
              </a:spcAft>
              <a:tabLst>
                <a:tab pos="569913" algn="l"/>
                <a:tab pos="1889125" algn="l"/>
                <a:tab pos="2398713" algn="l"/>
              </a:tabLst>
            </a:pPr>
            <a:r>
              <a:rPr lang="en-US" sz="4000" dirty="0">
                <a:effectLst>
                  <a:outerShdw blurRad="38100" dist="38100" dir="2700000" algn="tl">
                    <a:srgbClr val="000000">
                      <a:alpha val="43137"/>
                    </a:srgbClr>
                  </a:outerShdw>
                </a:effectLst>
              </a:rPr>
              <a:t>1. 	What was the world to which the Christian faith was introduced in the first century?</a:t>
            </a:r>
          </a:p>
          <a:p>
            <a:pPr marL="571500" indent="-571500">
              <a:spcBef>
                <a:spcPts val="1800"/>
              </a:spcBef>
              <a:spcAft>
                <a:spcPts val="1800"/>
              </a:spcAft>
              <a:tabLst>
                <a:tab pos="569913" algn="l"/>
              </a:tabLst>
            </a:pPr>
            <a:r>
              <a:rPr lang="en-US" sz="4000" dirty="0">
                <a:ln>
                  <a:solidFill>
                    <a:srgbClr val="800000"/>
                  </a:solidFill>
                </a:ln>
                <a:effectLst>
                  <a:outerShdw blurRad="38100" dist="38100" dir="2700000" algn="tl">
                    <a:srgbClr val="000000">
                      <a:alpha val="43137"/>
                    </a:srgbClr>
                  </a:outerShdw>
                </a:effectLst>
              </a:rPr>
              <a:t>     </a:t>
            </a:r>
            <a:r>
              <a:rPr lang="en-US" sz="5400" b="1" dirty="0">
                <a:ln>
                  <a:solidFill>
                    <a:srgbClr val="800000"/>
                  </a:solidFill>
                </a:ln>
                <a:effectLst>
                  <a:outerShdw blurRad="38100" dist="38100" dir="2700000" algn="tl">
                    <a:srgbClr val="000000">
                      <a:alpha val="43137"/>
                    </a:srgbClr>
                  </a:outerShdw>
                </a:effectLst>
                <a:highlight>
                  <a:srgbClr val="FF0000"/>
                </a:highlight>
              </a:rPr>
              <a:t>POLY</a:t>
            </a:r>
            <a:r>
              <a:rPr lang="en-US" sz="5400" b="1" dirty="0">
                <a:ln>
                  <a:solidFill>
                    <a:srgbClr val="800000"/>
                  </a:solidFill>
                </a:ln>
                <a:effectLst>
                  <a:outerShdw blurRad="38100" dist="38100" dir="2700000" algn="tl">
                    <a:srgbClr val="000000">
                      <a:alpha val="43137"/>
                    </a:srgbClr>
                  </a:outerShdw>
                </a:effectLst>
                <a:highlight>
                  <a:srgbClr val="404040"/>
                </a:highlight>
              </a:rPr>
              <a:t>T</a:t>
            </a:r>
            <a:r>
              <a:rPr lang="en-US" sz="5400" b="1" dirty="0">
                <a:ln>
                  <a:solidFill>
                    <a:srgbClr val="800000"/>
                  </a:solidFill>
                </a:ln>
                <a:effectLst>
                  <a:outerShdw blurRad="38100" dist="38100" dir="2700000" algn="tl">
                    <a:srgbClr val="000000">
                      <a:alpha val="43137"/>
                    </a:srgbClr>
                  </a:outerShdw>
                </a:effectLst>
                <a:highlight>
                  <a:srgbClr val="FF00FF"/>
                </a:highlight>
              </a:rPr>
              <a:t>HEI</a:t>
            </a:r>
            <a:r>
              <a:rPr lang="en-US" sz="5400" b="1" dirty="0">
                <a:ln>
                  <a:solidFill>
                    <a:srgbClr val="800000"/>
                  </a:solidFill>
                </a:ln>
                <a:effectLst>
                  <a:outerShdw blurRad="38100" dist="38100" dir="2700000" algn="tl">
                    <a:srgbClr val="000000">
                      <a:alpha val="43137"/>
                    </a:srgbClr>
                  </a:outerShdw>
                </a:effectLst>
                <a:highlight>
                  <a:srgbClr val="008080"/>
                </a:highlight>
              </a:rPr>
              <a:t>STIC</a:t>
            </a:r>
            <a:r>
              <a:rPr lang="en-US" sz="5400" b="1" dirty="0">
                <a:ln>
                  <a:solidFill>
                    <a:srgbClr val="800000"/>
                  </a:solidFill>
                </a:ln>
                <a:effectLst>
                  <a:outerShdw blurRad="38100" dist="38100" dir="2700000" algn="tl">
                    <a:srgbClr val="000000">
                      <a:alpha val="43137"/>
                    </a:srgbClr>
                  </a:outerShdw>
                </a:effectLst>
              </a:rPr>
              <a:t> </a:t>
            </a:r>
            <a:r>
              <a:rPr lang="en-US" sz="4800" b="1" dirty="0">
                <a:ln>
                  <a:solidFill>
                    <a:srgbClr val="800000"/>
                  </a:solidFill>
                </a:ln>
                <a:effectLst>
                  <a:outerShdw blurRad="38100" dist="38100" dir="2700000" algn="tl">
                    <a:srgbClr val="000000">
                      <a:alpha val="43137"/>
                    </a:srgbClr>
                  </a:outerShdw>
                </a:effectLst>
              </a:rPr>
              <a:t>&amp;</a:t>
            </a:r>
            <a:r>
              <a:rPr lang="en-US" sz="5400" b="1" dirty="0">
                <a:ln>
                  <a:solidFill>
                    <a:srgbClr val="800000"/>
                  </a:solidFill>
                </a:ln>
                <a:effectLst>
                  <a:outerShdw blurRad="38100" dist="38100" dir="2700000" algn="tl">
                    <a:srgbClr val="000000">
                      <a:alpha val="43137"/>
                    </a:srgbClr>
                  </a:outerShdw>
                </a:effectLst>
              </a:rPr>
              <a:t> </a:t>
            </a:r>
            <a:r>
              <a:rPr lang="en-US" sz="5400" b="1" dirty="0">
                <a:ln>
                  <a:solidFill>
                    <a:srgbClr val="800000"/>
                  </a:solidFill>
                </a:ln>
                <a:effectLst>
                  <a:outerShdw blurRad="38100" dist="38100" dir="2700000" algn="tl">
                    <a:srgbClr val="000000">
                      <a:alpha val="43137"/>
                    </a:srgbClr>
                  </a:outerShdw>
                </a:effectLst>
                <a:highlight>
                  <a:srgbClr val="0000FF"/>
                </a:highlight>
              </a:rPr>
              <a:t>PLUR</a:t>
            </a:r>
            <a:r>
              <a:rPr lang="en-US" sz="5400" b="1" dirty="0">
                <a:ln>
                  <a:solidFill>
                    <a:srgbClr val="800000"/>
                  </a:solidFill>
                </a:ln>
                <a:effectLst>
                  <a:outerShdw blurRad="38100" dist="38100" dir="2700000" algn="tl">
                    <a:srgbClr val="000000">
                      <a:alpha val="43137"/>
                    </a:srgbClr>
                  </a:outerShdw>
                </a:effectLst>
                <a:highlight>
                  <a:srgbClr val="FFFF00"/>
                </a:highlight>
              </a:rPr>
              <a:t>ALI</a:t>
            </a:r>
            <a:r>
              <a:rPr lang="en-US" sz="5400" b="1" dirty="0">
                <a:ln>
                  <a:solidFill>
                    <a:srgbClr val="800000"/>
                  </a:solidFill>
                </a:ln>
                <a:effectLst>
                  <a:outerShdw blurRad="38100" dist="38100" dir="2700000" algn="tl">
                    <a:srgbClr val="000000">
                      <a:alpha val="43137"/>
                    </a:srgbClr>
                  </a:outerShdw>
                </a:effectLst>
                <a:highlight>
                  <a:srgbClr val="000000"/>
                </a:highlight>
              </a:rPr>
              <a:t>ST</a:t>
            </a:r>
            <a:r>
              <a:rPr lang="en-US" sz="5400" b="1" dirty="0">
                <a:ln>
                  <a:solidFill>
                    <a:srgbClr val="800000"/>
                  </a:solidFill>
                </a:ln>
                <a:effectLst>
                  <a:outerShdw blurRad="38100" dist="38100" dir="2700000" algn="tl">
                    <a:srgbClr val="000000">
                      <a:alpha val="43137"/>
                    </a:srgbClr>
                  </a:outerShdw>
                </a:effectLst>
                <a:highlight>
                  <a:srgbClr val="00FF00"/>
                </a:highlight>
              </a:rPr>
              <a:t>IC</a:t>
            </a:r>
            <a:endParaRPr lang="en-US" sz="4000" b="1" dirty="0">
              <a:ln>
                <a:solidFill>
                  <a:srgbClr val="800000"/>
                </a:solidFill>
              </a:ln>
              <a:effectLst>
                <a:outerShdw blurRad="38100" dist="38100" dir="2700000" algn="tl">
                  <a:srgbClr val="000000">
                    <a:alpha val="43137"/>
                  </a:srgbClr>
                </a:outerShdw>
              </a:effectLst>
              <a:highlight>
                <a:srgbClr val="00FF00"/>
              </a:highlight>
            </a:endParaRPr>
          </a:p>
          <a:p>
            <a:pPr marL="571500" indent="-571500">
              <a:spcBef>
                <a:spcPts val="1800"/>
              </a:spcBef>
              <a:spcAft>
                <a:spcPts val="1800"/>
              </a:spcAft>
              <a:tabLst>
                <a:tab pos="569913" algn="l"/>
              </a:tabLst>
            </a:pPr>
            <a:r>
              <a:rPr lang="en-US" sz="4000" dirty="0">
                <a:effectLst>
                  <a:outerShdw blurRad="38100" dist="38100" dir="2700000" algn="tl">
                    <a:srgbClr val="000000">
                      <a:alpha val="43137"/>
                    </a:srgbClr>
                  </a:outerShdw>
                </a:effectLst>
              </a:rPr>
              <a:t>	Many territorial deities from outside                   regions had been imported into Rome.  </a:t>
            </a:r>
          </a:p>
        </p:txBody>
      </p:sp>
      <p:pic>
        <p:nvPicPr>
          <p:cNvPr id="8" name="Picture 1" descr="C:\Users\Cryun22\Documents\Imagenes 1\gods\Isis &amp; Cybele.jpg"/>
          <p:cNvPicPr>
            <a:picLocks noChangeAspect="1" noChangeArrowheads="1"/>
          </p:cNvPicPr>
          <p:nvPr/>
        </p:nvPicPr>
        <p:blipFill>
          <a:blip r:embed="rId2" cstate="print"/>
          <a:srcRect/>
          <a:stretch>
            <a:fillRect/>
          </a:stretch>
        </p:blipFill>
        <p:spPr bwMode="auto">
          <a:xfrm>
            <a:off x="4294493" y="3547872"/>
            <a:ext cx="39624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C:\Users\Cryun22\Documents\Imagenes 1\gods\Baal 1.tif"/>
          <p:cNvPicPr preferRelativeResize="0"/>
          <p:nvPr/>
        </p:nvPicPr>
        <p:blipFill>
          <a:blip r:embed="rId3" cstate="print"/>
          <a:stretch>
            <a:fillRect/>
          </a:stretch>
        </p:blipFill>
        <p:spPr bwMode="auto">
          <a:xfrm>
            <a:off x="9320854" y="3547872"/>
            <a:ext cx="1752600" cy="25877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9244655" y="5443150"/>
            <a:ext cx="1828799" cy="584775"/>
          </a:xfrm>
          <a:prstGeom prst="rect">
            <a:avLst/>
          </a:prstGeom>
          <a:noFill/>
        </p:spPr>
        <p:txBody>
          <a:bodyPr wrap="square" lIns="91440" tIns="45720" rIns="91440" bIns="45720">
            <a:spAutoFit/>
          </a:bodyPr>
          <a:lstStyle/>
          <a:p>
            <a:pPr algn="ctr"/>
            <a:r>
              <a:rPr lang="en-US" sz="3200" i="1" dirty="0">
                <a:ln w="18415" cmpd="sng">
                  <a:solidFill>
                    <a:srgbClr val="FFFFFF"/>
                  </a:solidFill>
                  <a:prstDash val="solid"/>
                </a:ln>
                <a:solidFill>
                  <a:srgbClr val="FFFFFF"/>
                </a:solidFill>
                <a:effectLst>
                  <a:outerShdw blurRad="38100" dist="38100" dir="2700000" algn="tl">
                    <a:srgbClr val="000000">
                      <a:alpha val="43137"/>
                    </a:srgbClr>
                  </a:outerShdw>
                </a:effectLst>
                <a:latin typeface="+mj-lt"/>
              </a:rPr>
              <a:t>Mithras</a:t>
            </a:r>
            <a:endParaRPr lang="en-US" sz="2700" i="1" dirty="0">
              <a:ln w="18415" cmpd="sng">
                <a:solidFill>
                  <a:srgbClr val="FFFFFF"/>
                </a:solidFill>
                <a:prstDash val="solid"/>
              </a:ln>
              <a:solidFill>
                <a:srgbClr val="FFFFFF"/>
              </a:solidFill>
              <a:effectLst>
                <a:outerShdw blurRad="38100" dist="38100" dir="2700000" algn="tl">
                  <a:srgbClr val="000000">
                    <a:alpha val="43137"/>
                  </a:srgbClr>
                </a:outerShdw>
              </a:effectLst>
              <a:latin typeface="+mj-lt"/>
            </a:endParaRPr>
          </a:p>
        </p:txBody>
      </p:sp>
      <p:sp>
        <p:nvSpPr>
          <p:cNvPr id="13" name="Rectangle 12"/>
          <p:cNvSpPr/>
          <p:nvPr/>
        </p:nvSpPr>
        <p:spPr>
          <a:xfrm>
            <a:off x="4953000" y="4191000"/>
            <a:ext cx="1606530" cy="923330"/>
          </a:xfrm>
          <a:prstGeom prst="rect">
            <a:avLst/>
          </a:prstGeom>
          <a:noFill/>
        </p:spPr>
        <p:txBody>
          <a:bodyPr wrap="square" lIns="91440" tIns="45720" rIns="91440" bIns="45720">
            <a:spAutoFit/>
          </a:bodyPr>
          <a:lstStyle/>
          <a:p>
            <a:pPr algn="ctr"/>
            <a:r>
              <a:rPr lang="en-US" sz="5400" dirty="0">
                <a:ln w="0"/>
                <a:effectLst>
                  <a:outerShdw blurRad="38100" dist="19050" dir="2700000" algn="tl" rotWithShape="0">
                    <a:schemeClr val="dk1">
                      <a:alpha val="40000"/>
                    </a:schemeClr>
                  </a:outerShdw>
                </a:effectLst>
              </a:rPr>
              <a:t>YES!</a:t>
            </a:r>
          </a:p>
        </p:txBody>
      </p:sp>
      <p:pic>
        <p:nvPicPr>
          <p:cNvPr id="9" name="Picture 2" descr="http://bp1.blogger.com/_bpPpTPnEyVY/SJHPYgH0uxI/AAAAAAAAAIo/AlGIxhWj2dA/s400/polytheism.gif"/>
          <p:cNvPicPr>
            <a:picLocks noChangeAspect="1" noChangeArrowheads="1"/>
          </p:cNvPicPr>
          <p:nvPr/>
        </p:nvPicPr>
        <p:blipFill>
          <a:blip r:embed="rId4" cstate="print"/>
          <a:srcRect/>
          <a:stretch>
            <a:fillRect/>
          </a:stretch>
        </p:blipFill>
        <p:spPr bwMode="auto">
          <a:xfrm>
            <a:off x="723900" y="3547872"/>
            <a:ext cx="25146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a:extLst>
              <a:ext uri="{FF2B5EF4-FFF2-40B4-BE49-F238E27FC236}">
                <a16:creationId xmlns:a16="http://schemas.microsoft.com/office/drawing/2014/main" id="{E8AE37DE-8931-D1B9-9D89-0CCDDB6EB87B}"/>
              </a:ext>
            </a:extLst>
          </p:cNvPr>
          <p:cNvSpPr txBox="1"/>
          <p:nvPr/>
        </p:nvSpPr>
        <p:spPr>
          <a:xfrm>
            <a:off x="228600" y="1830032"/>
            <a:ext cx="11430000" cy="2123658"/>
          </a:xfrm>
          <a:prstGeom prst="rect">
            <a:avLst/>
          </a:prstGeom>
          <a:noFill/>
        </p:spPr>
        <p:txBody>
          <a:bodyPr wrap="square" rtlCol="0">
            <a:spAutoFit/>
          </a:bodyPr>
          <a:lstStyle/>
          <a:p>
            <a:pPr algn="ctr">
              <a:spcBef>
                <a:spcPts val="600"/>
              </a:spcBef>
              <a:spcAft>
                <a:spcPts val="600"/>
              </a:spcAft>
              <a:tabLst>
                <a:tab pos="630238" algn="l"/>
              </a:tabLst>
            </a:pPr>
            <a:r>
              <a:rPr lang="en-US" sz="6600" b="1" dirty="0">
                <a:effectLst>
                  <a:outerShdw blurRad="38100" dist="38100" dir="2700000" algn="tl">
                    <a:srgbClr val="000000">
                      <a:alpha val="43137"/>
                    </a:srgbClr>
                  </a:outerShdw>
                </a:effectLst>
              </a:rPr>
              <a:t>B. Does the N.T. Address This Matter of Pluralism? </a:t>
            </a:r>
          </a:p>
        </p:txBody>
      </p:sp>
      <p:pic>
        <p:nvPicPr>
          <p:cNvPr id="5" name="Graphic 4">
            <a:extLst>
              <a:ext uri="{FF2B5EF4-FFF2-40B4-BE49-F238E27FC236}">
                <a16:creationId xmlns:a16="http://schemas.microsoft.com/office/drawing/2014/main" id="{FF19E349-5614-88AB-4D8D-38C81C6E8B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27365" y="2917815"/>
            <a:ext cx="5257800" cy="3933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40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6" presetClass="emph" presetSubtype="0" fill="hold" grpId="2" nodeType="withEffect">
                                  <p:stCondLst>
                                    <p:cond delay="4000"/>
                                  </p:stCondLst>
                                  <p:childTnLst>
                                    <p:animScale>
                                      <p:cBhvr>
                                        <p:cTn id="14" dur="2000" fill="hold"/>
                                        <p:tgtEl>
                                          <p:spTgt spid="13"/>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iterate type="lt">
                                    <p:tmPct val="12000"/>
                                  </p:iterate>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ox(in)">
                                      <p:cBhvr>
                                        <p:cTn id="19" dur="500"/>
                                        <p:tgtEl>
                                          <p:spTgt spid="7">
                                            <p:txEl>
                                              <p:pRg st="0" end="0"/>
                                            </p:txEl>
                                          </p:spTgt>
                                        </p:tgtEl>
                                      </p:cBhvr>
                                    </p:animEffect>
                                  </p:childTnLst>
                                </p:cTn>
                              </p:par>
                              <p:par>
                                <p:cTn id="20" presetID="17" presetClass="entr" presetSubtype="10" repeatCount="3000"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 calcmode="lin" valueType="num">
                                      <p:cBhvr>
                                        <p:cTn id="22" dur="1750" fill="hold"/>
                                        <p:tgtEl>
                                          <p:spTgt spid="5"/>
                                        </p:tgtEl>
                                        <p:attrNameLst>
                                          <p:attrName>ppt_w</p:attrName>
                                        </p:attrNameLst>
                                      </p:cBhvr>
                                      <p:tavLst>
                                        <p:tav tm="0">
                                          <p:val>
                                            <p:fltVal val="0"/>
                                          </p:val>
                                        </p:tav>
                                        <p:tav tm="100000">
                                          <p:val>
                                            <p:strVal val="#ppt_w"/>
                                          </p:val>
                                        </p:tav>
                                      </p:tavLst>
                                    </p:anim>
                                    <p:anim calcmode="lin" valueType="num">
                                      <p:cBhvr>
                                        <p:cTn id="23" dur="1750" fill="hold"/>
                                        <p:tgtEl>
                                          <p:spTgt spid="5"/>
                                        </p:tgtEl>
                                        <p:attrNameLst>
                                          <p:attrName>ppt_h</p:attrName>
                                        </p:attrNameLst>
                                      </p:cBhvr>
                                      <p:tavLst>
                                        <p:tav tm="0">
                                          <p:val>
                                            <p:strVal val="#ppt_h"/>
                                          </p:val>
                                        </p:tav>
                                        <p:tav tm="100000">
                                          <p:val>
                                            <p:strVal val="#ppt_h"/>
                                          </p:val>
                                        </p:tav>
                                      </p:tavLst>
                                    </p:anim>
                                  </p:childTnLst>
                                </p:cTn>
                              </p:par>
                              <p:par>
                                <p:cTn id="24" presetID="3" presetClass="exit" presetSubtype="10" fill="hold" grpId="1" nodeType="withEffect">
                                  <p:stCondLst>
                                    <p:cond delay="0"/>
                                  </p:stCondLst>
                                  <p:childTnLst>
                                    <p:animEffect transition="out" filter="blinds(horizontal)">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3" presetClass="exit" presetSubtype="10" fill="hold" grpId="1" nodeType="withEffect">
                                  <p:stCondLst>
                                    <p:cond delay="0"/>
                                  </p:stCondLst>
                                  <p:iterate type="lt">
                                    <p:tmPct val="0"/>
                                  </p:iterate>
                                  <p:childTnLst>
                                    <p:animEffect transition="out" filter="blinds(horizontal)">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4" presetClass="entr" presetSubtype="16" fill="hold" nodeType="withEffect">
                                  <p:stCondLst>
                                    <p:cond delay="525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box(in)">
                                      <p:cBhvr>
                                        <p:cTn id="32" dur="1000"/>
                                        <p:tgtEl>
                                          <p:spTgt spid="7">
                                            <p:txEl>
                                              <p:pRg st="1" end="1"/>
                                            </p:txEl>
                                          </p:spTgt>
                                        </p:tgtEl>
                                      </p:cBhvr>
                                    </p:animEffect>
                                  </p:childTnLst>
                                </p:cTn>
                              </p:par>
                              <p:par>
                                <p:cTn id="33" presetID="26" presetClass="emph" presetSubtype="0" fill="hold" nodeType="withEffect">
                                  <p:stCondLst>
                                    <p:cond delay="6000"/>
                                  </p:stCondLst>
                                  <p:childTnLst>
                                    <p:animEffect transition="out" filter="fade">
                                      <p:cBhvr>
                                        <p:cTn id="34" dur="2250" tmFilter="0, 0; .2, .5; .8, .5; 1, 0"/>
                                        <p:tgtEl>
                                          <p:spTgt spid="7">
                                            <p:txEl>
                                              <p:pRg st="1" end="1"/>
                                            </p:txEl>
                                          </p:spTgt>
                                        </p:tgtEl>
                                      </p:cBhvr>
                                    </p:animEffect>
                                    <p:animScale>
                                      <p:cBhvr>
                                        <p:cTn id="35" dur="1125" autoRev="1" fill="hold"/>
                                        <p:tgtEl>
                                          <p:spTgt spid="7">
                                            <p:txEl>
                                              <p:pRg st="1" end="1"/>
                                            </p:txEl>
                                          </p:spTgt>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iterate type="lt">
                                    <p:tmPct val="13000"/>
                                  </p:iterate>
                                  <p:childTnLst>
                                    <p:set>
                                      <p:cBhvr>
                                        <p:cTn id="39" dur="1" fill="hold">
                                          <p:stCondLst>
                                            <p:cond delay="0"/>
                                          </p:stCondLst>
                                        </p:cTn>
                                        <p:tgtEl>
                                          <p:spTgt spid="7">
                                            <p:txEl>
                                              <p:pRg st="2" end="2"/>
                                            </p:txEl>
                                          </p:spTgt>
                                        </p:tgtEl>
                                        <p:attrNameLst>
                                          <p:attrName>style.visibility</p:attrName>
                                        </p:attrNameLst>
                                      </p:cBhvr>
                                      <p:to>
                                        <p:strVal val="visible"/>
                                      </p:to>
                                    </p:set>
                                    <p:animEffect transition="in" filter="box(in)">
                                      <p:cBhvr>
                                        <p:cTn id="40" dur="500"/>
                                        <p:tgtEl>
                                          <p:spTgt spid="7">
                                            <p:txEl>
                                              <p:pRg st="2" end="2"/>
                                            </p:txEl>
                                          </p:spTgt>
                                        </p:tgtEl>
                                      </p:cBhvr>
                                    </p:animEffect>
                                  </p:childTnLst>
                                </p:cTn>
                              </p:par>
                              <p:par>
                                <p:cTn id="41" presetID="16" presetClass="exit" presetSubtype="21" fill="hold" nodeType="withEffect">
                                  <p:stCondLst>
                                    <p:cond delay="0"/>
                                  </p:stCondLst>
                                  <p:childTnLst>
                                    <p:animEffect transition="out" filter="barn(inVertical)">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3" presetClass="exit" presetSubtype="10" fill="hold" nodeType="withEffect">
                                  <p:stCondLst>
                                    <p:cond delay="0"/>
                                  </p:stCondLst>
                                  <p:iterate type="lt">
                                    <p:tmPct val="0"/>
                                  </p:iterate>
                                  <p:childTnLst>
                                    <p:animEffect transition="out" filter="blinds(horizontal)">
                                      <p:cBhvr>
                                        <p:cTn id="45" dur="500"/>
                                        <p:tgtEl>
                                          <p:spTgt spid="7">
                                            <p:txEl>
                                              <p:pRg st="0" end="0"/>
                                            </p:txEl>
                                          </p:spTgt>
                                        </p:tgtEl>
                                      </p:cBhvr>
                                    </p:animEffect>
                                    <p:set>
                                      <p:cBhvr>
                                        <p:cTn id="46" dur="1" fill="hold">
                                          <p:stCondLst>
                                            <p:cond delay="499"/>
                                          </p:stCondLst>
                                        </p:cTn>
                                        <p:tgtEl>
                                          <p:spTgt spid="7">
                                            <p:txEl>
                                              <p:pRg st="0" end="0"/>
                                            </p:txEl>
                                          </p:spTgt>
                                        </p:tgtEl>
                                        <p:attrNameLst>
                                          <p:attrName>style.visibility</p:attrName>
                                        </p:attrNameLst>
                                      </p:cBhvr>
                                      <p:to>
                                        <p:strVal val="hidden"/>
                                      </p:to>
                                    </p:set>
                                  </p:childTnLst>
                                </p:cTn>
                              </p:par>
                              <p:par>
                                <p:cTn id="47" presetID="64" presetClass="path" presetSubtype="0" accel="50000" decel="50000" fill="hold" grpId="0" nodeType="withEffect">
                                  <p:stCondLst>
                                    <p:cond delay="0"/>
                                  </p:stCondLst>
                                  <p:childTnLst>
                                    <p:animMotion origin="layout" path="M -1.875E-6 2.22222E-6 L -1.875E-6 -0.25 " pathEditMode="relative" rAng="0" ptsTypes="AA">
                                      <p:cBhvr>
                                        <p:cTn id="48" dur="2000" fill="hold"/>
                                        <p:tgtEl>
                                          <p:spTgt spid="7">
                                            <p:txEl>
                                              <p:pRg st="1" end="1"/>
                                            </p:txEl>
                                          </p:spTgt>
                                        </p:tgtEl>
                                        <p:attrNameLst>
                                          <p:attrName>ppt_x</p:attrName>
                                          <p:attrName>ppt_y</p:attrName>
                                        </p:attrNameLst>
                                      </p:cBhvr>
                                      <p:rCtr x="0" y="-12500"/>
                                    </p:animMotion>
                                  </p:childTnLst>
                                </p:cTn>
                              </p:par>
                              <p:par>
                                <p:cTn id="49" presetID="64" presetClass="path" presetSubtype="0" accel="50000" decel="50000" fill="hold" grpId="0" nodeType="withEffect">
                                  <p:stCondLst>
                                    <p:cond delay="0"/>
                                  </p:stCondLst>
                                  <p:iterate type="lt">
                                    <p:tmPct val="0"/>
                                  </p:iterate>
                                  <p:childTnLst>
                                    <p:animMotion origin="layout" path="M 2.29167E-6 -3.7037E-7 L 2.29167E-6 -0.25 " pathEditMode="relative" rAng="0" ptsTypes="AA">
                                      <p:cBhvr>
                                        <p:cTn id="50" dur="2000" fill="hold"/>
                                        <p:tgtEl>
                                          <p:spTgt spid="7">
                                            <p:txEl>
                                              <p:pRg st="2" end="2"/>
                                            </p:txEl>
                                          </p:spTgt>
                                        </p:tgtEl>
                                        <p:attrNameLst>
                                          <p:attrName>ppt_x</p:attrName>
                                          <p:attrName>ppt_y</p:attrName>
                                        </p:attrNameLst>
                                      </p:cBhvr>
                                      <p:rCtr x="0" y="-12500"/>
                                    </p:animMotion>
                                  </p:childTnLst>
                                </p:cTn>
                              </p:par>
                              <p:par>
                                <p:cTn id="51" presetID="42" presetClass="entr" presetSubtype="0" fill="hold" nodeType="withEffect">
                                  <p:stCondLst>
                                    <p:cond delay="125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10" presetClass="entr" presetSubtype="0" fill="hold" nodeType="withEffect">
                                  <p:stCondLst>
                                    <p:cond delay="150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fade">
                                      <p:cBhvr>
                                        <p:cTn id="58" dur="1000"/>
                                        <p:tgtEl>
                                          <p:spTgt spid="12">
                                            <p:txEl>
                                              <p:pRg st="0" end="0"/>
                                            </p:txEl>
                                          </p:spTgt>
                                        </p:tgtEl>
                                      </p:cBhvr>
                                    </p:animEffect>
                                  </p:childTnLst>
                                </p:cTn>
                              </p:par>
                              <p:par>
                                <p:cTn id="59" presetID="42" presetClass="entr" presetSubtype="0" fill="hold" nodeType="withEffect">
                                  <p:stCondLst>
                                    <p:cond delay="275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000"/>
                                        <p:tgtEl>
                                          <p:spTgt spid="8"/>
                                        </p:tgtEl>
                                      </p:cBhvr>
                                    </p:animEffect>
                                    <p:anim calcmode="lin" valueType="num">
                                      <p:cBhvr>
                                        <p:cTn id="62" dur="1000" fill="hold"/>
                                        <p:tgtEl>
                                          <p:spTgt spid="8"/>
                                        </p:tgtEl>
                                        <p:attrNameLst>
                                          <p:attrName>ppt_x</p:attrName>
                                        </p:attrNameLst>
                                      </p:cBhvr>
                                      <p:tavLst>
                                        <p:tav tm="0">
                                          <p:val>
                                            <p:strVal val="#ppt_x"/>
                                          </p:val>
                                        </p:tav>
                                        <p:tav tm="100000">
                                          <p:val>
                                            <p:strVal val="#ppt_x"/>
                                          </p:val>
                                        </p:tav>
                                      </p:tavLst>
                                    </p:anim>
                                    <p:anim calcmode="lin" valueType="num">
                                      <p:cBhvr>
                                        <p:cTn id="63" dur="1000" fill="hold"/>
                                        <p:tgtEl>
                                          <p:spTgt spid="8"/>
                                        </p:tgtEl>
                                        <p:attrNameLst>
                                          <p:attrName>ppt_y</p:attrName>
                                        </p:attrNameLst>
                                      </p:cBhvr>
                                      <p:tavLst>
                                        <p:tav tm="0">
                                          <p:val>
                                            <p:strVal val="#ppt_y+.1"/>
                                          </p:val>
                                        </p:tav>
                                        <p:tav tm="100000">
                                          <p:val>
                                            <p:strVal val="#ppt_y"/>
                                          </p:val>
                                        </p:tav>
                                      </p:tavLst>
                                    </p:anim>
                                  </p:childTnLst>
                                </p:cTn>
                              </p:par>
                              <p:par>
                                <p:cTn id="64" presetID="30" presetClass="entr" presetSubtype="0" fill="hold" nodeType="withEffect">
                                  <p:stCondLst>
                                    <p:cond delay="375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800" decel="100000"/>
                                        <p:tgtEl>
                                          <p:spTgt spid="9"/>
                                        </p:tgtEl>
                                      </p:cBhvr>
                                    </p:animEffect>
                                    <p:anim calcmode="lin" valueType="num">
                                      <p:cBhvr>
                                        <p:cTn id="67" dur="800" decel="100000" fill="hold"/>
                                        <p:tgtEl>
                                          <p:spTgt spid="9"/>
                                        </p:tgtEl>
                                        <p:attrNameLst>
                                          <p:attrName>style.rotation</p:attrName>
                                        </p:attrNameLst>
                                      </p:cBhvr>
                                      <p:tavLst>
                                        <p:tav tm="0">
                                          <p:val>
                                            <p:fltVal val="-90"/>
                                          </p:val>
                                        </p:tav>
                                        <p:tav tm="100000">
                                          <p:val>
                                            <p:fltVal val="0"/>
                                          </p:val>
                                        </p:tav>
                                      </p:tavLst>
                                    </p:anim>
                                    <p:anim calcmode="lin" valueType="num">
                                      <p:cBhvr>
                                        <p:cTn id="68" dur="800" decel="100000" fill="hold"/>
                                        <p:tgtEl>
                                          <p:spTgt spid="9"/>
                                        </p:tgtEl>
                                        <p:attrNameLst>
                                          <p:attrName>ppt_x</p:attrName>
                                        </p:attrNameLst>
                                      </p:cBhvr>
                                      <p:tavLst>
                                        <p:tav tm="0">
                                          <p:val>
                                            <p:strVal val="#ppt_x+0.4"/>
                                          </p:val>
                                        </p:tav>
                                        <p:tav tm="100000">
                                          <p:val>
                                            <p:strVal val="#ppt_x-0.05"/>
                                          </p:val>
                                        </p:tav>
                                      </p:tavLst>
                                    </p:anim>
                                    <p:anim calcmode="lin" valueType="num">
                                      <p:cBhvr>
                                        <p:cTn id="69" dur="800" decel="100000" fill="hold"/>
                                        <p:tgtEl>
                                          <p:spTgt spid="9"/>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72" presetID="8" presetClass="emph" presetSubtype="0" fill="hold" nodeType="withEffect">
                                  <p:stCondLst>
                                    <p:cond delay="3750"/>
                                  </p:stCondLst>
                                  <p:childTnLst>
                                    <p:animRot by="21600000">
                                      <p:cBhvr>
                                        <p:cTn id="73" dur="2000" fill="hold"/>
                                        <p:tgtEl>
                                          <p:spTgt spid="9"/>
                                        </p:tgtEl>
                                        <p:attrNameLst>
                                          <p:attrName>r</p:attrName>
                                        </p:attrNameLst>
                                      </p:cBhvr>
                                    </p:animRot>
                                  </p:childTnLst>
                                </p:cTn>
                              </p:par>
                              <p:par>
                                <p:cTn id="74" presetID="33" presetClass="emph" presetSubtype="0" repeatCount="3000" fill="remove" nodeType="withEffect">
                                  <p:stCondLst>
                                    <p:cond delay="4250"/>
                                  </p:stCondLst>
                                  <p:childTnLst>
                                    <p:animClr clrSpc="rgb" dir="cw">
                                      <p:cBhvr override="childStyle">
                                        <p:cTn id="75" dur="1750" accel="50000" autoRev="1" fill="hold" tmFilter="0, 0; .33333, 1; 1, 1">
                                          <p:stCondLst>
                                            <p:cond delay="0"/>
                                          </p:stCondLst>
                                        </p:cTn>
                                        <p:tgtEl>
                                          <p:spTgt spid="7">
                                            <p:txEl>
                                              <p:pRg st="1" end="1"/>
                                            </p:txEl>
                                          </p:spTgt>
                                        </p:tgtEl>
                                        <p:attrNameLst>
                                          <p:attrName>style.color</p:attrName>
                                        </p:attrNameLst>
                                      </p:cBhvr>
                                      <p:to>
                                        <a:schemeClr val="accent2"/>
                                      </p:to>
                                    </p:animClr>
                                    <p:animClr clrSpc="rgb" dir="cw">
                                      <p:cBhvr>
                                        <p:cTn id="76" dur="1750" accel="50000" autoRev="1" fill="hold" tmFilter="0, 0; .33333, 1; 1, 1">
                                          <p:stCondLst>
                                            <p:cond delay="0"/>
                                          </p:stCondLst>
                                        </p:cTn>
                                        <p:tgtEl>
                                          <p:spTgt spid="7">
                                            <p:txEl>
                                              <p:pRg st="1" end="1"/>
                                            </p:txEl>
                                          </p:spTgt>
                                        </p:tgtEl>
                                        <p:attrNameLst>
                                          <p:attrName>fillcolor</p:attrName>
                                        </p:attrNameLst>
                                      </p:cBhvr>
                                      <p:to>
                                        <a:schemeClr val="accent2"/>
                                      </p:to>
                                    </p:animClr>
                                    <p:set>
                                      <p:cBhvr>
                                        <p:cTn id="77" dur="3500" fill="hold"/>
                                        <p:tgtEl>
                                          <p:spTgt spid="7">
                                            <p:txEl>
                                              <p:pRg st="1" end="1"/>
                                            </p:txEl>
                                          </p:spTgt>
                                        </p:tgtEl>
                                        <p:attrNameLst>
                                          <p:attrName>fill.type</p:attrName>
                                        </p:attrNameLst>
                                      </p:cBhvr>
                                      <p:to>
                                        <p:strVal val="solid"/>
                                      </p:to>
                                    </p:set>
                                    <p:set>
                                      <p:cBhvr>
                                        <p:cTn id="78" dur="3500" fill="hold"/>
                                        <p:tgtEl>
                                          <p:spTgt spid="7">
                                            <p:txEl>
                                              <p:pRg st="1" end="1"/>
                                            </p:txEl>
                                          </p:spTgt>
                                        </p:tgtEl>
                                        <p:attrNameLst>
                                          <p:attrName>fill.on</p:attrName>
                                        </p:attrNameLst>
                                      </p:cBhvr>
                                      <p:to>
                                        <p:strVal val="true"/>
                                      </p:to>
                                    </p:set>
                                    <p:animScale>
                                      <p:cBhvr>
                                        <p:cTn id="79" dur="1750" accel="50000" autoRev="1" fill="hold" tmFilter="0, 0; .33333, 1; 1, 1">
                                          <p:stCondLst>
                                            <p:cond delay="0"/>
                                          </p:stCondLst>
                                        </p:cTn>
                                        <p:tgtEl>
                                          <p:spTgt spid="7">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P spid="13" grpId="0"/>
      <p:bldP spid="13" grpId="1"/>
      <p:bldP spid="13" grpId="2"/>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1328" y="-381000"/>
            <a:ext cx="13494327" cy="74676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0040" y="320040"/>
            <a:ext cx="12024360" cy="6217087"/>
          </a:xfrm>
          <a:prstGeom prst="rect">
            <a:avLst/>
          </a:prstGeom>
          <a:noFill/>
        </p:spPr>
        <p:txBody>
          <a:bodyPr wrap="square" rtlCol="0">
            <a:spAutoFit/>
          </a:bodyPr>
          <a:lstStyle/>
          <a:p>
            <a:pPr>
              <a:lnSpc>
                <a:spcPct val="90000"/>
              </a:lnSpc>
              <a:spcBef>
                <a:spcPts val="1200"/>
              </a:spcBef>
              <a:spcAft>
                <a:spcPts val="1200"/>
              </a:spcAft>
              <a:tabLst>
                <a:tab pos="465138" algn="l"/>
              </a:tabLst>
            </a:pPr>
            <a:r>
              <a:rPr lang="en-US" sz="4000" b="1" dirty="0"/>
              <a:t>2.	Did Paul accept religious pluralism?</a:t>
            </a:r>
          </a:p>
          <a:p>
            <a:pPr>
              <a:lnSpc>
                <a:spcPct val="90000"/>
              </a:lnSpc>
              <a:spcBef>
                <a:spcPts val="1200"/>
              </a:spcBef>
              <a:spcAft>
                <a:spcPts val="1200"/>
              </a:spcAft>
              <a:tabLst>
                <a:tab pos="404813" algn="l"/>
              </a:tabLst>
            </a:pPr>
            <a:r>
              <a:rPr lang="en-US" sz="4000" dirty="0"/>
              <a:t>	</a:t>
            </a:r>
            <a:r>
              <a:rPr lang="en-US" sz="4000" baseline="30000" dirty="0"/>
              <a:t> 1 Cor. 8:5-</a:t>
            </a:r>
            <a:r>
              <a:rPr lang="en-US" sz="4000" baseline="30000" dirty="0" err="1"/>
              <a:t>6a</a:t>
            </a:r>
            <a:r>
              <a:rPr lang="en-US" sz="4000" baseline="30000" dirty="0"/>
              <a:t> </a:t>
            </a:r>
            <a:r>
              <a:rPr lang="en-US" sz="4000" dirty="0"/>
              <a:t>“For even if there are so-called gods,                      	whether in heaven or on earth (as indeed                  	there are many ‘gods’ and many ‘lords’), </a:t>
            </a:r>
          </a:p>
          <a:p>
            <a:pPr>
              <a:lnSpc>
                <a:spcPct val="90000"/>
              </a:lnSpc>
              <a:spcBef>
                <a:spcPts val="1200"/>
              </a:spcBef>
              <a:spcAft>
                <a:spcPts val="1200"/>
              </a:spcAft>
              <a:tabLst>
                <a:tab pos="404813" algn="l"/>
              </a:tabLst>
            </a:pPr>
            <a:r>
              <a:rPr lang="en-US" sz="4000" baseline="30000" dirty="0"/>
              <a:t>	6 </a:t>
            </a:r>
            <a:r>
              <a:rPr lang="en-US" sz="4000" dirty="0"/>
              <a:t>yet for us there is but one God, the Father, from 	whom all things came and for whom we live; 		</a:t>
            </a:r>
            <a:r>
              <a:rPr lang="en-US" sz="4000" b="1" dirty="0"/>
              <a:t>And there is but one Lord, Jesus Christ …”</a:t>
            </a:r>
            <a:endParaRPr lang="en-US" sz="3200" b="1" dirty="0"/>
          </a:p>
          <a:p>
            <a:endParaRPr lang="en-US" sz="3200" dirty="0"/>
          </a:p>
          <a:p>
            <a:r>
              <a:rPr lang="en-US" sz="3200" i="1" dirty="0"/>
              <a:t>		</a:t>
            </a:r>
            <a:endParaRPr lang="en-US" sz="3200" b="1" dirty="0"/>
          </a:p>
          <a:p>
            <a:endParaRPr lang="en-US" sz="3200" dirty="0"/>
          </a:p>
        </p:txBody>
      </p:sp>
      <p:pic>
        <p:nvPicPr>
          <p:cNvPr id="45059" name="Picture 3"/>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8595360" y="5042052"/>
            <a:ext cx="1328287" cy="1694710"/>
          </a:xfrm>
          <a:prstGeom prst="rect">
            <a:avLst/>
          </a:prstGeom>
          <a:noFill/>
        </p:spPr>
      </p:pic>
      <p:pic>
        <p:nvPicPr>
          <p:cNvPr id="45060" name="Picture 4"/>
          <p:cNvPicPr preferRelativeResize="0">
            <a:picLocks noChangeArrowheads="1"/>
          </p:cNvPicPr>
          <p:nvPr/>
        </p:nvPicPr>
        <p:blipFill>
          <a:blip r:embed="rId4" cstate="print"/>
          <a:srcRect/>
          <a:stretch>
            <a:fillRect/>
          </a:stretch>
        </p:blipFill>
        <p:spPr bwMode="auto">
          <a:xfrm>
            <a:off x="12707122" y="121238"/>
            <a:ext cx="2747692" cy="2377440"/>
          </a:xfrm>
          <a:prstGeom prst="rect">
            <a:avLst/>
          </a:prstGeom>
          <a:noFill/>
          <a:ln w="9525">
            <a:noFill/>
            <a:miter lim="800000"/>
            <a:headEnd/>
            <a:tailEnd/>
          </a:ln>
        </p:spPr>
      </p:pic>
      <p:sp>
        <p:nvSpPr>
          <p:cNvPr id="13" name="Rectangle 12"/>
          <p:cNvSpPr/>
          <p:nvPr/>
        </p:nvSpPr>
        <p:spPr>
          <a:xfrm>
            <a:off x="4800600" y="5285949"/>
            <a:ext cx="2743200" cy="1323439"/>
          </a:xfrm>
          <a:prstGeom prst="rect">
            <a:avLst/>
          </a:prstGeom>
          <a:noFill/>
        </p:spPr>
        <p:txBody>
          <a:bodyPr wrap="square" lIns="91440" tIns="45720" rIns="91440" bIns="45720">
            <a:spAutoFit/>
          </a:bodyPr>
          <a:lstStyle/>
          <a:p>
            <a:pPr algn="dist"/>
            <a:r>
              <a:rPr lang="en-US" sz="8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38100" dist="38100" dir="2700000" algn="tl">
                    <a:srgbClr val="000000">
                      <a:alpha val="43137"/>
                    </a:srgbClr>
                  </a:outerShdw>
                </a:effectLst>
              </a:rPr>
              <a:t>NO</a:t>
            </a:r>
          </a:p>
        </p:txBody>
      </p:sp>
      <p:cxnSp>
        <p:nvCxnSpPr>
          <p:cNvPr id="3" name="Straight Connector 2">
            <a:extLst>
              <a:ext uri="{FF2B5EF4-FFF2-40B4-BE49-F238E27FC236}">
                <a16:creationId xmlns:a16="http://schemas.microsoft.com/office/drawing/2014/main" id="{B035F8B0-ABBC-4DFE-9592-2F2BF557BCFD}"/>
              </a:ext>
            </a:extLst>
          </p:cNvPr>
          <p:cNvCxnSpPr>
            <a:cxnSpLocks/>
          </p:cNvCxnSpPr>
          <p:nvPr/>
        </p:nvCxnSpPr>
        <p:spPr>
          <a:xfrm>
            <a:off x="838200" y="2971800"/>
            <a:ext cx="105423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F59360C9-4C5E-E002-6990-84B017748D12}"/>
              </a:ext>
            </a:extLst>
          </p:cNvPr>
          <p:cNvSpPr/>
          <p:nvPr/>
        </p:nvSpPr>
        <p:spPr>
          <a:xfrm>
            <a:off x="228600" y="262128"/>
            <a:ext cx="4419600" cy="72847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5F55A26-AB5F-BA9F-DF54-A4117459C1CF}"/>
              </a:ext>
            </a:extLst>
          </p:cNvPr>
          <p:cNvSpPr/>
          <p:nvPr/>
        </p:nvSpPr>
        <p:spPr>
          <a:xfrm>
            <a:off x="9296400" y="121238"/>
            <a:ext cx="3048000" cy="72847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7C8AAB2-DBD2-7EB7-6F78-A476D7D3E292}"/>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Marker/>
                    </a14:imgEffect>
                    <a14:imgEffect>
                      <a14:saturation sat="66000"/>
                    </a14:imgEffect>
                  </a14:imgLayer>
                </a14:imgProps>
              </a:ext>
            </a:extLst>
          </a:blip>
          <a:stretch>
            <a:fillRect/>
          </a:stretch>
        </p:blipFill>
        <p:spPr>
          <a:xfrm>
            <a:off x="1828800" y="5038344"/>
            <a:ext cx="1911108" cy="1694710"/>
          </a:xfrm>
          <a:prstGeom prst="rect">
            <a:avLst/>
          </a:prstGeom>
        </p:spPr>
      </p:pic>
      <p:sp>
        <p:nvSpPr>
          <p:cNvPr id="14" name="Arrow: Down 13">
            <a:extLst>
              <a:ext uri="{FF2B5EF4-FFF2-40B4-BE49-F238E27FC236}">
                <a16:creationId xmlns:a16="http://schemas.microsoft.com/office/drawing/2014/main" id="{8F30A567-C90B-70C1-D9E8-8BF46A7DEACB}"/>
              </a:ext>
            </a:extLst>
          </p:cNvPr>
          <p:cNvSpPr/>
          <p:nvPr/>
        </p:nvSpPr>
        <p:spPr>
          <a:xfrm>
            <a:off x="6295209" y="849711"/>
            <a:ext cx="457200" cy="517624"/>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2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grpId="0" nodeType="withEffect">
                                  <p:stCondLst>
                                    <p:cond delay="3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250"/>
                                        <p:tgtEl>
                                          <p:spTgt spid="2"/>
                                        </p:tgtEl>
                                      </p:cBhvr>
                                    </p:animEffect>
                                  </p:childTnLst>
                                </p:cTn>
                              </p:par>
                              <p:par>
                                <p:cTn id="16" presetID="22" presetClass="entr" presetSubtype="1" repeatCount="indefinite" fill="hold" grpId="0" nodeType="withEffect">
                                  <p:stCondLst>
                                    <p:cond delay="375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3000"/>
                                        <p:tgtEl>
                                          <p:spTgt spid="14"/>
                                        </p:tgtEl>
                                      </p:cBhvr>
                                    </p:animEffect>
                                  </p:childTnLst>
                                </p:cTn>
                              </p:par>
                              <p:par>
                                <p:cTn id="19" presetID="10" presetClass="entr" presetSubtype="0" fill="hold" grpId="0" nodeType="withEffect">
                                  <p:stCondLst>
                                    <p:cond delay="30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25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iterate type="lt">
                                    <p:tmPct val="12000"/>
                                  </p:iterate>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xit" presetSubtype="21" fill="hold" grpId="1" nodeType="clickEffect">
                                  <p:stCondLst>
                                    <p:cond delay="0"/>
                                  </p:stCondLst>
                                  <p:childTnLst>
                                    <p:animEffect transition="out" filter="barn(inVertical)">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34" presetClass="emph" presetSubtype="0" fill="hold" nodeType="withEffect">
                                  <p:stCondLst>
                                    <p:cond delay="0"/>
                                  </p:stCondLst>
                                  <p:iterate type="lt">
                                    <p:tmPct val="10000"/>
                                  </p:iterate>
                                  <p:childTnLst>
                                    <p:animMotion origin="layout" path="M 2.91667E-6 1.85185E-6 L 2.91667E-6 -0.07222 " pathEditMode="relative" rAng="0" ptsTypes="AA">
                                      <p:cBhvr>
                                        <p:cTn id="33" dur="250" accel="50000" decel="50000" autoRev="1" fill="hold">
                                          <p:stCondLst>
                                            <p:cond delay="0"/>
                                          </p:stCondLst>
                                        </p:cTn>
                                        <p:tgtEl>
                                          <p:spTgt spid="5">
                                            <p:txEl>
                                              <p:pRg st="0" end="0"/>
                                            </p:txEl>
                                          </p:spTgt>
                                        </p:tgtEl>
                                        <p:attrNameLst>
                                          <p:attrName>ppt_x</p:attrName>
                                          <p:attrName>ppt_y</p:attrName>
                                        </p:attrNameLst>
                                      </p:cBhvr>
                                      <p:rCtr x="0" y="-3611"/>
                                    </p:animMotion>
                                    <p:animRot by="1500000">
                                      <p:cBhvr>
                                        <p:cTn id="34" dur="125" fill="hold">
                                          <p:stCondLst>
                                            <p:cond delay="0"/>
                                          </p:stCondLst>
                                        </p:cTn>
                                        <p:tgtEl>
                                          <p:spTgt spid="5">
                                            <p:txEl>
                                              <p:pRg st="0" end="0"/>
                                            </p:txEl>
                                          </p:spTgt>
                                        </p:tgtEl>
                                        <p:attrNameLst>
                                          <p:attrName>r</p:attrName>
                                        </p:attrNameLst>
                                      </p:cBhvr>
                                    </p:animRot>
                                    <p:animRot by="-1500000">
                                      <p:cBhvr>
                                        <p:cTn id="35" dur="125" fill="hold">
                                          <p:stCondLst>
                                            <p:cond delay="125"/>
                                          </p:stCondLst>
                                        </p:cTn>
                                        <p:tgtEl>
                                          <p:spTgt spid="5">
                                            <p:txEl>
                                              <p:pRg st="0" end="0"/>
                                            </p:txEl>
                                          </p:spTgt>
                                        </p:tgtEl>
                                        <p:attrNameLst>
                                          <p:attrName>r</p:attrName>
                                        </p:attrNameLst>
                                      </p:cBhvr>
                                    </p:animRot>
                                    <p:animRot by="-1500000">
                                      <p:cBhvr>
                                        <p:cTn id="36" dur="125" fill="hold">
                                          <p:stCondLst>
                                            <p:cond delay="250"/>
                                          </p:stCondLst>
                                        </p:cTn>
                                        <p:tgtEl>
                                          <p:spTgt spid="5">
                                            <p:txEl>
                                              <p:pRg st="0" end="0"/>
                                            </p:txEl>
                                          </p:spTgt>
                                        </p:tgtEl>
                                        <p:attrNameLst>
                                          <p:attrName>r</p:attrName>
                                        </p:attrNameLst>
                                      </p:cBhvr>
                                    </p:animRot>
                                    <p:animRot by="1500000">
                                      <p:cBhvr>
                                        <p:cTn id="37" dur="125" fill="hold">
                                          <p:stCondLst>
                                            <p:cond delay="375"/>
                                          </p:stCondLst>
                                        </p:cTn>
                                        <p:tgtEl>
                                          <p:spTgt spid="5">
                                            <p:txEl>
                                              <p:pRg st="0" end="0"/>
                                            </p:txEl>
                                          </p:spTgt>
                                        </p:tgtEl>
                                        <p:attrNameLst>
                                          <p:attrName>r</p:attrName>
                                        </p:attrNameLst>
                                      </p:cBhvr>
                                    </p:animRot>
                                  </p:childTnLst>
                                </p:cTn>
                              </p:par>
                              <p:par>
                                <p:cTn id="38" presetID="4" presetClass="entr" presetSubtype="16" fill="hold" nodeType="withEffect">
                                  <p:stCondLst>
                                    <p:cond delay="500"/>
                                  </p:stCondLst>
                                  <p:childTnLst>
                                    <p:set>
                                      <p:cBhvr>
                                        <p:cTn id="39" dur="1" fill="hold">
                                          <p:stCondLst>
                                            <p:cond delay="0"/>
                                          </p:stCondLst>
                                        </p:cTn>
                                        <p:tgtEl>
                                          <p:spTgt spid="45059"/>
                                        </p:tgtEl>
                                        <p:attrNameLst>
                                          <p:attrName>style.visibility</p:attrName>
                                        </p:attrNameLst>
                                      </p:cBhvr>
                                      <p:to>
                                        <p:strVal val="visible"/>
                                      </p:to>
                                    </p:set>
                                    <p:animEffect transition="in" filter="box(in)">
                                      <p:cBhvr>
                                        <p:cTn id="40" dur="2000"/>
                                        <p:tgtEl>
                                          <p:spTgt spid="45059"/>
                                        </p:tgtEl>
                                      </p:cBhvr>
                                    </p:animEffect>
                                  </p:childTnLst>
                                </p:cTn>
                              </p:par>
                              <p:par>
                                <p:cTn id="41" presetID="16" presetClass="exit" presetSubtype="21" fill="hold" grpId="1" nodeType="withEffect">
                                  <p:stCondLst>
                                    <p:cond delay="500"/>
                                  </p:stCondLst>
                                  <p:childTnLst>
                                    <p:animEffect transition="out" filter="barn(inVertical)">
                                      <p:cBhvr>
                                        <p:cTn id="42" dur="1250"/>
                                        <p:tgtEl>
                                          <p:spTgt spid="14"/>
                                        </p:tgtEl>
                                      </p:cBhvr>
                                    </p:animEffect>
                                    <p:set>
                                      <p:cBhvr>
                                        <p:cTn id="43" dur="1" fill="hold">
                                          <p:stCondLst>
                                            <p:cond delay="1249"/>
                                          </p:stCondLst>
                                        </p:cTn>
                                        <p:tgtEl>
                                          <p:spTgt spid="14"/>
                                        </p:tgtEl>
                                        <p:attrNameLst>
                                          <p:attrName>style.visibility</p:attrName>
                                        </p:attrNameLst>
                                      </p:cBhvr>
                                      <p:to>
                                        <p:strVal val="hidden"/>
                                      </p:to>
                                    </p:set>
                                  </p:childTnLst>
                                </p:cTn>
                              </p:par>
                              <p:par>
                                <p:cTn id="44" presetID="16" presetClass="exit" presetSubtype="21" fill="hold" grpId="1" nodeType="withEffect">
                                  <p:stCondLst>
                                    <p:cond delay="0"/>
                                  </p:stCondLst>
                                  <p:childTnLst>
                                    <p:animEffect transition="out" filter="barn(inVertical)">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750"/>
                                        <p:tgtEl>
                                          <p:spTgt spid="13"/>
                                        </p:tgtEl>
                                      </p:cBhvr>
                                    </p:animEffect>
                                  </p:childTnLst>
                                  <p:subTnLst>
                                    <p:animClr clrSpc="rgb" dir="cw">
                                      <p:cBhvr override="childStyle">
                                        <p:cTn dur="1" fill="hold" display="0" masterRel="nextClick" afterEffect="1"/>
                                        <p:tgtEl>
                                          <p:spTgt spid="13"/>
                                        </p:tgtEl>
                                        <p:attrNameLst>
                                          <p:attrName>ppt_c</p:attrName>
                                        </p:attrNameLst>
                                      </p:cBhvr>
                                      <p:to>
                                        <a:srgbClr val="FF3300"/>
                                      </p:to>
                                    </p:animClr>
                                  </p:subTnLst>
                                </p:cTn>
                              </p:par>
                              <p:par>
                                <p:cTn id="52" presetID="6" presetClass="emph" presetSubtype="0" fill="hold" nodeType="withEffect">
                                  <p:stCondLst>
                                    <p:cond delay="0"/>
                                  </p:stCondLst>
                                  <p:iterate type="lt">
                                    <p:tmPct val="0"/>
                                  </p:iterate>
                                  <p:childTnLst>
                                    <p:animScale>
                                      <p:cBhvr>
                                        <p:cTn id="53" dur="2000" fill="hold"/>
                                        <p:tgtEl>
                                          <p:spTgt spid="5">
                                            <p:txEl>
                                              <p:pRg st="1" end="1"/>
                                            </p:txEl>
                                          </p:spTgt>
                                        </p:tgtEl>
                                      </p:cBhvr>
                                      <p:by x="55000" y="55000"/>
                                    </p:animScale>
                                  </p:childTnLst>
                                </p:cTn>
                              </p:par>
                              <p:par>
                                <p:cTn id="54" presetID="2" presetClass="entr" presetSubtype="8" fill="hold" nodeType="withEffect">
                                  <p:stCondLst>
                                    <p:cond delay="125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1250" fill="hold"/>
                                        <p:tgtEl>
                                          <p:spTgt spid="11"/>
                                        </p:tgtEl>
                                        <p:attrNameLst>
                                          <p:attrName>ppt_x</p:attrName>
                                        </p:attrNameLst>
                                      </p:cBhvr>
                                      <p:tavLst>
                                        <p:tav tm="0">
                                          <p:val>
                                            <p:strVal val="0-#ppt_w/2"/>
                                          </p:val>
                                        </p:tav>
                                        <p:tav tm="100000">
                                          <p:val>
                                            <p:strVal val="#ppt_x"/>
                                          </p:val>
                                        </p:tav>
                                      </p:tavLst>
                                    </p:anim>
                                    <p:anim calcmode="lin" valueType="num">
                                      <p:cBhvr additive="base">
                                        <p:cTn id="57" dur="1250" fill="hold"/>
                                        <p:tgtEl>
                                          <p:spTgt spid="11"/>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32" presetClass="emph" presetSubtype="0" fill="hold" grpId="1" nodeType="afterEffect">
                                  <p:stCondLst>
                                    <p:cond delay="0"/>
                                  </p:stCondLst>
                                  <p:childTnLst>
                                    <p:animRot by="120000">
                                      <p:cBhvr>
                                        <p:cTn id="60" dur="100" fill="hold">
                                          <p:stCondLst>
                                            <p:cond delay="0"/>
                                          </p:stCondLst>
                                        </p:cTn>
                                        <p:tgtEl>
                                          <p:spTgt spid="13"/>
                                        </p:tgtEl>
                                        <p:attrNameLst>
                                          <p:attrName>r</p:attrName>
                                        </p:attrNameLst>
                                      </p:cBhvr>
                                    </p:animRot>
                                    <p:animRot by="-240000">
                                      <p:cBhvr>
                                        <p:cTn id="61" dur="200" fill="hold">
                                          <p:stCondLst>
                                            <p:cond delay="200"/>
                                          </p:stCondLst>
                                        </p:cTn>
                                        <p:tgtEl>
                                          <p:spTgt spid="13"/>
                                        </p:tgtEl>
                                        <p:attrNameLst>
                                          <p:attrName>r</p:attrName>
                                        </p:attrNameLst>
                                      </p:cBhvr>
                                    </p:animRot>
                                    <p:animRot by="240000">
                                      <p:cBhvr>
                                        <p:cTn id="62" dur="200" fill="hold">
                                          <p:stCondLst>
                                            <p:cond delay="400"/>
                                          </p:stCondLst>
                                        </p:cTn>
                                        <p:tgtEl>
                                          <p:spTgt spid="13"/>
                                        </p:tgtEl>
                                        <p:attrNameLst>
                                          <p:attrName>r</p:attrName>
                                        </p:attrNameLst>
                                      </p:cBhvr>
                                    </p:animRot>
                                    <p:animRot by="-240000">
                                      <p:cBhvr>
                                        <p:cTn id="63" dur="200" fill="hold">
                                          <p:stCondLst>
                                            <p:cond delay="600"/>
                                          </p:stCondLst>
                                        </p:cTn>
                                        <p:tgtEl>
                                          <p:spTgt spid="13"/>
                                        </p:tgtEl>
                                        <p:attrNameLst>
                                          <p:attrName>r</p:attrName>
                                        </p:attrNameLst>
                                      </p:cBhvr>
                                    </p:animRot>
                                    <p:animRot by="120000">
                                      <p:cBhvr>
                                        <p:cTn id="64" dur="200" fill="hold">
                                          <p:stCondLst>
                                            <p:cond delay="800"/>
                                          </p:stCondLst>
                                        </p:cTn>
                                        <p:tgtEl>
                                          <p:spTgt spid="13"/>
                                        </p:tgtEl>
                                        <p:attrNameLst>
                                          <p:attrName>r</p:attrName>
                                        </p:attrNameLst>
                                      </p:cBhvr>
                                    </p:animRot>
                                  </p:childTnLst>
                                </p:cTn>
                              </p:par>
                              <p:par>
                                <p:cTn id="65" presetID="2" presetClass="entr" presetSubtype="8" fill="hold" nodeType="with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0-#ppt_w/2"/>
                                          </p:val>
                                        </p:tav>
                                        <p:tav tm="100000">
                                          <p:val>
                                            <p:strVal val="#ppt_x"/>
                                          </p:val>
                                        </p:tav>
                                      </p:tavLst>
                                    </p:anim>
                                    <p:anim calcmode="lin" valueType="num">
                                      <p:cBhvr additive="base">
                                        <p:cTn id="6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 grpId="0" animBg="1"/>
      <p:bldP spid="2" grpId="1" animBg="1"/>
      <p:bldP spid="6" grpId="0" animBg="1"/>
      <p:bldP spid="6" grpId="1" animBg="1"/>
      <p:bldP spid="14" grpId="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and holding a book&#10;&#10;AI-generated content may be incorrect.">
            <a:extLst>
              <a:ext uri="{FF2B5EF4-FFF2-40B4-BE49-F238E27FC236}">
                <a16:creationId xmlns:a16="http://schemas.microsoft.com/office/drawing/2014/main" id="{CD7EE3D6-B423-027D-7F69-FBC478AC20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57200"/>
            <a:ext cx="12649200" cy="8436918"/>
          </a:xfrm>
          <a:prstGeom prst="rect">
            <a:avLst/>
          </a:prstGeom>
        </p:spPr>
      </p:pic>
      <p:sp>
        <p:nvSpPr>
          <p:cNvPr id="8" name="Rectangle 7">
            <a:extLst>
              <a:ext uri="{FF2B5EF4-FFF2-40B4-BE49-F238E27FC236}">
                <a16:creationId xmlns:a16="http://schemas.microsoft.com/office/drawing/2014/main" id="{7B15B0EB-D968-9609-70F4-A8B2C6A7A398}"/>
              </a:ext>
            </a:extLst>
          </p:cNvPr>
          <p:cNvSpPr/>
          <p:nvPr/>
        </p:nvSpPr>
        <p:spPr>
          <a:xfrm>
            <a:off x="-990600" y="-630882"/>
            <a:ext cx="13563600" cy="8610600"/>
          </a:xfrm>
          <a:prstGeom prst="rect">
            <a:avLst/>
          </a:prstGeom>
          <a:solidFill>
            <a:srgbClr val="000000">
              <a:alpha val="58824"/>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4C32560-B139-44C3-1892-9AF1566D77E8}"/>
              </a:ext>
            </a:extLst>
          </p:cNvPr>
          <p:cNvSpPr>
            <a:spLocks noGrp="1"/>
          </p:cNvSpPr>
          <p:nvPr>
            <p:ph idx="1"/>
          </p:nvPr>
        </p:nvSpPr>
        <p:spPr>
          <a:xfrm>
            <a:off x="2286000" y="533400"/>
            <a:ext cx="8001000" cy="6019800"/>
          </a:xfrm>
        </p:spPr>
        <p:txBody>
          <a:bodyPr>
            <a:normAutofit lnSpcReduction="10000"/>
          </a:bodyPr>
          <a:lstStyle/>
          <a:p>
            <a:pPr marL="0" indent="0">
              <a:buNone/>
            </a:pPr>
            <a:r>
              <a:rPr lang="en-US" sz="4000" baseline="30000" dirty="0">
                <a:solidFill>
                  <a:schemeClr val="bg1"/>
                </a:solidFill>
                <a:effectLst>
                  <a:outerShdw blurRad="38100" dist="38100" dir="2700000" algn="tl">
                    <a:srgbClr val="000000">
                      <a:alpha val="43137"/>
                    </a:srgbClr>
                  </a:outerShdw>
                </a:effectLst>
              </a:rPr>
              <a:t>Acts 4:12 </a:t>
            </a:r>
            <a:r>
              <a:rPr lang="en-US" sz="4000" dirty="0">
                <a:solidFill>
                  <a:schemeClr val="bg1"/>
                </a:solidFill>
                <a:effectLst>
                  <a:outerShdw blurRad="38100" dist="38100" dir="2700000" algn="tl">
                    <a:srgbClr val="000000">
                      <a:alpha val="43137"/>
                    </a:srgbClr>
                  </a:outerShdw>
                </a:effectLst>
              </a:rPr>
              <a:t>"And there is salvation in no one else, for </a:t>
            </a:r>
            <a:r>
              <a:rPr lang="en-US" sz="4400" b="1" dirty="0">
                <a:solidFill>
                  <a:schemeClr val="bg1"/>
                </a:solidFill>
                <a:effectLst>
                  <a:outerShdw blurRad="38100" dist="38100" dir="2700000" algn="tl">
                    <a:srgbClr val="000000">
                      <a:alpha val="43137"/>
                    </a:srgbClr>
                  </a:outerShdw>
                </a:effectLst>
              </a:rPr>
              <a:t>THERE IS NO OTHER NAME</a:t>
            </a:r>
            <a:r>
              <a:rPr lang="en-US" sz="4400" dirty="0">
                <a:solidFill>
                  <a:schemeClr val="bg1"/>
                </a:solidFill>
                <a:effectLst>
                  <a:outerShdw blurRad="38100" dist="38100" dir="2700000" algn="tl">
                    <a:srgbClr val="000000">
                      <a:alpha val="43137"/>
                    </a:srgbClr>
                  </a:outerShdw>
                </a:effectLst>
              </a:rPr>
              <a:t> </a:t>
            </a:r>
            <a:r>
              <a:rPr lang="en-US" sz="4000" dirty="0">
                <a:solidFill>
                  <a:schemeClr val="bg1"/>
                </a:solidFill>
                <a:effectLst>
                  <a:outerShdw blurRad="38100" dist="38100" dir="2700000" algn="tl">
                    <a:srgbClr val="000000">
                      <a:alpha val="43137"/>
                    </a:srgbClr>
                  </a:outerShdw>
                </a:effectLst>
              </a:rPr>
              <a:t>under heaven given among men by which we must be saved.”</a:t>
            </a:r>
          </a:p>
          <a:p>
            <a:pPr marL="0" indent="0">
              <a:buNone/>
            </a:pPr>
            <a:endParaRPr lang="en-US" sz="4000" baseline="30000" dirty="0">
              <a:solidFill>
                <a:schemeClr val="bg1"/>
              </a:solidFill>
              <a:effectLst>
                <a:outerShdw blurRad="38100" dist="38100" dir="2700000" algn="tl">
                  <a:srgbClr val="000000">
                    <a:alpha val="43137"/>
                  </a:srgbClr>
                </a:outerShdw>
              </a:effectLst>
            </a:endParaRPr>
          </a:p>
          <a:p>
            <a:pPr marL="0" indent="0">
              <a:buNone/>
            </a:pPr>
            <a:r>
              <a:rPr lang="en-US" sz="4000" baseline="30000" dirty="0">
                <a:solidFill>
                  <a:schemeClr val="bg1"/>
                </a:solidFill>
                <a:effectLst>
                  <a:outerShdw blurRad="38100" dist="38100" dir="2700000" algn="tl">
                    <a:srgbClr val="000000">
                      <a:alpha val="43137"/>
                    </a:srgbClr>
                  </a:outerShdw>
                </a:effectLst>
              </a:rPr>
              <a:t>Jn. 14:6 </a:t>
            </a:r>
            <a:r>
              <a:rPr lang="en-US" sz="4000" dirty="0">
                <a:solidFill>
                  <a:schemeClr val="bg1"/>
                </a:solidFill>
                <a:effectLst>
                  <a:outerShdw blurRad="38100" dist="38100" dir="2700000" algn="tl">
                    <a:srgbClr val="000000">
                      <a:alpha val="43137"/>
                    </a:srgbClr>
                  </a:outerShdw>
                </a:effectLst>
              </a:rPr>
              <a:t>"Jesus said to him, ‘I am             the way, and the truth, and the life. </a:t>
            </a:r>
            <a:r>
              <a:rPr lang="en-US" sz="4400" b="1" dirty="0">
                <a:solidFill>
                  <a:schemeClr val="bg1"/>
                </a:solidFill>
                <a:effectLst>
                  <a:outerShdw blurRad="38100" dist="38100" dir="2700000" algn="tl">
                    <a:srgbClr val="000000">
                      <a:alpha val="43137"/>
                    </a:srgbClr>
                  </a:outerShdw>
                </a:effectLst>
              </a:rPr>
              <a:t>NO ONE </a:t>
            </a:r>
            <a:r>
              <a:rPr lang="en-US" sz="4000" dirty="0">
                <a:solidFill>
                  <a:schemeClr val="bg1"/>
                </a:solidFill>
                <a:effectLst>
                  <a:outerShdw blurRad="38100" dist="38100" dir="2700000" algn="tl">
                    <a:srgbClr val="000000">
                      <a:alpha val="43137"/>
                    </a:srgbClr>
                  </a:outerShdw>
                </a:effectLst>
              </a:rPr>
              <a:t>comes to the Father </a:t>
            </a:r>
            <a:r>
              <a:rPr lang="en-US" sz="4300" b="1" dirty="0">
                <a:solidFill>
                  <a:schemeClr val="bg1"/>
                </a:solidFill>
                <a:effectLst>
                  <a:outerShdw blurRad="38100" dist="38100" dir="2700000" algn="tl">
                    <a:srgbClr val="000000">
                      <a:alpha val="43137"/>
                    </a:srgbClr>
                  </a:outerShdw>
                </a:effectLst>
              </a:rPr>
              <a:t>EXCEPT</a:t>
            </a:r>
            <a:r>
              <a:rPr lang="en-US" sz="4000" dirty="0">
                <a:solidFill>
                  <a:schemeClr val="bg1"/>
                </a:solidFill>
                <a:effectLst>
                  <a:outerShdw blurRad="38100" dist="38100" dir="2700000" algn="tl">
                    <a:srgbClr val="000000">
                      <a:alpha val="43137"/>
                    </a:srgbClr>
                  </a:outerShdw>
                </a:effectLst>
              </a:rPr>
              <a:t> through </a:t>
            </a:r>
            <a:r>
              <a:rPr lang="en-US" sz="4300" b="1" dirty="0">
                <a:solidFill>
                  <a:schemeClr val="bg1"/>
                </a:solidFill>
                <a:effectLst>
                  <a:outerShdw blurRad="38100" dist="38100" dir="2700000" algn="tl">
                    <a:srgbClr val="000000">
                      <a:alpha val="43137"/>
                    </a:srgbClr>
                  </a:outerShdw>
                </a:effectLst>
              </a:rPr>
              <a:t>ME</a:t>
            </a:r>
            <a:r>
              <a:rPr lang="en-US" sz="4000" dirty="0">
                <a:solidFill>
                  <a:schemeClr val="bg1"/>
                </a:solidFill>
                <a:effectLst>
                  <a:outerShdw blurRad="38100" dist="38100" dir="2700000" algn="tl">
                    <a:srgbClr val="000000">
                      <a:alpha val="43137"/>
                    </a:srgbClr>
                  </a:outerShdw>
                </a:effectLst>
              </a:rPr>
              <a:t>.’”</a:t>
            </a:r>
          </a:p>
        </p:txBody>
      </p:sp>
      <p:pic>
        <p:nvPicPr>
          <p:cNvPr id="4" name="Picture 3">
            <a:extLst>
              <a:ext uri="{FF2B5EF4-FFF2-40B4-BE49-F238E27FC236}">
                <a16:creationId xmlns:a16="http://schemas.microsoft.com/office/drawing/2014/main" id="{51EC3C70-51C1-228C-D6F4-F75634DBC2FB}"/>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9911976" y="2429245"/>
            <a:ext cx="1328287" cy="1694710"/>
          </a:xfrm>
          <a:prstGeom prst="rect">
            <a:avLst/>
          </a:prstGeom>
          <a:noFill/>
        </p:spPr>
      </p:pic>
      <p:pic>
        <p:nvPicPr>
          <p:cNvPr id="5" name="Picture 4">
            <a:extLst>
              <a:ext uri="{FF2B5EF4-FFF2-40B4-BE49-F238E27FC236}">
                <a16:creationId xmlns:a16="http://schemas.microsoft.com/office/drawing/2014/main" id="{41AB4EBB-F3A8-5C27-F2F1-664DEEBE1D9E}"/>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Marker/>
                    </a14:imgEffect>
                    <a14:imgEffect>
                      <a14:saturation sat="66000"/>
                    </a14:imgEffect>
                  </a14:imgLayer>
                </a14:imgProps>
              </a:ext>
            </a:extLst>
          </a:blip>
          <a:stretch>
            <a:fillRect/>
          </a:stretch>
        </p:blipFill>
        <p:spPr>
          <a:xfrm>
            <a:off x="167640" y="2434692"/>
            <a:ext cx="1911108" cy="1694710"/>
          </a:xfrm>
          <a:prstGeom prst="rect">
            <a:avLst/>
          </a:prstGeom>
        </p:spPr>
      </p:pic>
    </p:spTree>
    <p:extLst>
      <p:ext uri="{BB962C8B-B14F-4D97-AF65-F5344CB8AC3E}">
        <p14:creationId xmlns:p14="http://schemas.microsoft.com/office/powerpoint/2010/main" val="352570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8000" fill="hold"/>
                                        <p:tgtEl>
                                          <p:spTgt spid="7"/>
                                        </p:tgtEl>
                                      </p:cBhvr>
                                      <p:by x="150000" y="150000"/>
                                    </p:animScale>
                                  </p:childTnLst>
                                </p:cTn>
                              </p:par>
                              <p:par>
                                <p:cTn id="7" presetID="4" presetClass="entr" presetSubtype="16"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box(in)">
                                      <p:cBhvr>
                                        <p:cTn id="9" dur="2000"/>
                                        <p:tgtEl>
                                          <p:spTgt spid="4"/>
                                        </p:tgtEl>
                                      </p:cBhvr>
                                    </p:animEffect>
                                  </p:childTnLst>
                                </p:cTn>
                              </p:par>
                              <p:par>
                                <p:cTn id="10" presetID="10" presetClass="entr" presetSubtype="0" fill="hold" nodeType="withEffect">
                                  <p:stCondLst>
                                    <p:cond delay="500"/>
                                  </p:stCondLst>
                                  <p:iterate type="lt">
                                    <p:tmPct val="13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par>
                                <p:cTn id="13" presetID="2" presetClass="entr" presetSubtype="8" fill="hold"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250" fill="hold"/>
                                        <p:tgtEl>
                                          <p:spTgt spid="5"/>
                                        </p:tgtEl>
                                        <p:attrNameLst>
                                          <p:attrName>ppt_x</p:attrName>
                                        </p:attrNameLst>
                                      </p:cBhvr>
                                      <p:tavLst>
                                        <p:tav tm="0">
                                          <p:val>
                                            <p:strVal val="0-#ppt_w/2"/>
                                          </p:val>
                                        </p:tav>
                                        <p:tav tm="100000">
                                          <p:val>
                                            <p:strVal val="#ppt_x"/>
                                          </p:val>
                                        </p:tav>
                                      </p:tavLst>
                                    </p:anim>
                                    <p:anim calcmode="lin" valueType="num">
                                      <p:cBhvr additive="base">
                                        <p:cTn id="16" dur="12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iterate type="lt">
                                    <p:tmPct val="13000"/>
                                  </p:iterate>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Picture 1" descr="C:\Users\Cryun22\Documents\Imagenes 1\Paul\thCAXOOZID.jpg"/>
          <p:cNvPicPr>
            <a:picLocks noChangeAspect="1" noChangeArrowheads="1"/>
          </p:cNvPicPr>
          <p:nvPr/>
        </p:nvPicPr>
        <p:blipFill>
          <a:blip r:embed="rId2" cstate="print"/>
          <a:srcRect/>
          <a:stretch>
            <a:fillRect/>
          </a:stretch>
        </p:blipFill>
        <p:spPr bwMode="auto">
          <a:xfrm>
            <a:off x="0" y="-609600"/>
            <a:ext cx="12270377" cy="7721461"/>
          </a:xfrm>
          <a:prstGeom prst="rect">
            <a:avLst/>
          </a:prstGeom>
          <a:noFill/>
        </p:spPr>
      </p:pic>
      <p:pic>
        <p:nvPicPr>
          <p:cNvPr id="5" name="Picture 4">
            <a:extLst>
              <a:ext uri="{FF2B5EF4-FFF2-40B4-BE49-F238E27FC236}">
                <a16:creationId xmlns:a16="http://schemas.microsoft.com/office/drawing/2014/main" id="{6152BD29-AB08-676D-D4A0-639DEA555C05}"/>
              </a:ext>
            </a:extLst>
          </p:cNvPr>
          <p:cNvPicPr>
            <a:picLocks noChangeAspect="1"/>
          </p:cNvPicPr>
          <p:nvPr/>
        </p:nvPicPr>
        <p:blipFill>
          <a:blip r:embed="rId3">
            <a:alphaModFix amt="85000"/>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529046" y="457200"/>
            <a:ext cx="4038600" cy="2441982"/>
          </a:xfrm>
          <a:custGeom>
            <a:avLst/>
            <a:gdLst>
              <a:gd name="connsiteX0" fmla="*/ 0 w 4038600"/>
              <a:gd name="connsiteY0" fmla="*/ 0 h 2441982"/>
              <a:gd name="connsiteX1" fmla="*/ 4038600 w 4038600"/>
              <a:gd name="connsiteY1" fmla="*/ 0 h 2441982"/>
              <a:gd name="connsiteX2" fmla="*/ 4038600 w 4038600"/>
              <a:gd name="connsiteY2" fmla="*/ 2441982 h 2441982"/>
              <a:gd name="connsiteX3" fmla="*/ 0 w 4038600"/>
              <a:gd name="connsiteY3" fmla="*/ 2441982 h 2441982"/>
              <a:gd name="connsiteX4" fmla="*/ 0 w 4038600"/>
              <a:gd name="connsiteY4" fmla="*/ 0 h 2441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8600" h="2441982" fill="none" extrusionOk="0">
                <a:moveTo>
                  <a:pt x="0" y="0"/>
                </a:moveTo>
                <a:cubicBezTo>
                  <a:pt x="1761701" y="1400"/>
                  <a:pt x="2726529" y="-83778"/>
                  <a:pt x="4038600" y="0"/>
                </a:cubicBezTo>
                <a:cubicBezTo>
                  <a:pt x="3953423" y="446260"/>
                  <a:pt x="3924935" y="1271583"/>
                  <a:pt x="4038600" y="2441982"/>
                </a:cubicBezTo>
                <a:cubicBezTo>
                  <a:pt x="2568049" y="2554353"/>
                  <a:pt x="412437" y="2475825"/>
                  <a:pt x="0" y="2441982"/>
                </a:cubicBezTo>
                <a:cubicBezTo>
                  <a:pt x="-136870" y="1886929"/>
                  <a:pt x="100363" y="414080"/>
                  <a:pt x="0" y="0"/>
                </a:cubicBezTo>
                <a:close/>
              </a:path>
              <a:path w="4038600" h="2441982" stroke="0" extrusionOk="0">
                <a:moveTo>
                  <a:pt x="0" y="0"/>
                </a:moveTo>
                <a:cubicBezTo>
                  <a:pt x="1931043" y="-101427"/>
                  <a:pt x="3593664" y="-115739"/>
                  <a:pt x="4038600" y="0"/>
                </a:cubicBezTo>
                <a:cubicBezTo>
                  <a:pt x="4013739" y="848180"/>
                  <a:pt x="3917367" y="2190045"/>
                  <a:pt x="4038600" y="2441982"/>
                </a:cubicBezTo>
                <a:cubicBezTo>
                  <a:pt x="3416930" y="2592503"/>
                  <a:pt x="1174493" y="2589654"/>
                  <a:pt x="0" y="2441982"/>
                </a:cubicBezTo>
                <a:cubicBezTo>
                  <a:pt x="-108990" y="1662415"/>
                  <a:pt x="-153292" y="980266"/>
                  <a:pt x="0" y="0"/>
                </a:cubicBezTo>
                <a:close/>
              </a:path>
            </a:pathLst>
          </a:custGeom>
          <a:ln>
            <a:solidFill>
              <a:schemeClr val="tx1"/>
            </a:solidFill>
            <a:extLst>
              <a:ext uri="{C807C97D-BFC1-408E-A445-0C87EB9F89A2}">
                <ask:lineSketchStyleProps xmlns:ask="http://schemas.microsoft.com/office/drawing/2018/sketchyshapes" sd="917853046">
                  <a:prstGeom prst="rect">
                    <a:avLst/>
                  </a:prstGeom>
                  <ask:type>
                    <ask:lineSketchCurved/>
                  </ask:type>
                </ask:lineSketchStyleProps>
              </a:ext>
            </a:extLst>
          </a:ln>
        </p:spPr>
      </p:pic>
      <p:sp>
        <p:nvSpPr>
          <p:cNvPr id="6" name="TextBox 5">
            <a:extLst>
              <a:ext uri="{FF2B5EF4-FFF2-40B4-BE49-F238E27FC236}">
                <a16:creationId xmlns:a16="http://schemas.microsoft.com/office/drawing/2014/main" id="{9C2FD217-B2BA-D7B9-6BFC-C8514DAB96BA}"/>
              </a:ext>
            </a:extLst>
          </p:cNvPr>
          <p:cNvSpPr txBox="1"/>
          <p:nvPr/>
        </p:nvSpPr>
        <p:spPr>
          <a:xfrm>
            <a:off x="1219200" y="4461808"/>
            <a:ext cx="9485812" cy="1938992"/>
          </a:xfrm>
          <a:prstGeom prst="rect">
            <a:avLst/>
          </a:prstGeom>
          <a:noFill/>
        </p:spPr>
        <p:txBody>
          <a:bodyPr wrap="square" rtlCol="0">
            <a:spAutoFit/>
          </a:bodyPr>
          <a:lstStyle/>
          <a:p>
            <a:r>
              <a:rPr lang="en-US" sz="4000" dirty="0">
                <a:solidFill>
                  <a:schemeClr val="bg1"/>
                </a:solidFill>
                <a:highlight>
                  <a:srgbClr val="000000"/>
                </a:highlight>
              </a:rPr>
              <a:t>But Paul’s approach was both </a:t>
            </a:r>
            <a:r>
              <a:rPr lang="en-US" sz="4000" b="1" dirty="0">
                <a:solidFill>
                  <a:schemeClr val="bg1"/>
                </a:solidFill>
                <a:highlight>
                  <a:srgbClr val="000000"/>
                </a:highlight>
              </a:rPr>
              <a:t>NUANCED</a:t>
            </a:r>
            <a:r>
              <a:rPr lang="en-US" sz="4000" dirty="0">
                <a:solidFill>
                  <a:schemeClr val="bg1"/>
                </a:solidFill>
                <a:highlight>
                  <a:srgbClr val="000000"/>
                </a:highlight>
              </a:rPr>
              <a:t> and of </a:t>
            </a:r>
            <a:r>
              <a:rPr lang="en-US" sz="4000" b="1" dirty="0">
                <a:solidFill>
                  <a:schemeClr val="bg1"/>
                </a:solidFill>
                <a:highlight>
                  <a:srgbClr val="000000"/>
                </a:highlight>
              </a:rPr>
              <a:t>A DIFFERENT SPIRIT </a:t>
            </a:r>
            <a:r>
              <a:rPr lang="en-US" sz="4000" dirty="0">
                <a:solidFill>
                  <a:schemeClr val="bg1"/>
                </a:solidFill>
                <a:highlight>
                  <a:srgbClr val="000000"/>
                </a:highlight>
              </a:rPr>
              <a:t>than that of my reader who disagreed with my blog.</a:t>
            </a:r>
          </a:p>
        </p:txBody>
      </p:sp>
    </p:spTree>
    <p:extLst>
      <p:ext uri="{BB962C8B-B14F-4D97-AF65-F5344CB8AC3E}">
        <p14:creationId xmlns:p14="http://schemas.microsoft.com/office/powerpoint/2010/main" val="156910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3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26" presetClass="emph" presetSubtype="0" repeatCount="5000" fill="hold" nodeType="withEffect">
                                  <p:stCondLst>
                                    <p:cond delay="0"/>
                                  </p:stCondLst>
                                  <p:childTnLst>
                                    <p:animEffect transition="out" filter="fade">
                                      <p:cBhvr>
                                        <p:cTn id="9" dur="2750" tmFilter="0, 0; .2, .5; .8, .5; 1, 0"/>
                                        <p:tgtEl>
                                          <p:spTgt spid="5"/>
                                        </p:tgtEl>
                                      </p:cBhvr>
                                    </p:animEffect>
                                    <p:animScale>
                                      <p:cBhvr>
                                        <p:cTn id="10" dur="137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95400" y="320572"/>
            <a:ext cx="10303241" cy="6078587"/>
          </a:xfrm>
          <a:prstGeom prst="rect">
            <a:avLst/>
          </a:prstGeom>
          <a:noFill/>
        </p:spPr>
        <p:txBody>
          <a:bodyPr wrap="square" rtlCol="0">
            <a:spAutoFit/>
          </a:bodyPr>
          <a:lstStyle/>
          <a:p>
            <a:pPr>
              <a:spcBef>
                <a:spcPts val="600"/>
              </a:spcBef>
              <a:spcAft>
                <a:spcPts val="900"/>
              </a:spcAft>
              <a:tabLst>
                <a:tab pos="457200" algn="l"/>
                <a:tab pos="973138" algn="l"/>
                <a:tab pos="1195388" algn="l"/>
              </a:tabLst>
            </a:pPr>
            <a:r>
              <a:rPr lang="en-US" sz="4000" dirty="0"/>
              <a:t>After reading a positive article about		    Christian missionary work among                        Muslims, a reader responded:              </a:t>
            </a:r>
            <a:endParaRPr lang="en-US" sz="4000" b="1" dirty="0"/>
          </a:p>
          <a:p>
            <a:pPr>
              <a:spcBef>
                <a:spcPts val="900"/>
              </a:spcBef>
              <a:spcAft>
                <a:spcPts val="900"/>
              </a:spcAft>
              <a:tabLst>
                <a:tab pos="457200" algn="l"/>
                <a:tab pos="973138" algn="l"/>
                <a:tab pos="1195388" algn="l"/>
              </a:tabLst>
            </a:pPr>
            <a:endParaRPr lang="en-US" sz="1400" b="1" dirty="0"/>
          </a:p>
          <a:p>
            <a:pPr>
              <a:spcBef>
                <a:spcPts val="900"/>
              </a:spcBef>
              <a:spcAft>
                <a:spcPts val="900"/>
              </a:spcAft>
              <a:tabLst>
                <a:tab pos="457200" algn="l"/>
                <a:tab pos="973138" algn="l"/>
                <a:tab pos="1195388" algn="l"/>
              </a:tabLst>
            </a:pPr>
            <a:r>
              <a:rPr lang="en-US" sz="4000" b="1" dirty="0"/>
              <a:t>“Since when did we consider the                                       Muslims to be unbelievers.  </a:t>
            </a:r>
          </a:p>
          <a:p>
            <a:pPr>
              <a:spcBef>
                <a:spcPts val="900"/>
              </a:spcBef>
              <a:spcAft>
                <a:spcPts val="900"/>
              </a:spcAft>
              <a:tabLst>
                <a:tab pos="457200" algn="l"/>
                <a:tab pos="973138" algn="l"/>
                <a:tab pos="1195388" algn="l"/>
                <a:tab pos="1549400" algn="l"/>
                <a:tab pos="1720850" algn="l"/>
              </a:tabLst>
            </a:pPr>
            <a:r>
              <a:rPr lang="en-US" sz="4000" b="1" dirty="0"/>
              <a:t>They do not need to be converted          because the Christians and Muslims believe and worship the same God.”</a:t>
            </a:r>
            <a:endParaRPr lang="es-ES_tradnl" sz="4000" b="1" dirty="0"/>
          </a:p>
        </p:txBody>
      </p:sp>
      <p:pic>
        <p:nvPicPr>
          <p:cNvPr id="3074" name="Picture 2"/>
          <p:cNvPicPr>
            <a:picLocks noChangeAspect="1" noChangeArrowheads="1"/>
          </p:cNvPicPr>
          <p:nvPr/>
        </p:nvPicPr>
        <p:blipFill>
          <a:blip r:embed="rId2" cstate="print"/>
          <a:srcRect/>
          <a:stretch>
            <a:fillRect/>
          </a:stretch>
        </p:blipFill>
        <p:spPr bwMode="auto">
          <a:xfrm>
            <a:off x="7952149" y="289566"/>
            <a:ext cx="3858851" cy="2066925"/>
          </a:xfrm>
          <a:prstGeom prst="rect">
            <a:avLst/>
          </a:prstGeom>
          <a:noFill/>
          <a:ln w="9525">
            <a:solidFill>
              <a:schemeClr val="tx1"/>
            </a:solidFill>
            <a:miter lim="800000"/>
            <a:headEnd/>
            <a:tailEnd/>
          </a:ln>
        </p:spPr>
      </p:pic>
      <p:sp>
        <p:nvSpPr>
          <p:cNvPr id="9" name="Thought Bubble: Cloud 8">
            <a:extLst>
              <a:ext uri="{FF2B5EF4-FFF2-40B4-BE49-F238E27FC236}">
                <a16:creationId xmlns:a16="http://schemas.microsoft.com/office/drawing/2014/main" id="{29FEABB1-A388-4C9E-A95E-C8933363E4BD}"/>
              </a:ext>
            </a:extLst>
          </p:cNvPr>
          <p:cNvSpPr/>
          <p:nvPr/>
        </p:nvSpPr>
        <p:spPr>
          <a:xfrm>
            <a:off x="6248400" y="2448627"/>
            <a:ext cx="4770620" cy="2895600"/>
          </a:xfrm>
          <a:prstGeom prst="cloudCallout">
            <a:avLst>
              <a:gd name="adj1" fmla="val -91265"/>
              <a:gd name="adj2" fmla="val -2142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solidFill>
                  <a:schemeClr val="tx1"/>
                </a:solidFill>
              </a:rPr>
              <a:t>Missions to Muslims?</a:t>
            </a:r>
          </a:p>
        </p:txBody>
      </p:sp>
      <p:pic>
        <p:nvPicPr>
          <p:cNvPr id="3075" name="Picture 3"/>
          <p:cNvPicPr preferRelativeResize="0">
            <a:picLocks noChangeArrowheads="1"/>
          </p:cNvPicPr>
          <p:nvPr/>
        </p:nvPicPr>
        <p:blipFill>
          <a:blip r:embed="rId3" cstate="print">
            <a:lum bright="-39000" contrast="67000"/>
          </a:blip>
          <a:srcRect/>
          <a:stretch>
            <a:fillRect/>
          </a:stretch>
        </p:blipFill>
        <p:spPr bwMode="auto">
          <a:xfrm>
            <a:off x="238032" y="421531"/>
            <a:ext cx="7434072" cy="1828800"/>
          </a:xfrm>
          <a:custGeom>
            <a:avLst/>
            <a:gdLst>
              <a:gd name="connsiteX0" fmla="*/ 0 w 7434072"/>
              <a:gd name="connsiteY0" fmla="*/ 0 h 1828800"/>
              <a:gd name="connsiteX1" fmla="*/ 619506 w 7434072"/>
              <a:gd name="connsiteY1" fmla="*/ 0 h 1828800"/>
              <a:gd name="connsiteX2" fmla="*/ 1195647 w 7434072"/>
              <a:gd name="connsiteY2" fmla="*/ 0 h 1828800"/>
              <a:gd name="connsiteX3" fmla="*/ 1728422 w 7434072"/>
              <a:gd name="connsiteY3" fmla="*/ 0 h 1828800"/>
              <a:gd name="connsiteX4" fmla="*/ 2391293 w 7434072"/>
              <a:gd name="connsiteY4" fmla="*/ 0 h 1828800"/>
              <a:gd name="connsiteX5" fmla="*/ 2967434 w 7434072"/>
              <a:gd name="connsiteY5" fmla="*/ 0 h 1828800"/>
              <a:gd name="connsiteX6" fmla="*/ 3673671 w 7434072"/>
              <a:gd name="connsiteY6" fmla="*/ 0 h 1828800"/>
              <a:gd name="connsiteX7" fmla="*/ 4336542 w 7434072"/>
              <a:gd name="connsiteY7" fmla="*/ 0 h 1828800"/>
              <a:gd name="connsiteX8" fmla="*/ 4336542 w 7434072"/>
              <a:gd name="connsiteY8" fmla="*/ 0 h 1828800"/>
              <a:gd name="connsiteX9" fmla="*/ 4937463 w 7434072"/>
              <a:gd name="connsiteY9" fmla="*/ 0 h 1828800"/>
              <a:gd name="connsiteX10" fmla="*/ 5594139 w 7434072"/>
              <a:gd name="connsiteY10" fmla="*/ 0 h 1828800"/>
              <a:gd name="connsiteX11" fmla="*/ 6195060 w 7434072"/>
              <a:gd name="connsiteY11" fmla="*/ 0 h 1828800"/>
              <a:gd name="connsiteX12" fmla="*/ 6826956 w 7434072"/>
              <a:gd name="connsiteY12" fmla="*/ 0 h 1828800"/>
              <a:gd name="connsiteX13" fmla="*/ 7434072 w 7434072"/>
              <a:gd name="connsiteY13" fmla="*/ 0 h 1828800"/>
              <a:gd name="connsiteX14" fmla="*/ 7434072 w 7434072"/>
              <a:gd name="connsiteY14" fmla="*/ 304800 h 1828800"/>
              <a:gd name="connsiteX15" fmla="*/ 7787116 w 7434072"/>
              <a:gd name="connsiteY15" fmla="*/ 285348 h 1828800"/>
              <a:gd name="connsiteX16" fmla="*/ 7434072 w 7434072"/>
              <a:gd name="connsiteY16" fmla="*/ 762000 h 1828800"/>
              <a:gd name="connsiteX17" fmla="*/ 7434072 w 7434072"/>
              <a:gd name="connsiteY17" fmla="*/ 1295400 h 1828800"/>
              <a:gd name="connsiteX18" fmla="*/ 7434072 w 7434072"/>
              <a:gd name="connsiteY18" fmla="*/ 1828800 h 1828800"/>
              <a:gd name="connsiteX19" fmla="*/ 6851736 w 7434072"/>
              <a:gd name="connsiteY19" fmla="*/ 1828800 h 1828800"/>
              <a:gd name="connsiteX20" fmla="*/ 6195060 w 7434072"/>
              <a:gd name="connsiteY20" fmla="*/ 1828800 h 1828800"/>
              <a:gd name="connsiteX21" fmla="*/ 5594139 w 7434072"/>
              <a:gd name="connsiteY21" fmla="*/ 1828800 h 1828800"/>
              <a:gd name="connsiteX22" fmla="*/ 4974633 w 7434072"/>
              <a:gd name="connsiteY22" fmla="*/ 1828800 h 1828800"/>
              <a:gd name="connsiteX23" fmla="*/ 4336542 w 7434072"/>
              <a:gd name="connsiteY23" fmla="*/ 1828800 h 1828800"/>
              <a:gd name="connsiteX24" fmla="*/ 4336542 w 7434072"/>
              <a:gd name="connsiteY24" fmla="*/ 1828800 h 1828800"/>
              <a:gd name="connsiteX25" fmla="*/ 3847132 w 7434072"/>
              <a:gd name="connsiteY25" fmla="*/ 1828800 h 1828800"/>
              <a:gd name="connsiteX26" fmla="*/ 3270992 w 7434072"/>
              <a:gd name="connsiteY26" fmla="*/ 1828800 h 1828800"/>
              <a:gd name="connsiteX27" fmla="*/ 2564755 w 7434072"/>
              <a:gd name="connsiteY27" fmla="*/ 1828800 h 1828800"/>
              <a:gd name="connsiteX28" fmla="*/ 2075345 w 7434072"/>
              <a:gd name="connsiteY28" fmla="*/ 1828800 h 1828800"/>
              <a:gd name="connsiteX29" fmla="*/ 1499205 w 7434072"/>
              <a:gd name="connsiteY29" fmla="*/ 1828800 h 1828800"/>
              <a:gd name="connsiteX30" fmla="*/ 966429 w 7434072"/>
              <a:gd name="connsiteY30" fmla="*/ 1828800 h 1828800"/>
              <a:gd name="connsiteX31" fmla="*/ 0 w 7434072"/>
              <a:gd name="connsiteY31" fmla="*/ 1828800 h 1828800"/>
              <a:gd name="connsiteX32" fmla="*/ 0 w 7434072"/>
              <a:gd name="connsiteY32" fmla="*/ 1327404 h 1828800"/>
              <a:gd name="connsiteX33" fmla="*/ 0 w 7434072"/>
              <a:gd name="connsiteY33" fmla="*/ 762000 h 1828800"/>
              <a:gd name="connsiteX34" fmla="*/ 0 w 7434072"/>
              <a:gd name="connsiteY34" fmla="*/ 304800 h 1828800"/>
              <a:gd name="connsiteX35" fmla="*/ 0 w 7434072"/>
              <a:gd name="connsiteY35" fmla="*/ 304800 h 1828800"/>
              <a:gd name="connsiteX36" fmla="*/ 0 w 7434072"/>
              <a:gd name="connsiteY3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434072" h="1828800" extrusionOk="0">
                <a:moveTo>
                  <a:pt x="0" y="0"/>
                </a:moveTo>
                <a:cubicBezTo>
                  <a:pt x="295734" y="-10372"/>
                  <a:pt x="482531" y="14363"/>
                  <a:pt x="619506" y="0"/>
                </a:cubicBezTo>
                <a:cubicBezTo>
                  <a:pt x="756481" y="-14363"/>
                  <a:pt x="1001334" y="18715"/>
                  <a:pt x="1195647" y="0"/>
                </a:cubicBezTo>
                <a:cubicBezTo>
                  <a:pt x="1389960" y="-18715"/>
                  <a:pt x="1588926" y="22446"/>
                  <a:pt x="1728422" y="0"/>
                </a:cubicBezTo>
                <a:cubicBezTo>
                  <a:pt x="1867919" y="-22446"/>
                  <a:pt x="2154120" y="30501"/>
                  <a:pt x="2391293" y="0"/>
                </a:cubicBezTo>
                <a:cubicBezTo>
                  <a:pt x="2628466" y="-30501"/>
                  <a:pt x="2701936" y="19628"/>
                  <a:pt x="2967434" y="0"/>
                </a:cubicBezTo>
                <a:cubicBezTo>
                  <a:pt x="3232932" y="-19628"/>
                  <a:pt x="3447444" y="30604"/>
                  <a:pt x="3673671" y="0"/>
                </a:cubicBezTo>
                <a:cubicBezTo>
                  <a:pt x="3899898" y="-30604"/>
                  <a:pt x="4084056" y="5531"/>
                  <a:pt x="4336542" y="0"/>
                </a:cubicBezTo>
                <a:lnTo>
                  <a:pt x="4336542" y="0"/>
                </a:lnTo>
                <a:cubicBezTo>
                  <a:pt x="4542522" y="14025"/>
                  <a:pt x="4801456" y="-19537"/>
                  <a:pt x="4937463" y="0"/>
                </a:cubicBezTo>
                <a:cubicBezTo>
                  <a:pt x="5073470" y="19537"/>
                  <a:pt x="5459820" y="18716"/>
                  <a:pt x="5594139" y="0"/>
                </a:cubicBezTo>
                <a:cubicBezTo>
                  <a:pt x="5728458" y="-18716"/>
                  <a:pt x="6044095" y="6095"/>
                  <a:pt x="6195060" y="0"/>
                </a:cubicBezTo>
                <a:cubicBezTo>
                  <a:pt x="6360421" y="16188"/>
                  <a:pt x="6540955" y="14233"/>
                  <a:pt x="6826956" y="0"/>
                </a:cubicBezTo>
                <a:cubicBezTo>
                  <a:pt x="7112957" y="-14233"/>
                  <a:pt x="7237502" y="-4689"/>
                  <a:pt x="7434072" y="0"/>
                </a:cubicBezTo>
                <a:cubicBezTo>
                  <a:pt x="7434976" y="127375"/>
                  <a:pt x="7425077" y="163281"/>
                  <a:pt x="7434072" y="304800"/>
                </a:cubicBezTo>
                <a:cubicBezTo>
                  <a:pt x="7525365" y="308729"/>
                  <a:pt x="7639983" y="304849"/>
                  <a:pt x="7787116" y="285348"/>
                </a:cubicBezTo>
                <a:cubicBezTo>
                  <a:pt x="7599712" y="501566"/>
                  <a:pt x="7535513" y="647072"/>
                  <a:pt x="7434072" y="762000"/>
                </a:cubicBezTo>
                <a:cubicBezTo>
                  <a:pt x="7436154" y="899693"/>
                  <a:pt x="7446779" y="1155657"/>
                  <a:pt x="7434072" y="1295400"/>
                </a:cubicBezTo>
                <a:cubicBezTo>
                  <a:pt x="7421365" y="1435143"/>
                  <a:pt x="7459104" y="1721127"/>
                  <a:pt x="7434072" y="1828800"/>
                </a:cubicBezTo>
                <a:cubicBezTo>
                  <a:pt x="7285338" y="1832204"/>
                  <a:pt x="7056176" y="1811353"/>
                  <a:pt x="6851736" y="1828800"/>
                </a:cubicBezTo>
                <a:cubicBezTo>
                  <a:pt x="6647296" y="1846247"/>
                  <a:pt x="6399330" y="1810963"/>
                  <a:pt x="6195060" y="1828800"/>
                </a:cubicBezTo>
                <a:cubicBezTo>
                  <a:pt x="6029764" y="1854135"/>
                  <a:pt x="5762287" y="1839022"/>
                  <a:pt x="5594139" y="1828800"/>
                </a:cubicBezTo>
                <a:cubicBezTo>
                  <a:pt x="5425991" y="1818578"/>
                  <a:pt x="5117758" y="1830031"/>
                  <a:pt x="4974633" y="1828800"/>
                </a:cubicBezTo>
                <a:cubicBezTo>
                  <a:pt x="4831508" y="1827569"/>
                  <a:pt x="4633612" y="1833390"/>
                  <a:pt x="4336542" y="1828800"/>
                </a:cubicBezTo>
                <a:lnTo>
                  <a:pt x="4336542" y="1828800"/>
                </a:lnTo>
                <a:cubicBezTo>
                  <a:pt x="4101254" y="1847573"/>
                  <a:pt x="4023517" y="1811799"/>
                  <a:pt x="3847132" y="1828800"/>
                </a:cubicBezTo>
                <a:cubicBezTo>
                  <a:pt x="3670747" y="1845802"/>
                  <a:pt x="3523638" y="1855060"/>
                  <a:pt x="3270992" y="1828800"/>
                </a:cubicBezTo>
                <a:cubicBezTo>
                  <a:pt x="3018346" y="1802540"/>
                  <a:pt x="2900902" y="1850774"/>
                  <a:pt x="2564755" y="1828800"/>
                </a:cubicBezTo>
                <a:cubicBezTo>
                  <a:pt x="2228608" y="1806826"/>
                  <a:pt x="2178634" y="1821982"/>
                  <a:pt x="2075345" y="1828800"/>
                </a:cubicBezTo>
                <a:cubicBezTo>
                  <a:pt x="1972056" y="1835619"/>
                  <a:pt x="1774639" y="1810002"/>
                  <a:pt x="1499205" y="1828800"/>
                </a:cubicBezTo>
                <a:cubicBezTo>
                  <a:pt x="1223771" y="1847598"/>
                  <a:pt x="1202689" y="1812854"/>
                  <a:pt x="966429" y="1828800"/>
                </a:cubicBezTo>
                <a:cubicBezTo>
                  <a:pt x="730169" y="1844746"/>
                  <a:pt x="472229" y="1820479"/>
                  <a:pt x="0" y="1828800"/>
                </a:cubicBezTo>
                <a:cubicBezTo>
                  <a:pt x="18200" y="1603743"/>
                  <a:pt x="1846" y="1518507"/>
                  <a:pt x="0" y="1327404"/>
                </a:cubicBezTo>
                <a:cubicBezTo>
                  <a:pt x="-1846" y="1136301"/>
                  <a:pt x="20740" y="983143"/>
                  <a:pt x="0" y="762000"/>
                </a:cubicBezTo>
                <a:cubicBezTo>
                  <a:pt x="-6872" y="595639"/>
                  <a:pt x="-19761" y="529007"/>
                  <a:pt x="0" y="304800"/>
                </a:cubicBezTo>
                <a:lnTo>
                  <a:pt x="0" y="304800"/>
                </a:lnTo>
                <a:cubicBezTo>
                  <a:pt x="-15032" y="226992"/>
                  <a:pt x="11905" y="111969"/>
                  <a:pt x="0" y="0"/>
                </a:cubicBezTo>
                <a:close/>
              </a:path>
            </a:pathLst>
          </a:custGeom>
          <a:noFill/>
          <a:ln w="28575">
            <a:solidFill>
              <a:schemeClr val="tx1"/>
            </a:solidFill>
            <a:miter lim="800000"/>
            <a:headEnd/>
            <a:tailEnd/>
            <a:extLst>
              <a:ext uri="{C807C97D-BFC1-408E-A445-0C87EB9F89A2}">
                <ask:lineSketchStyleProps xmlns:ask="http://schemas.microsoft.com/office/drawing/2018/sketchyshapes" sd="2900630099">
                  <a:prstGeom prst="wedgeRectCallout">
                    <a:avLst>
                      <a:gd name="adj1" fmla="val 54749"/>
                      <a:gd name="adj2" fmla="val -34397"/>
                    </a:avLst>
                  </a:prstGeom>
                  <ask:type>
                    <ask:lineSketchFreehand/>
                  </ask:type>
                </ask:lineSketchStyleProps>
              </a:ext>
            </a:extLst>
          </a:ln>
        </p:spPr>
      </p:pic>
      <p:pic>
        <p:nvPicPr>
          <p:cNvPr id="3" name="Picture 2">
            <a:extLst>
              <a:ext uri="{FF2B5EF4-FFF2-40B4-BE49-F238E27FC236}">
                <a16:creationId xmlns:a16="http://schemas.microsoft.com/office/drawing/2014/main" id="{D32AF953-E2CD-1877-F194-42BB876B6BCD}"/>
              </a:ext>
            </a:extLst>
          </p:cNvPr>
          <p:cNvPicPr>
            <a:picLocks noChangeAspect="1"/>
          </p:cNvPicPr>
          <p:nvPr/>
        </p:nvPicPr>
        <p:blipFill>
          <a:blip r:embed="rId4">
            <a:extLst>
              <a:ext uri="{BEBA8EAE-BF5A-486C-A8C5-ECC9F3942E4B}">
                <a14:imgProps xmlns:a14="http://schemas.microsoft.com/office/drawing/2010/main">
                  <a14:imgLayer r:embed="rId5">
                    <a14:imgEffect>
                      <a14:artisticMarker/>
                    </a14:imgEffect>
                  </a14:imgLayer>
                </a14:imgProps>
              </a:ext>
            </a:extLst>
          </a:blip>
          <a:stretch>
            <a:fillRect/>
          </a:stretch>
        </p:blipFill>
        <p:spPr>
          <a:xfrm>
            <a:off x="1219200" y="2507791"/>
            <a:ext cx="4324954" cy="4029637"/>
          </a:xfrm>
          <a:prstGeom prst="rect">
            <a:avLst/>
          </a:prstGeom>
        </p:spPr>
      </p:pic>
      <p:sp>
        <p:nvSpPr>
          <p:cNvPr id="4" name="Rectangle 3">
            <a:extLst>
              <a:ext uri="{FF2B5EF4-FFF2-40B4-BE49-F238E27FC236}">
                <a16:creationId xmlns:a16="http://schemas.microsoft.com/office/drawing/2014/main" id="{EB39D4F3-73CD-30F9-CCA5-03573350F7EC}"/>
              </a:ext>
            </a:extLst>
          </p:cNvPr>
          <p:cNvSpPr/>
          <p:nvPr/>
        </p:nvSpPr>
        <p:spPr>
          <a:xfrm>
            <a:off x="9372600" y="1393695"/>
            <a:ext cx="1981200" cy="645269"/>
          </a:xfrm>
          <a:custGeom>
            <a:avLst/>
            <a:gdLst>
              <a:gd name="connsiteX0" fmla="*/ 0 w 1981200"/>
              <a:gd name="connsiteY0" fmla="*/ 0 h 645269"/>
              <a:gd name="connsiteX1" fmla="*/ 1981200 w 1981200"/>
              <a:gd name="connsiteY1" fmla="*/ 0 h 645269"/>
              <a:gd name="connsiteX2" fmla="*/ 1981200 w 1981200"/>
              <a:gd name="connsiteY2" fmla="*/ 645269 h 645269"/>
              <a:gd name="connsiteX3" fmla="*/ 0 w 1981200"/>
              <a:gd name="connsiteY3" fmla="*/ 645269 h 645269"/>
              <a:gd name="connsiteX4" fmla="*/ 0 w 1981200"/>
              <a:gd name="connsiteY4" fmla="*/ 0 h 64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645269" fill="none" extrusionOk="0">
                <a:moveTo>
                  <a:pt x="0" y="0"/>
                </a:moveTo>
                <a:cubicBezTo>
                  <a:pt x="287314" y="-33775"/>
                  <a:pt x="1674334" y="138873"/>
                  <a:pt x="1981200" y="0"/>
                </a:cubicBezTo>
                <a:cubicBezTo>
                  <a:pt x="1985552" y="175728"/>
                  <a:pt x="2026172" y="462677"/>
                  <a:pt x="1981200" y="645269"/>
                </a:cubicBezTo>
                <a:cubicBezTo>
                  <a:pt x="1759826" y="507939"/>
                  <a:pt x="380340" y="507413"/>
                  <a:pt x="0" y="645269"/>
                </a:cubicBezTo>
                <a:cubicBezTo>
                  <a:pt x="-14659" y="420322"/>
                  <a:pt x="49130" y="67480"/>
                  <a:pt x="0" y="0"/>
                </a:cubicBezTo>
                <a:close/>
              </a:path>
              <a:path w="1981200" h="645269" stroke="0" extrusionOk="0">
                <a:moveTo>
                  <a:pt x="0" y="0"/>
                </a:moveTo>
                <a:cubicBezTo>
                  <a:pt x="368843" y="-101487"/>
                  <a:pt x="1651801" y="-162162"/>
                  <a:pt x="1981200" y="0"/>
                </a:cubicBezTo>
                <a:cubicBezTo>
                  <a:pt x="1980426" y="98444"/>
                  <a:pt x="2010471" y="414045"/>
                  <a:pt x="1981200" y="645269"/>
                </a:cubicBezTo>
                <a:cubicBezTo>
                  <a:pt x="1459697" y="695334"/>
                  <a:pt x="407224" y="486820"/>
                  <a:pt x="0" y="645269"/>
                </a:cubicBezTo>
                <a:cubicBezTo>
                  <a:pt x="11687" y="453587"/>
                  <a:pt x="-27965" y="282788"/>
                  <a:pt x="0" y="0"/>
                </a:cubicBezTo>
                <a:close/>
              </a:path>
            </a:pathLst>
          </a:custGeom>
          <a:ln>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3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75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11" presetID="2" presetClass="entr" presetSubtype="2" fill="hold" grpId="0" nodeType="withEffect">
                                  <p:stCondLst>
                                    <p:cond delay="2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750" fill="hold"/>
                                        <p:tgtEl>
                                          <p:spTgt spid="9"/>
                                        </p:tgtEl>
                                        <p:attrNameLst>
                                          <p:attrName>ppt_x</p:attrName>
                                        </p:attrNameLst>
                                      </p:cBhvr>
                                      <p:tavLst>
                                        <p:tav tm="0">
                                          <p:val>
                                            <p:strVal val="1+#ppt_w/2"/>
                                          </p:val>
                                        </p:tav>
                                        <p:tav tm="100000">
                                          <p:val>
                                            <p:strVal val="#ppt_x"/>
                                          </p:val>
                                        </p:tav>
                                      </p:tavLst>
                                    </p:anim>
                                    <p:anim calcmode="lin" valueType="num">
                                      <p:cBhvr additive="base">
                                        <p:cTn id="14" dur="1750" fill="hold"/>
                                        <p:tgtEl>
                                          <p:spTgt spid="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iterate type="lt">
                                    <p:tmPct val="13000"/>
                                  </p:iterate>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500"/>
                                        <p:tgtEl>
                                          <p:spTgt spid="5">
                                            <p:txEl>
                                              <p:pRg st="2" end="2"/>
                                            </p:txEl>
                                          </p:spTgt>
                                        </p:tgtEl>
                                      </p:cBhvr>
                                    </p:animEffect>
                                  </p:childTnLst>
                                </p:cTn>
                              </p:par>
                              <p:par>
                                <p:cTn id="20" presetID="16" presetClass="exit" presetSubtype="21" fill="hold" nodeType="withEffect">
                                  <p:stCondLst>
                                    <p:cond delay="0"/>
                                  </p:stCondLst>
                                  <p:iterate type="lt">
                                    <p:tmPct val="0"/>
                                  </p:iterate>
                                  <p:childTnLst>
                                    <p:animEffect transition="out" filter="barn(inVertical)">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9" presetClass="entr" presetSubtype="0" fill="hold" nodeType="withEffect">
                                  <p:stCondLst>
                                    <p:cond delay="1500"/>
                                  </p:stCondLst>
                                  <p:childTnLst>
                                    <p:set>
                                      <p:cBhvr>
                                        <p:cTn id="24" dur="1" fill="hold">
                                          <p:stCondLst>
                                            <p:cond delay="0"/>
                                          </p:stCondLst>
                                        </p:cTn>
                                        <p:tgtEl>
                                          <p:spTgt spid="3074"/>
                                        </p:tgtEl>
                                        <p:attrNameLst>
                                          <p:attrName>style.visibility</p:attrName>
                                        </p:attrNameLst>
                                      </p:cBhvr>
                                      <p:to>
                                        <p:strVal val="visible"/>
                                      </p:to>
                                    </p:set>
                                    <p:animEffect transition="in" filter="dissolve">
                                      <p:cBhvr>
                                        <p:cTn id="25" dur="1000"/>
                                        <p:tgtEl>
                                          <p:spTgt spid="3074"/>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25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iterate type="lt">
                                    <p:tmPct val="13000"/>
                                  </p:iterate>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500"/>
                                        <p:tgtEl>
                                          <p:spTgt spid="5">
                                            <p:txEl>
                                              <p:pRg st="3" end="3"/>
                                            </p:txEl>
                                          </p:spTgt>
                                        </p:tgtEl>
                                      </p:cBhvr>
                                    </p:animEffect>
                                  </p:childTnLst>
                                </p:cTn>
                              </p:par>
                              <p:par>
                                <p:cTn id="34" presetID="4" presetClass="entr" presetSubtype="32" fill="hold" nodeType="withEffect">
                                  <p:stCondLst>
                                    <p:cond delay="500"/>
                                  </p:stCondLst>
                                  <p:childTnLst>
                                    <p:set>
                                      <p:cBhvr>
                                        <p:cTn id="35" dur="1" fill="hold">
                                          <p:stCondLst>
                                            <p:cond delay="0"/>
                                          </p:stCondLst>
                                        </p:cTn>
                                        <p:tgtEl>
                                          <p:spTgt spid="3075"/>
                                        </p:tgtEl>
                                        <p:attrNameLst>
                                          <p:attrName>style.visibility</p:attrName>
                                        </p:attrNameLst>
                                      </p:cBhvr>
                                      <p:to>
                                        <p:strVal val="visible"/>
                                      </p:to>
                                    </p:set>
                                    <p:animEffect transition="in" filter="box(out)">
                                      <p:cBhvr>
                                        <p:cTn id="36"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22A54-9A9D-8607-E674-526A185E79F7}"/>
            </a:ext>
          </a:extLst>
        </p:cNvPr>
        <p:cNvGrpSpPr/>
        <p:nvPr/>
      </p:nvGrpSpPr>
      <p:grpSpPr>
        <a:xfrm>
          <a:off x="0" y="0"/>
          <a:ext cx="0" cy="0"/>
          <a:chOff x="0" y="0"/>
          <a:chExt cx="0" cy="0"/>
        </a:xfrm>
      </p:grpSpPr>
      <p:pic>
        <p:nvPicPr>
          <p:cNvPr id="3" name="Choosing">
            <a:hlinkClick r:id="" action="ppaction://media"/>
            <a:extLst>
              <a:ext uri="{FF2B5EF4-FFF2-40B4-BE49-F238E27FC236}">
                <a16:creationId xmlns:a16="http://schemas.microsoft.com/office/drawing/2014/main" id="{0A65F00A-FED3-A442-ECE6-FF45E77FB49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200" y="-16118"/>
            <a:ext cx="12465589" cy="7011894"/>
          </a:xfrm>
          <a:prstGeom prst="rect">
            <a:avLst/>
          </a:prstGeom>
        </p:spPr>
      </p:pic>
      <p:sp>
        <p:nvSpPr>
          <p:cNvPr id="14" name="TextBox 13">
            <a:extLst>
              <a:ext uri="{FF2B5EF4-FFF2-40B4-BE49-F238E27FC236}">
                <a16:creationId xmlns:a16="http://schemas.microsoft.com/office/drawing/2014/main" id="{CE07C3BF-6D9C-757F-83B1-D85CCF7CAF25}"/>
              </a:ext>
            </a:extLst>
          </p:cNvPr>
          <p:cNvSpPr txBox="1"/>
          <p:nvPr/>
        </p:nvSpPr>
        <p:spPr>
          <a:xfrm>
            <a:off x="2540560" y="4612356"/>
            <a:ext cx="7162800" cy="1961114"/>
          </a:xfrm>
          <a:prstGeom prst="rect">
            <a:avLst/>
          </a:prstGeom>
          <a:noFill/>
        </p:spPr>
        <p:txBody>
          <a:bodyPr wrap="square">
            <a:spAutoFit/>
          </a:bodyPr>
          <a:lstStyle/>
          <a:p>
            <a:pPr algn="ctr">
              <a:lnSpc>
                <a:spcPct val="92000"/>
              </a:lnSpc>
              <a:spcBef>
                <a:spcPts val="1200"/>
              </a:spcBef>
              <a:spcAft>
                <a:spcPts val="1200"/>
              </a:spcAft>
            </a:pPr>
            <a:r>
              <a:rPr lang="en-US" sz="4400" dirty="0">
                <a:effectLst>
                  <a:outerShdw blurRad="38100" dist="38100" dir="2700000" algn="tl">
                    <a:srgbClr val="000000">
                      <a:alpha val="43137"/>
                    </a:srgbClr>
                  </a:outerShdw>
                </a:effectLst>
              </a:rPr>
              <a:t>There is nothing good in                                           world religions—spiritually,                                             at least in the ultimate sense. </a:t>
            </a:r>
          </a:p>
        </p:txBody>
      </p:sp>
      <p:pic>
        <p:nvPicPr>
          <p:cNvPr id="16" name="Picture 15" descr="A group of people standing in front of a crowd&#10;&#10;Description generated with very high confidence">
            <a:extLst>
              <a:ext uri="{FF2B5EF4-FFF2-40B4-BE49-F238E27FC236}">
                <a16:creationId xmlns:a16="http://schemas.microsoft.com/office/drawing/2014/main" id="{1D49711B-F0B2-6F92-8D4F-38C74766F0C5}"/>
              </a:ext>
            </a:extLst>
          </p:cNvPr>
          <p:cNvPicPr>
            <a:picLocks noChangeAspect="1"/>
          </p:cNvPicPr>
          <p:nvPr/>
        </p:nvPicPr>
        <p:blipFill>
          <a:blip r:embed="rId6" cstate="print">
            <a:alphaModFix amt="70000"/>
            <a:extLst>
              <a:ext uri="{28A0092B-C50C-407E-A947-70E740481C1C}">
                <a14:useLocalDpi xmlns:a14="http://schemas.microsoft.com/office/drawing/2010/main" val="0"/>
              </a:ext>
            </a:extLst>
          </a:blip>
          <a:srcRect r="18135"/>
          <a:stretch>
            <a:fillRect/>
          </a:stretch>
        </p:blipFill>
        <p:spPr>
          <a:xfrm rot="20434230">
            <a:off x="681655" y="1022490"/>
            <a:ext cx="1258664" cy="2333153"/>
          </a:xfrm>
          <a:prstGeom prst="rect">
            <a:avLst/>
          </a:prstGeom>
        </p:spPr>
      </p:pic>
      <p:pic>
        <p:nvPicPr>
          <p:cNvPr id="18" name="Picture 17" descr="A person sitting in a car with a statue of a deity&#10;&#10;AI-generated content may be incorrect.">
            <a:extLst>
              <a:ext uri="{FF2B5EF4-FFF2-40B4-BE49-F238E27FC236}">
                <a16:creationId xmlns:a16="http://schemas.microsoft.com/office/drawing/2014/main" id="{FE92F889-AFCC-00E8-846A-819025DEC9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433634">
            <a:off x="1570600" y="564774"/>
            <a:ext cx="1893748" cy="1223941"/>
          </a:xfrm>
          <a:prstGeom prst="rect">
            <a:avLst/>
          </a:prstGeom>
        </p:spPr>
      </p:pic>
      <p:pic>
        <p:nvPicPr>
          <p:cNvPr id="2" name="Picture 1">
            <a:extLst>
              <a:ext uri="{FF2B5EF4-FFF2-40B4-BE49-F238E27FC236}">
                <a16:creationId xmlns:a16="http://schemas.microsoft.com/office/drawing/2014/main" id="{3B0AD2E3-C152-A7D7-CC80-6E03394E57FB}"/>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artisticMarker/>
                    </a14:imgEffect>
                    <a14:imgEffect>
                      <a14:saturation sat="66000"/>
                    </a14:imgEffect>
                  </a14:imgLayer>
                </a14:imgProps>
              </a:ext>
            </a:extLst>
          </a:blip>
          <a:stretch>
            <a:fillRect/>
          </a:stretch>
        </p:blipFill>
        <p:spPr>
          <a:xfrm>
            <a:off x="465353" y="4689341"/>
            <a:ext cx="1911108" cy="1694710"/>
          </a:xfrm>
          <a:prstGeom prst="rect">
            <a:avLst/>
          </a:prstGeom>
        </p:spPr>
      </p:pic>
      <p:pic>
        <p:nvPicPr>
          <p:cNvPr id="17" name="Picture 16">
            <a:extLst>
              <a:ext uri="{FF2B5EF4-FFF2-40B4-BE49-F238E27FC236}">
                <a16:creationId xmlns:a16="http://schemas.microsoft.com/office/drawing/2014/main" id="{F92A0698-6636-7D31-B093-5A65177EF66D}"/>
              </a:ext>
            </a:extLst>
          </p:cNvPr>
          <p:cNvPicPr>
            <a:picLocks noChangeAspect="1"/>
          </p:cNvPicPr>
          <p:nvPr/>
        </p:nvPicPr>
        <p:blipFill>
          <a:blip r:embed="rId10">
            <a:alphaModFix amt="70000"/>
          </a:blip>
          <a:stretch>
            <a:fillRect/>
          </a:stretch>
        </p:blipFill>
        <p:spPr>
          <a:xfrm rot="20421656">
            <a:off x="1797550" y="1086371"/>
            <a:ext cx="1943371" cy="1771897"/>
          </a:xfrm>
          <a:prstGeom prst="rect">
            <a:avLst/>
          </a:prstGeom>
        </p:spPr>
      </p:pic>
      <p:pic>
        <p:nvPicPr>
          <p:cNvPr id="20" name="Graphic 19">
            <a:extLst>
              <a:ext uri="{FF2B5EF4-FFF2-40B4-BE49-F238E27FC236}">
                <a16:creationId xmlns:a16="http://schemas.microsoft.com/office/drawing/2014/main" id="{D47D916B-8B6B-9AE5-59BA-B3EF14F9FAB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11663" y="-152399"/>
            <a:ext cx="1583395" cy="2895600"/>
          </a:xfrm>
          <a:prstGeom prst="rect">
            <a:avLst/>
          </a:prstGeom>
        </p:spPr>
      </p:pic>
      <p:pic>
        <p:nvPicPr>
          <p:cNvPr id="21" name="Picture 3">
            <a:extLst>
              <a:ext uri="{FF2B5EF4-FFF2-40B4-BE49-F238E27FC236}">
                <a16:creationId xmlns:a16="http://schemas.microsoft.com/office/drawing/2014/main" id="{7768C428-0CE3-D16D-20DE-FF2F070A88FA}"/>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9982200" y="4666218"/>
            <a:ext cx="1328287" cy="1694710"/>
          </a:xfrm>
          <a:prstGeom prst="rect">
            <a:avLst/>
          </a:prstGeom>
          <a:noFill/>
        </p:spPr>
      </p:pic>
      <p:sp>
        <p:nvSpPr>
          <p:cNvPr id="22" name="TextBox 21">
            <a:extLst>
              <a:ext uri="{FF2B5EF4-FFF2-40B4-BE49-F238E27FC236}">
                <a16:creationId xmlns:a16="http://schemas.microsoft.com/office/drawing/2014/main" id="{D8912DC9-9E8E-3350-BFFA-19F0191D0D0A}"/>
              </a:ext>
            </a:extLst>
          </p:cNvPr>
          <p:cNvSpPr txBox="1"/>
          <p:nvPr/>
        </p:nvSpPr>
        <p:spPr>
          <a:xfrm>
            <a:off x="2903909" y="206911"/>
            <a:ext cx="6384181" cy="3847207"/>
          </a:xfrm>
          <a:prstGeom prst="rect">
            <a:avLst/>
          </a:prstGeom>
          <a:noFill/>
        </p:spPr>
        <p:txBody>
          <a:bodyPr wrap="square" rtlCol="0">
            <a:spAutoFit/>
          </a:bodyPr>
          <a:lstStyle/>
          <a:p>
            <a:pPr algn="ctr"/>
            <a:r>
              <a:rPr lang="en-US" sz="4800" b="1" dirty="0">
                <a:solidFill>
                  <a:schemeClr val="bg1"/>
                </a:solidFill>
                <a:highlight>
                  <a:srgbClr val="000000"/>
                </a:highlight>
              </a:rPr>
              <a:t>FIRST THIS</a:t>
            </a:r>
            <a:r>
              <a:rPr lang="en-US" sz="4400" dirty="0">
                <a:solidFill>
                  <a:schemeClr val="bg1"/>
                </a:solidFill>
                <a:highlight>
                  <a:srgbClr val="000000"/>
                </a:highlight>
              </a:rPr>
              <a:t> </a:t>
            </a:r>
          </a:p>
          <a:p>
            <a:pPr algn="ctr"/>
            <a:endParaRPr lang="en-US" sz="3600" i="1" dirty="0">
              <a:solidFill>
                <a:schemeClr val="bg1"/>
              </a:solidFill>
              <a:highlight>
                <a:srgbClr val="000000"/>
              </a:highlight>
            </a:endParaRPr>
          </a:p>
          <a:p>
            <a:pPr algn="ctr"/>
            <a:endParaRPr lang="en-US" sz="3600" i="1" dirty="0">
              <a:solidFill>
                <a:schemeClr val="bg1"/>
              </a:solidFill>
              <a:highlight>
                <a:srgbClr val="000000"/>
              </a:highlight>
            </a:endParaRPr>
          </a:p>
          <a:p>
            <a:pPr algn="ctr"/>
            <a:r>
              <a:rPr lang="en-US" sz="4400" b="1" dirty="0"/>
              <a:t>III. The Fallacy of </a:t>
            </a:r>
          </a:p>
          <a:p>
            <a:pPr algn="ctr"/>
            <a:r>
              <a:rPr lang="en-US" sz="4400" b="1" dirty="0"/>
              <a:t>Religious Pluralism</a:t>
            </a:r>
          </a:p>
          <a:p>
            <a:r>
              <a:rPr lang="en-US" dirty="0"/>
              <a:t>:</a:t>
            </a:r>
          </a:p>
          <a:p>
            <a:endParaRPr lang="en-US" dirty="0"/>
          </a:p>
        </p:txBody>
      </p:sp>
      <p:sp>
        <p:nvSpPr>
          <p:cNvPr id="24" name="Thought Bubble: Cloud 23">
            <a:extLst>
              <a:ext uri="{FF2B5EF4-FFF2-40B4-BE49-F238E27FC236}">
                <a16:creationId xmlns:a16="http://schemas.microsoft.com/office/drawing/2014/main" id="{5001DB80-DA50-E4F9-E12A-491C5FB15AB0}"/>
              </a:ext>
            </a:extLst>
          </p:cNvPr>
          <p:cNvSpPr/>
          <p:nvPr/>
        </p:nvSpPr>
        <p:spPr>
          <a:xfrm>
            <a:off x="3118472" y="2480729"/>
            <a:ext cx="6076243" cy="928069"/>
          </a:xfrm>
          <a:prstGeom prst="cloudCallout">
            <a:avLst>
              <a:gd name="adj1" fmla="val -5369"/>
              <a:gd name="adj2" fmla="val 104875"/>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rPr>
              <a:t>Doesn’t matter!</a:t>
            </a:r>
          </a:p>
        </p:txBody>
      </p:sp>
    </p:spTree>
    <p:extLst>
      <p:ext uri="{BB962C8B-B14F-4D97-AF65-F5344CB8AC3E}">
        <p14:creationId xmlns:p14="http://schemas.microsoft.com/office/powerpoint/2010/main" val="63568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83" fill="hold"/>
                                        <p:tgtEl>
                                          <p:spTgt spid="3"/>
                                        </p:tgtEl>
                                      </p:cBhvr>
                                    </p:cmd>
                                  </p:childTnLst>
                                </p:cTn>
                              </p:par>
                              <p:par>
                                <p:cTn id="7" presetID="35" presetClass="emph" presetSubtype="0" repeatCount="3000" fill="hold" grpId="0" nodeType="withEffect">
                                  <p:stCondLst>
                                    <p:cond delay="0"/>
                                  </p:stCondLst>
                                  <p:childTnLst>
                                    <p:anim calcmode="discrete" valueType="str">
                                      <p:cBhvr>
                                        <p:cTn id="8" dur="1750" fill="hold"/>
                                        <p:tgtEl>
                                          <p:spTgt spid="14">
                                            <p:txEl>
                                              <p:pRg st="0" end="0"/>
                                            </p:txEl>
                                          </p:spTgt>
                                        </p:tgtEl>
                                        <p:attrNameLst>
                                          <p:attrName>style.visibility</p:attrName>
                                        </p:attrNameLst>
                                      </p:cBhvr>
                                      <p:tavLst>
                                        <p:tav tm="0">
                                          <p:val>
                                            <p:strVal val="hidden"/>
                                          </p:val>
                                        </p:tav>
                                        <p:tav tm="50000">
                                          <p:val>
                                            <p:strVal val="visible"/>
                                          </p:val>
                                        </p:tav>
                                      </p:tavLst>
                                    </p:anim>
                                  </p:childTnLst>
                                </p:cTn>
                              </p:par>
                              <p:par>
                                <p:cTn id="9" presetID="47" presetClass="entr" presetSubtype="0" fill="hold" nodeType="with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animEffect transition="in" filter="fade">
                                      <p:cBhvr>
                                        <p:cTn id="11" dur="1000"/>
                                        <p:tgtEl>
                                          <p:spTgt spid="22">
                                            <p:txEl>
                                              <p:pRg st="0" end="0"/>
                                            </p:txEl>
                                          </p:spTgt>
                                        </p:tgtEl>
                                      </p:cBhvr>
                                    </p:animEffect>
                                    <p:anim calcmode="lin" valueType="num">
                                      <p:cBhvr>
                                        <p:cTn id="12"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2">
                                            <p:txEl>
                                              <p:pRg st="0" end="0"/>
                                            </p:txEl>
                                          </p:spTgt>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50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750" fill="hold"/>
                                        <p:tgtEl>
                                          <p:spTgt spid="21"/>
                                        </p:tgtEl>
                                        <p:attrNameLst>
                                          <p:attrName>ppt_x</p:attrName>
                                        </p:attrNameLst>
                                      </p:cBhvr>
                                      <p:tavLst>
                                        <p:tav tm="0">
                                          <p:val>
                                            <p:strVal val="1+#ppt_w/2"/>
                                          </p:val>
                                        </p:tav>
                                        <p:tav tm="100000">
                                          <p:val>
                                            <p:strVal val="#ppt_x"/>
                                          </p:val>
                                        </p:tav>
                                      </p:tavLst>
                                    </p:anim>
                                    <p:anim calcmode="lin" valueType="num">
                                      <p:cBhvr additive="base">
                                        <p:cTn id="17" dur="1750" fill="hold"/>
                                        <p:tgtEl>
                                          <p:spTgt spid="2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5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750" fill="hold"/>
                                        <p:tgtEl>
                                          <p:spTgt spid="2"/>
                                        </p:tgtEl>
                                        <p:attrNameLst>
                                          <p:attrName>ppt_x</p:attrName>
                                        </p:attrNameLst>
                                      </p:cBhvr>
                                      <p:tavLst>
                                        <p:tav tm="0">
                                          <p:val>
                                            <p:strVal val="0-#ppt_w/2"/>
                                          </p:val>
                                        </p:tav>
                                        <p:tav tm="100000">
                                          <p:val>
                                            <p:strVal val="#ppt_x"/>
                                          </p:val>
                                        </p:tav>
                                      </p:tavLst>
                                    </p:anim>
                                    <p:anim calcmode="lin" valueType="num">
                                      <p:cBhvr additive="base">
                                        <p:cTn id="21" dur="1750" fill="hold"/>
                                        <p:tgtEl>
                                          <p:spTgt spid="2"/>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4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3750"/>
                                        <p:tgtEl>
                                          <p:spTgt spid="16"/>
                                        </p:tgtEl>
                                      </p:cBhvr>
                                    </p:animEffect>
                                  </p:childTnLst>
                                </p:cTn>
                              </p:par>
                              <p:par>
                                <p:cTn id="25" presetID="10" presetClass="entr" presetSubtype="0" fill="hold" nodeType="withEffect">
                                  <p:stCondLst>
                                    <p:cond delay="40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3750"/>
                                        <p:tgtEl>
                                          <p:spTgt spid="18"/>
                                        </p:tgtEl>
                                      </p:cBhvr>
                                    </p:animEffect>
                                  </p:childTnLst>
                                </p:cTn>
                              </p:par>
                              <p:par>
                                <p:cTn id="28" presetID="10" presetClass="entr" presetSubtype="0" fill="hold" nodeType="withEffect">
                                  <p:stCondLst>
                                    <p:cond delay="40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42" presetClass="entr" presetSubtype="0" fill="hold" nodeType="withEffect">
                                  <p:stCondLst>
                                    <p:cond delay="4000"/>
                                  </p:stCondLst>
                                  <p:childTnLst>
                                    <p:set>
                                      <p:cBhvr>
                                        <p:cTn id="32" dur="1" fill="hold">
                                          <p:stCondLst>
                                            <p:cond delay="0"/>
                                          </p:stCondLst>
                                        </p:cTn>
                                        <p:tgtEl>
                                          <p:spTgt spid="22">
                                            <p:txEl>
                                              <p:pRg st="3" end="3"/>
                                            </p:txEl>
                                          </p:spTgt>
                                        </p:tgtEl>
                                        <p:attrNameLst>
                                          <p:attrName>style.visibility</p:attrName>
                                        </p:attrNameLst>
                                      </p:cBhvr>
                                      <p:to>
                                        <p:strVal val="visible"/>
                                      </p:to>
                                    </p:set>
                                    <p:animEffect transition="in" filter="fade">
                                      <p:cBhvr>
                                        <p:cTn id="33" dur="2250"/>
                                        <p:tgtEl>
                                          <p:spTgt spid="22">
                                            <p:txEl>
                                              <p:pRg st="3" end="3"/>
                                            </p:txEl>
                                          </p:spTgt>
                                        </p:tgtEl>
                                      </p:cBhvr>
                                    </p:animEffect>
                                    <p:anim calcmode="lin" valueType="num">
                                      <p:cBhvr>
                                        <p:cTn id="34" dur="225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5" dur="2250" fill="hold"/>
                                        <p:tgtEl>
                                          <p:spTgt spid="22">
                                            <p:txEl>
                                              <p:pRg st="3" end="3"/>
                                            </p:txEl>
                                          </p:spTgt>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4000"/>
                                  </p:stCondLst>
                                  <p:childTnLst>
                                    <p:set>
                                      <p:cBhvr>
                                        <p:cTn id="37" dur="1" fill="hold">
                                          <p:stCondLst>
                                            <p:cond delay="0"/>
                                          </p:stCondLst>
                                        </p:cTn>
                                        <p:tgtEl>
                                          <p:spTgt spid="22">
                                            <p:txEl>
                                              <p:pRg st="4" end="4"/>
                                            </p:txEl>
                                          </p:spTgt>
                                        </p:tgtEl>
                                        <p:attrNameLst>
                                          <p:attrName>style.visibility</p:attrName>
                                        </p:attrNameLst>
                                      </p:cBhvr>
                                      <p:to>
                                        <p:strVal val="visible"/>
                                      </p:to>
                                    </p:set>
                                    <p:animEffect transition="in" filter="fade">
                                      <p:cBhvr>
                                        <p:cTn id="38" dur="1000"/>
                                        <p:tgtEl>
                                          <p:spTgt spid="22">
                                            <p:txEl>
                                              <p:pRg st="4" end="4"/>
                                            </p:txEl>
                                          </p:spTgt>
                                        </p:tgtEl>
                                      </p:cBhvr>
                                    </p:animEffect>
                                    <p:anim calcmode="lin" valueType="num">
                                      <p:cBhvr>
                                        <p:cTn id="39"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22">
                                            <p:txEl>
                                              <p:pRg st="4" end="4"/>
                                            </p:txEl>
                                          </p:spTgt>
                                        </p:tgtEl>
                                        <p:attrNameLst>
                                          <p:attrName>ppt_y</p:attrName>
                                        </p:attrNameLst>
                                      </p:cBhvr>
                                      <p:tavLst>
                                        <p:tav tm="0">
                                          <p:val>
                                            <p:strVal val="#ppt_y-.1"/>
                                          </p:val>
                                        </p:tav>
                                        <p:tav tm="100000">
                                          <p:val>
                                            <p:strVal val="#ppt_y"/>
                                          </p:val>
                                        </p:tav>
                                      </p:tavLst>
                                    </p:anim>
                                  </p:childTnLst>
                                </p:cTn>
                              </p:par>
                              <p:par>
                                <p:cTn id="41" presetID="10" presetClass="exit" presetSubtype="0" fill="hold" nodeType="withEffect">
                                  <p:stCondLst>
                                    <p:cond delay="4000"/>
                                  </p:stCondLst>
                                  <p:childTnLst>
                                    <p:animEffect transition="out" filter="fade">
                                      <p:cBhvr>
                                        <p:cTn id="42" dur="500"/>
                                        <p:tgtEl>
                                          <p:spTgt spid="22">
                                            <p:txEl>
                                              <p:pRg st="0" end="0"/>
                                            </p:txEl>
                                          </p:spTgt>
                                        </p:tgtEl>
                                      </p:cBhvr>
                                    </p:animEffect>
                                    <p:set>
                                      <p:cBhvr>
                                        <p:cTn id="43" dur="1" fill="hold">
                                          <p:stCondLst>
                                            <p:cond delay="499"/>
                                          </p:stCondLst>
                                        </p:cTn>
                                        <p:tgtEl>
                                          <p:spTgt spid="22">
                                            <p:txEl>
                                              <p:pRg st="0" end="0"/>
                                            </p:txEl>
                                          </p:spTgt>
                                        </p:tgtEl>
                                        <p:attrNameLst>
                                          <p:attrName>style.visibility</p:attrName>
                                        </p:attrNameLst>
                                      </p:cBhvr>
                                      <p:to>
                                        <p:strVal val="hidden"/>
                                      </p:to>
                                    </p:set>
                                  </p:childTnLst>
                                </p:cTn>
                              </p:par>
                              <p:par>
                                <p:cTn id="44" presetID="64" presetClass="path" presetSubtype="0" accel="50000" decel="50000" fill="hold" grpId="0" nodeType="withEffect">
                                  <p:stCondLst>
                                    <p:cond delay="4000"/>
                                  </p:stCondLst>
                                  <p:childTnLst>
                                    <p:animMotion origin="layout" path="M 2.70833E-6 -4.81481E-6 L 2.70833E-6 -0.25 " pathEditMode="relative" rAng="0" ptsTypes="AA">
                                      <p:cBhvr>
                                        <p:cTn id="45" dur="2000" fill="hold"/>
                                        <p:tgtEl>
                                          <p:spTgt spid="22">
                                            <p:txEl>
                                              <p:pRg st="3" end="3"/>
                                            </p:txEl>
                                          </p:spTgt>
                                        </p:tgtEl>
                                        <p:attrNameLst>
                                          <p:attrName>ppt_x</p:attrName>
                                          <p:attrName>ppt_y</p:attrName>
                                        </p:attrNameLst>
                                      </p:cBhvr>
                                      <p:rCtr x="0" y="-12500"/>
                                    </p:animMotion>
                                  </p:childTnLst>
                                </p:cTn>
                              </p:par>
                              <p:par>
                                <p:cTn id="46" presetID="64" presetClass="path" presetSubtype="0" accel="50000" decel="50000" fill="hold" grpId="0" nodeType="withEffect">
                                  <p:stCondLst>
                                    <p:cond delay="4000"/>
                                  </p:stCondLst>
                                  <p:childTnLst>
                                    <p:animMotion origin="layout" path="M 1.45833E-6 0 L 1.45833E-6 -0.25 " pathEditMode="relative" rAng="0" ptsTypes="AA">
                                      <p:cBhvr>
                                        <p:cTn id="47" dur="2000" fill="hold"/>
                                        <p:tgtEl>
                                          <p:spTgt spid="22">
                                            <p:txEl>
                                              <p:pRg st="4" end="4"/>
                                            </p:txEl>
                                          </p:spTgt>
                                        </p:tgtEl>
                                        <p:attrNameLst>
                                          <p:attrName>ppt_x</p:attrName>
                                          <p:attrName>ppt_y</p:attrName>
                                        </p:attrNameLst>
                                      </p:cBhvr>
                                      <p:rCtr x="0" y="-12500"/>
                                    </p:animMotion>
                                  </p:childTnLst>
                                </p:cTn>
                              </p:par>
                              <p:par>
                                <p:cTn id="48" presetID="64" presetClass="path" presetSubtype="0" accel="50000" decel="50000" fill="hold" grpId="0" nodeType="withEffect">
                                  <p:stCondLst>
                                    <p:cond delay="4000"/>
                                  </p:stCondLst>
                                  <p:childTnLst>
                                    <p:animMotion origin="layout" path="M -6.25E-7 -1.48148E-6 L -6.25E-7 -0.25 " pathEditMode="relative" rAng="0" ptsTypes="AA">
                                      <p:cBhvr>
                                        <p:cTn id="49" dur="2000" fill="hold"/>
                                        <p:tgtEl>
                                          <p:spTgt spid="22">
                                            <p:txEl>
                                              <p:pRg st="5" end="5"/>
                                            </p:txEl>
                                          </p:spTgt>
                                        </p:tgtEl>
                                        <p:attrNameLst>
                                          <p:attrName>ppt_x</p:attrName>
                                          <p:attrName>ppt_y</p:attrName>
                                        </p:attrNameLst>
                                      </p:cBhvr>
                                      <p:rCtr x="0" y="-12500"/>
                                    </p:animMotion>
                                  </p:childTnLst>
                                </p:cTn>
                              </p:par>
                              <p:par>
                                <p:cTn id="50" presetID="2" presetClass="entr" presetSubtype="1" fill="hold" nodeType="withEffect">
                                  <p:stCondLst>
                                    <p:cond delay="675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2500" fill="hold"/>
                                        <p:tgtEl>
                                          <p:spTgt spid="20"/>
                                        </p:tgtEl>
                                        <p:attrNameLst>
                                          <p:attrName>ppt_x</p:attrName>
                                        </p:attrNameLst>
                                      </p:cBhvr>
                                      <p:tavLst>
                                        <p:tav tm="0">
                                          <p:val>
                                            <p:strVal val="#ppt_x"/>
                                          </p:val>
                                        </p:tav>
                                        <p:tav tm="100000">
                                          <p:val>
                                            <p:strVal val="#ppt_x"/>
                                          </p:val>
                                        </p:tav>
                                      </p:tavLst>
                                    </p:anim>
                                    <p:anim calcmode="lin" valueType="num">
                                      <p:cBhvr additive="base">
                                        <p:cTn id="53" dur="2500" fill="hold"/>
                                        <p:tgtEl>
                                          <p:spTgt spid="20"/>
                                        </p:tgtEl>
                                        <p:attrNameLst>
                                          <p:attrName>ppt_y</p:attrName>
                                        </p:attrNameLst>
                                      </p:cBhvr>
                                      <p:tavLst>
                                        <p:tav tm="0">
                                          <p:val>
                                            <p:strVal val="0-#ppt_h/2"/>
                                          </p:val>
                                        </p:tav>
                                        <p:tav tm="100000">
                                          <p:val>
                                            <p:strVal val="#ppt_y"/>
                                          </p:val>
                                        </p:tav>
                                      </p:tavLst>
                                    </p:anim>
                                  </p:childTnLst>
                                </p:cTn>
                              </p:par>
                              <p:par>
                                <p:cTn id="54" presetID="9" presetClass="exit" presetSubtype="0" fill="hold" grpId="1" nodeType="withEffect">
                                  <p:stCondLst>
                                    <p:cond delay="11000"/>
                                  </p:stCondLst>
                                  <p:childTnLst>
                                    <p:animEffect transition="out" filter="dissolve">
                                      <p:cBhvr>
                                        <p:cTn id="55" dur="1000"/>
                                        <p:tgtEl>
                                          <p:spTgt spid="14">
                                            <p:txEl>
                                              <p:pRg st="0" end="0"/>
                                            </p:txEl>
                                          </p:spTgt>
                                        </p:tgtEl>
                                      </p:cBhvr>
                                    </p:animEffect>
                                    <p:set>
                                      <p:cBhvr>
                                        <p:cTn id="56" dur="1" fill="hold">
                                          <p:stCondLst>
                                            <p:cond delay="999"/>
                                          </p:stCondLst>
                                        </p:cTn>
                                        <p:tgtEl>
                                          <p:spTgt spid="14">
                                            <p:txEl>
                                              <p:pRg st="0" end="0"/>
                                            </p:txEl>
                                          </p:spTgt>
                                        </p:tgtEl>
                                        <p:attrNameLst>
                                          <p:attrName>style.visibility</p:attrName>
                                        </p:attrNameLst>
                                      </p:cBhvr>
                                      <p:to>
                                        <p:strVal val="hidden"/>
                                      </p:to>
                                    </p:set>
                                  </p:childTnLst>
                                </p:cTn>
                              </p:par>
                              <p:par>
                                <p:cTn id="57" presetID="9" presetClass="exit" presetSubtype="0" fill="hold" nodeType="withEffect">
                                  <p:stCondLst>
                                    <p:cond delay="11000"/>
                                  </p:stCondLst>
                                  <p:childTnLst>
                                    <p:animEffect transition="out" filter="dissolve">
                                      <p:cBhvr>
                                        <p:cTn id="58" dur="1000"/>
                                        <p:tgtEl>
                                          <p:spTgt spid="21"/>
                                        </p:tgtEl>
                                      </p:cBhvr>
                                    </p:animEffect>
                                    <p:set>
                                      <p:cBhvr>
                                        <p:cTn id="59" dur="1" fill="hold">
                                          <p:stCondLst>
                                            <p:cond delay="999"/>
                                          </p:stCondLst>
                                        </p:cTn>
                                        <p:tgtEl>
                                          <p:spTgt spid="21"/>
                                        </p:tgtEl>
                                        <p:attrNameLst>
                                          <p:attrName>style.visibility</p:attrName>
                                        </p:attrNameLst>
                                      </p:cBhvr>
                                      <p:to>
                                        <p:strVal val="hidden"/>
                                      </p:to>
                                    </p:set>
                                  </p:childTnLst>
                                </p:cTn>
                              </p:par>
                              <p:par>
                                <p:cTn id="60" presetID="9" presetClass="exit" presetSubtype="0" fill="hold" nodeType="withEffect">
                                  <p:stCondLst>
                                    <p:cond delay="11000"/>
                                  </p:stCondLst>
                                  <p:childTnLst>
                                    <p:animEffect transition="out" filter="dissolve">
                                      <p:cBhvr>
                                        <p:cTn id="61" dur="1000"/>
                                        <p:tgtEl>
                                          <p:spTgt spid="2"/>
                                        </p:tgtEl>
                                      </p:cBhvr>
                                    </p:animEffect>
                                    <p:set>
                                      <p:cBhvr>
                                        <p:cTn id="62" dur="1" fill="hold">
                                          <p:stCondLst>
                                            <p:cond delay="999"/>
                                          </p:stCondLst>
                                        </p:cTn>
                                        <p:tgtEl>
                                          <p:spTgt spid="2"/>
                                        </p:tgtEl>
                                        <p:attrNameLst>
                                          <p:attrName>style.visibility</p:attrName>
                                        </p:attrNameLst>
                                      </p:cBhvr>
                                      <p:to>
                                        <p:strVal val="hidden"/>
                                      </p:to>
                                    </p:set>
                                  </p:childTnLst>
                                </p:cTn>
                              </p:par>
                              <p:par>
                                <p:cTn id="63" presetID="22" presetClass="entr" presetSubtype="1" fill="hold" grpId="0" nodeType="withEffect">
                                  <p:stCondLst>
                                    <p:cond delay="10500"/>
                                  </p:stCondLst>
                                  <p:childTnLst>
                                    <p:set>
                                      <p:cBhvr>
                                        <p:cTn id="64" dur="1" fill="hold">
                                          <p:stCondLst>
                                            <p:cond delay="0"/>
                                          </p:stCondLst>
                                        </p:cTn>
                                        <p:tgtEl>
                                          <p:spTgt spid="24"/>
                                        </p:tgtEl>
                                        <p:attrNameLst>
                                          <p:attrName>style.visibility</p:attrName>
                                        </p:attrNameLst>
                                      </p:cBhvr>
                                      <p:to>
                                        <p:strVal val="visible"/>
                                      </p:to>
                                    </p:set>
                                    <p:animEffect transition="in" filter="wipe(up)">
                                      <p:cBhvr>
                                        <p:cTn id="65" dur="175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mediacall" presetSubtype="0" fill="hold" nodeType="clickEffect">
                                  <p:stCondLst>
                                    <p:cond delay="0"/>
                                  </p:stCondLst>
                                  <p:childTnLst>
                                    <p:cmd type="call" cmd="togglePause">
                                      <p:cBhvr>
                                        <p:cTn id="6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0" fill="hold" display="0">
                  <p:stCondLst>
                    <p:cond delay="indefinite"/>
                  </p:stCondLst>
                </p:cTn>
                <p:tgtEl>
                  <p:spTgt spid="3"/>
                </p:tgtEl>
              </p:cMediaNode>
            </p:video>
          </p:childTnLst>
        </p:cTn>
      </p:par>
    </p:tnLst>
    <p:bldLst>
      <p:bldP spid="14" grpId="0" build="allAtOnce"/>
      <p:bldP spid="14" grpId="1" build="allAtOnce"/>
      <p:bldP spid="22" grpId="0" uiExpand="1" build="allAtOnce"/>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32636" y="-457200"/>
            <a:ext cx="14205635" cy="777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3400" y="228600"/>
            <a:ext cx="10363200" cy="7232749"/>
          </a:xfrm>
          <a:prstGeom prst="rect">
            <a:avLst/>
          </a:prstGeom>
          <a:noFill/>
        </p:spPr>
        <p:txBody>
          <a:bodyPr wrap="square" rtlCol="0">
            <a:spAutoFit/>
          </a:bodyPr>
          <a:lstStyle/>
          <a:p>
            <a:pPr marL="742950" indent="-742950">
              <a:spcBef>
                <a:spcPts val="600"/>
              </a:spcBef>
              <a:spcAft>
                <a:spcPts val="600"/>
              </a:spcAft>
              <a:tabLst>
                <a:tab pos="569913" algn="l"/>
              </a:tabLst>
            </a:pPr>
            <a:r>
              <a:rPr lang="en-US" sz="2400" i="1" dirty="0"/>
              <a:t>Fallacy of Religious Pluralism</a:t>
            </a:r>
          </a:p>
          <a:p>
            <a:pPr marL="625475" indent="-625475">
              <a:spcBef>
                <a:spcPts val="600"/>
              </a:spcBef>
              <a:spcAft>
                <a:spcPts val="600"/>
              </a:spcAft>
              <a:buAutoNum type="alphaUcPeriod"/>
            </a:pPr>
            <a:r>
              <a:rPr lang="en-US" sz="4000" b="1" dirty="0"/>
              <a:t>From a Logical Standpoint</a:t>
            </a:r>
          </a:p>
          <a:p>
            <a:pPr>
              <a:spcBef>
                <a:spcPts val="600"/>
              </a:spcBef>
              <a:spcAft>
                <a:spcPts val="600"/>
              </a:spcAft>
              <a:tabLst>
                <a:tab pos="625475" algn="l"/>
              </a:tabLst>
            </a:pPr>
            <a:r>
              <a:rPr lang="en-US" sz="4000" b="1" dirty="0"/>
              <a:t>	</a:t>
            </a:r>
            <a:r>
              <a:rPr lang="en-US" sz="4000" dirty="0"/>
              <a:t>It must be stated that</a:t>
            </a:r>
            <a:r>
              <a:rPr lang="en-US" sz="4000" b="1" dirty="0">
                <a:solidFill>
                  <a:schemeClr val="bg1"/>
                </a:solidFill>
              </a:rPr>
              <a:t> </a:t>
            </a:r>
            <a:r>
              <a:rPr lang="en-US" sz="4000" b="1" dirty="0">
                <a:solidFill>
                  <a:srgbClr val="FF0000"/>
                </a:solidFill>
                <a:highlight>
                  <a:srgbClr val="000000"/>
                </a:highlight>
              </a:rPr>
              <a:t>NOT</a:t>
            </a:r>
            <a:r>
              <a:rPr lang="en-US" sz="4000" b="1" dirty="0">
                <a:solidFill>
                  <a:schemeClr val="bg1"/>
                </a:solidFill>
              </a:rPr>
              <a:t> </a:t>
            </a:r>
            <a:r>
              <a:rPr lang="en-US" sz="4000" dirty="0"/>
              <a:t>all world 		religions lead to the </a:t>
            </a:r>
            <a:r>
              <a:rPr lang="en-US" sz="4000" b="1" dirty="0">
                <a:solidFill>
                  <a:srgbClr val="FF0000"/>
                </a:solidFill>
                <a:highlight>
                  <a:srgbClr val="000000"/>
                </a:highlight>
              </a:rPr>
              <a:t>SAME</a:t>
            </a:r>
            <a:r>
              <a:rPr lang="en-US" sz="4000" dirty="0"/>
              <a:t> God.</a:t>
            </a:r>
          </a:p>
          <a:p>
            <a:pPr>
              <a:spcBef>
                <a:spcPts val="600"/>
              </a:spcBef>
              <a:spcAft>
                <a:spcPts val="600"/>
              </a:spcAft>
              <a:tabLst>
                <a:tab pos="625475" algn="l"/>
              </a:tabLst>
            </a:pPr>
            <a:r>
              <a:rPr lang="en-US" sz="4000" dirty="0"/>
              <a:t>	The creedal and doctrinal differences                     	among Buddhism, Islam, Hinduism, 			and Christianity are differences </a:t>
            </a:r>
          </a:p>
          <a:p>
            <a:pPr>
              <a:spcBef>
                <a:spcPts val="600"/>
              </a:spcBef>
              <a:spcAft>
                <a:spcPts val="600"/>
              </a:spcAft>
              <a:tabLst>
                <a:tab pos="625475" algn="l"/>
              </a:tabLst>
            </a:pPr>
            <a:r>
              <a:rPr lang="en-US" sz="4000" dirty="0"/>
              <a:t>	of </a:t>
            </a:r>
            <a:r>
              <a:rPr lang="en-US" sz="4800" b="1" dirty="0">
                <a:solidFill>
                  <a:srgbClr val="FF0000"/>
                </a:solidFill>
                <a:highlight>
                  <a:srgbClr val="000000"/>
                </a:highlight>
              </a:rPr>
              <a:t>KIND</a:t>
            </a:r>
            <a:r>
              <a:rPr lang="en-US" sz="4000" dirty="0"/>
              <a:t>, </a:t>
            </a:r>
            <a:endParaRPr lang="en-US" sz="4800" dirty="0"/>
          </a:p>
          <a:p>
            <a:pPr>
              <a:spcBef>
                <a:spcPts val="600"/>
              </a:spcBef>
              <a:spcAft>
                <a:spcPts val="600"/>
              </a:spcAft>
              <a:tabLst>
                <a:tab pos="625475" algn="l"/>
              </a:tabLst>
            </a:pPr>
            <a:r>
              <a:rPr lang="en-US" sz="4800" dirty="0"/>
              <a:t>	not merely of </a:t>
            </a:r>
            <a:r>
              <a:rPr lang="en-US" sz="4000" b="1" dirty="0">
                <a:solidFill>
                  <a:srgbClr val="FF0000"/>
                </a:solidFill>
                <a:highlight>
                  <a:srgbClr val="000000"/>
                </a:highlight>
              </a:rPr>
              <a:t>DEGREE</a:t>
            </a:r>
            <a:r>
              <a:rPr lang="en-US" sz="4000" dirty="0"/>
              <a:t>.</a:t>
            </a:r>
          </a:p>
          <a:p>
            <a:endParaRPr lang="en-US" sz="3300" dirty="0">
              <a:latin typeface="+mj-lt"/>
            </a:endParaRPr>
          </a:p>
        </p:txBody>
      </p:sp>
      <p:sp>
        <p:nvSpPr>
          <p:cNvPr id="2" name="Rectangle 1">
            <a:extLst>
              <a:ext uri="{FF2B5EF4-FFF2-40B4-BE49-F238E27FC236}">
                <a16:creationId xmlns:a16="http://schemas.microsoft.com/office/drawing/2014/main" id="{951E3A39-1189-FAB2-9666-57D73F8D5CD7}"/>
              </a:ext>
            </a:extLst>
          </p:cNvPr>
          <p:cNvSpPr/>
          <p:nvPr/>
        </p:nvSpPr>
        <p:spPr>
          <a:xfrm>
            <a:off x="9607842" y="1439936"/>
            <a:ext cx="1653401" cy="1311128"/>
          </a:xfrm>
          <a:prstGeom prst="rect">
            <a:avLst/>
          </a:prstGeom>
          <a:noFill/>
        </p:spPr>
        <p:txBody>
          <a:bodyPr wrap="none" lIns="91440" tIns="45720" rIns="91440" bIns="45720">
            <a:spAutoFit/>
          </a:bodyPr>
          <a:lstStyle/>
          <a:p>
            <a:pPr algn="ctr">
              <a:lnSpc>
                <a:spcPct val="90000"/>
              </a:lnSpc>
              <a:tabLst>
                <a:tab pos="625475" algn="l"/>
              </a:tabLst>
            </a:pPr>
            <a:r>
              <a:rPr lang="en-US" sz="4400" b="1" dirty="0">
                <a:ln w="0"/>
                <a:solidFill>
                  <a:srgbClr val="FF0000"/>
                </a:solidFill>
                <a:effectLst>
                  <a:outerShdw blurRad="38100" dist="19050" dir="2700000" algn="tl" rotWithShape="0">
                    <a:schemeClr val="dk1">
                      <a:alpha val="40000"/>
                    </a:schemeClr>
                  </a:outerShdw>
                </a:effectLst>
                <a:highlight>
                  <a:srgbClr val="000000"/>
                </a:highlight>
              </a:rPr>
              <a:t>How?</a:t>
            </a:r>
          </a:p>
          <a:p>
            <a:pPr algn="ctr">
              <a:lnSpc>
                <a:spcPct val="90000"/>
              </a:lnSpc>
              <a:tabLst>
                <a:tab pos="625475" algn="l"/>
              </a:tabLst>
            </a:pPr>
            <a:r>
              <a:rPr lang="en-US" sz="4400" b="1" cap="none" spc="0" dirty="0">
                <a:ln w="0"/>
                <a:solidFill>
                  <a:srgbClr val="FF0000"/>
                </a:solidFill>
                <a:effectLst>
                  <a:outerShdw blurRad="38100" dist="19050" dir="2700000" algn="tl" rotWithShape="0">
                    <a:schemeClr val="dk1">
                      <a:alpha val="40000"/>
                    </a:schemeClr>
                  </a:outerShdw>
                </a:effectLst>
                <a:highlight>
                  <a:srgbClr val="000000"/>
                </a:highlight>
              </a:rPr>
              <a:t>Why?</a:t>
            </a:r>
          </a:p>
        </p:txBody>
      </p:sp>
      <p:pic>
        <p:nvPicPr>
          <p:cNvPr id="9" name="Picture 8">
            <a:extLst>
              <a:ext uri="{FF2B5EF4-FFF2-40B4-BE49-F238E27FC236}">
                <a16:creationId xmlns:a16="http://schemas.microsoft.com/office/drawing/2014/main" id="{60443DA3-DD72-D4C9-9147-5CE4002835C2}"/>
              </a:ext>
            </a:extLst>
          </p:cNvPr>
          <p:cNvPicPr>
            <a:picLocks noChangeAspect="1"/>
          </p:cNvPicPr>
          <p:nvPr/>
        </p:nvPicPr>
        <p:blipFill>
          <a:blip r:embed="rId2"/>
          <a:stretch>
            <a:fillRect/>
          </a:stretch>
        </p:blipFill>
        <p:spPr>
          <a:xfrm>
            <a:off x="269945" y="714576"/>
            <a:ext cx="2814336" cy="1876224"/>
          </a:xfrm>
          <a:prstGeom prst="rect">
            <a:avLst/>
          </a:prstGeom>
        </p:spPr>
      </p:pic>
      <p:pic>
        <p:nvPicPr>
          <p:cNvPr id="12" name="Picture 11">
            <a:extLst>
              <a:ext uri="{FF2B5EF4-FFF2-40B4-BE49-F238E27FC236}">
                <a16:creationId xmlns:a16="http://schemas.microsoft.com/office/drawing/2014/main" id="{C1750865-6479-3CF5-831A-9E7ECC711C59}"/>
              </a:ext>
            </a:extLst>
          </p:cNvPr>
          <p:cNvPicPr>
            <a:picLocks noChangeAspect="1"/>
          </p:cNvPicPr>
          <p:nvPr/>
        </p:nvPicPr>
        <p:blipFill>
          <a:blip r:embed="rId3"/>
          <a:stretch>
            <a:fillRect/>
          </a:stretch>
        </p:blipFill>
        <p:spPr>
          <a:xfrm>
            <a:off x="2895600" y="990600"/>
            <a:ext cx="2222348" cy="1226921"/>
          </a:xfrm>
          <a:prstGeom prst="rect">
            <a:avLst/>
          </a:prstGeom>
        </p:spPr>
      </p:pic>
      <p:pic>
        <p:nvPicPr>
          <p:cNvPr id="14" name="Picture 13">
            <a:extLst>
              <a:ext uri="{FF2B5EF4-FFF2-40B4-BE49-F238E27FC236}">
                <a16:creationId xmlns:a16="http://schemas.microsoft.com/office/drawing/2014/main" id="{938AF576-5C4C-2105-16E5-D43A5EB4D01E}"/>
              </a:ext>
            </a:extLst>
          </p:cNvPr>
          <p:cNvPicPr>
            <a:picLocks noChangeAspect="1"/>
          </p:cNvPicPr>
          <p:nvPr/>
        </p:nvPicPr>
        <p:blipFill>
          <a:blip r:embed="rId4"/>
          <a:stretch>
            <a:fillRect/>
          </a:stretch>
        </p:blipFill>
        <p:spPr>
          <a:xfrm>
            <a:off x="8915399" y="713232"/>
            <a:ext cx="2893925" cy="2010056"/>
          </a:xfrm>
          <a:prstGeom prst="rect">
            <a:avLst/>
          </a:prstGeom>
        </p:spPr>
      </p:pic>
      <p:pic>
        <p:nvPicPr>
          <p:cNvPr id="15" name="Picture 14">
            <a:extLst>
              <a:ext uri="{FF2B5EF4-FFF2-40B4-BE49-F238E27FC236}">
                <a16:creationId xmlns:a16="http://schemas.microsoft.com/office/drawing/2014/main" id="{2EC12E5C-8311-ACC7-B43A-EC64A0C8B40A}"/>
              </a:ext>
            </a:extLst>
          </p:cNvPr>
          <p:cNvPicPr>
            <a:picLocks noChangeAspect="1"/>
          </p:cNvPicPr>
          <p:nvPr/>
        </p:nvPicPr>
        <p:blipFill>
          <a:blip r:embed="rId2"/>
          <a:stretch>
            <a:fillRect/>
          </a:stretch>
        </p:blipFill>
        <p:spPr>
          <a:xfrm>
            <a:off x="6040913" y="713232"/>
            <a:ext cx="2811780" cy="1874520"/>
          </a:xfrm>
          <a:prstGeom prst="rect">
            <a:avLst/>
          </a:prstGeom>
        </p:spPr>
      </p:pic>
      <p:sp>
        <p:nvSpPr>
          <p:cNvPr id="3" name="Rectangle 2">
            <a:extLst>
              <a:ext uri="{FF2B5EF4-FFF2-40B4-BE49-F238E27FC236}">
                <a16:creationId xmlns:a16="http://schemas.microsoft.com/office/drawing/2014/main" id="{CB98CF60-6A3E-2EE0-35D4-91E76F46071C}"/>
              </a:ext>
            </a:extLst>
          </p:cNvPr>
          <p:cNvSpPr/>
          <p:nvPr/>
        </p:nvSpPr>
        <p:spPr>
          <a:xfrm>
            <a:off x="-1051560" y="-196833"/>
            <a:ext cx="2667000" cy="91006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quot;Not Allowed&quot; Symbol 7">
            <a:extLst>
              <a:ext uri="{FF2B5EF4-FFF2-40B4-BE49-F238E27FC236}">
                <a16:creationId xmlns:a16="http://schemas.microsoft.com/office/drawing/2014/main" id="{A9273974-40BD-4596-683C-C81208FDA06F}"/>
              </a:ext>
            </a:extLst>
          </p:cNvPr>
          <p:cNvSpPr/>
          <p:nvPr/>
        </p:nvSpPr>
        <p:spPr>
          <a:xfrm>
            <a:off x="8042421" y="967563"/>
            <a:ext cx="1219200" cy="1219200"/>
          </a:xfrm>
          <a:prstGeom prst="noSmoking">
            <a:avLst/>
          </a:prstGeom>
          <a:solidFill>
            <a:srgbClr val="000000">
              <a:alpha val="32941"/>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2500" tmFilter="0, 0; .2, .5; .8, .5; 1, 0"/>
                                        <p:tgtEl>
                                          <p:spTgt spid="4">
                                            <p:txEl>
                                              <p:pRg st="0" end="0"/>
                                            </p:txEl>
                                          </p:spTgt>
                                        </p:tgtEl>
                                      </p:cBhvr>
                                    </p:animEffect>
                                    <p:animScale>
                                      <p:cBhvr>
                                        <p:cTn id="7" dur="1250" autoRev="1" fill="hold"/>
                                        <p:tgtEl>
                                          <p:spTgt spid="4">
                                            <p:txEl>
                                              <p:pRg st="0" end="0"/>
                                            </p:txEl>
                                          </p:spTgt>
                                        </p:tgtEl>
                                      </p:cBhvr>
                                      <p:by x="105000" y="105000"/>
                                    </p:animScale>
                                  </p:childTnLst>
                                </p:cTn>
                              </p:par>
                              <p:par>
                                <p:cTn id="8" presetID="10" presetClass="entr" presetSubtype="0" fill="hold" nodeType="withEffect">
                                  <p:stCondLst>
                                    <p:cond delay="0"/>
                                  </p:stCondLst>
                                  <p:iterate type="lt">
                                    <p:tmPct val="13000"/>
                                  </p:iterate>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2000"/>
                                  </p:stCondLst>
                                  <p:iterate type="lt">
                                    <p:tmPct val="13000"/>
                                  </p:iterate>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par>
                          <p:cTn id="14" fill="hold">
                            <p:stCondLst>
                              <p:cond delay="6010"/>
                            </p:stCondLst>
                            <p:childTnLst>
                              <p:par>
                                <p:cTn id="15" presetID="42" presetClass="entr" presetSubtype="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1000"/>
                                        <p:tgtEl>
                                          <p:spTgt spid="2">
                                            <p:txEl>
                                              <p:pRg st="0" end="0"/>
                                            </p:txEl>
                                          </p:spTgt>
                                        </p:tgtEl>
                                      </p:cBhvr>
                                    </p:animEffect>
                                    <p:anim calcmode="lin" valueType="num">
                                      <p:cBhvr>
                                        <p:cTn id="1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1000"/>
                                        <p:tgtEl>
                                          <p:spTgt spid="2">
                                            <p:txEl>
                                              <p:pRg st="1" end="1"/>
                                            </p:txEl>
                                          </p:spTgt>
                                        </p:tgtEl>
                                      </p:cBhvr>
                                    </p:animEffect>
                                    <p:anim calcmode="lin" valueType="num">
                                      <p:cBhvr>
                                        <p:cTn id="2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iterate type="lt">
                                    <p:tmPct val="13000"/>
                                  </p:iterate>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500"/>
                                        <p:tgtEl>
                                          <p:spTgt spid="4">
                                            <p:txEl>
                                              <p:pRg st="3" end="3"/>
                                            </p:txEl>
                                          </p:spTgt>
                                        </p:tgtEl>
                                      </p:cBhvr>
                                    </p:animEffect>
                                  </p:childTnLst>
                                </p:cTn>
                              </p:par>
                              <p:par>
                                <p:cTn id="30" presetID="10" presetClass="exit" presetSubtype="0" fill="hold" nodeType="withEffect">
                                  <p:stCondLst>
                                    <p:cond delay="0"/>
                                  </p:stCondLst>
                                  <p:childTnLst>
                                    <p:animEffect transition="out" filter="fade">
                                      <p:cBhvr>
                                        <p:cTn id="31" dur="1250"/>
                                        <p:tgtEl>
                                          <p:spTgt spid="4">
                                            <p:txEl>
                                              <p:pRg st="0" end="0"/>
                                            </p:txEl>
                                          </p:spTgt>
                                        </p:tgtEl>
                                      </p:cBhvr>
                                    </p:animEffect>
                                    <p:set>
                                      <p:cBhvr>
                                        <p:cTn id="32" dur="1" fill="hold">
                                          <p:stCondLst>
                                            <p:cond delay="1249"/>
                                          </p:stCondLst>
                                        </p:cTn>
                                        <p:tgtEl>
                                          <p:spTgt spid="4">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iterate type="lt">
                                    <p:tmPct val="0"/>
                                  </p:iterate>
                                  <p:childTnLst>
                                    <p:animEffect transition="out" filter="fade">
                                      <p:cBhvr>
                                        <p:cTn id="34" dur="1250"/>
                                        <p:tgtEl>
                                          <p:spTgt spid="4">
                                            <p:txEl>
                                              <p:pRg st="1" end="1"/>
                                            </p:txEl>
                                          </p:spTgt>
                                        </p:tgtEl>
                                      </p:cBhvr>
                                    </p:animEffect>
                                    <p:set>
                                      <p:cBhvr>
                                        <p:cTn id="35" dur="1" fill="hold">
                                          <p:stCondLst>
                                            <p:cond delay="1249"/>
                                          </p:stCondLst>
                                        </p:cTn>
                                        <p:tgtEl>
                                          <p:spTgt spid="4">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iterate type="lt">
                                    <p:tmPct val="0"/>
                                  </p:iterate>
                                  <p:childTnLst>
                                    <p:animEffect transition="out" filter="fade">
                                      <p:cBhvr>
                                        <p:cTn id="37" dur="1250"/>
                                        <p:tgtEl>
                                          <p:spTgt spid="4">
                                            <p:txEl>
                                              <p:pRg st="2" end="2"/>
                                            </p:txEl>
                                          </p:spTgt>
                                        </p:tgtEl>
                                      </p:cBhvr>
                                    </p:animEffect>
                                    <p:set>
                                      <p:cBhvr>
                                        <p:cTn id="38" dur="1" fill="hold">
                                          <p:stCondLst>
                                            <p:cond delay="1249"/>
                                          </p:stCondLst>
                                        </p:cTn>
                                        <p:tgtEl>
                                          <p:spTgt spid="4">
                                            <p:txEl>
                                              <p:pRg st="2" end="2"/>
                                            </p:txEl>
                                          </p:spTgt>
                                        </p:tgtEl>
                                        <p:attrNameLst>
                                          <p:attrName>style.visibility</p:attrName>
                                        </p:attrNameLst>
                                      </p:cBhvr>
                                      <p:to>
                                        <p:strVal val="hidden"/>
                                      </p:to>
                                    </p:set>
                                  </p:childTnLst>
                                </p:cTn>
                              </p:par>
                              <p:par>
                                <p:cTn id="39" presetID="42" presetClass="path" presetSubtype="0" accel="50000" decel="50000" fill="hold" grpId="0" nodeType="withEffect">
                                  <p:stCondLst>
                                    <p:cond delay="1000"/>
                                  </p:stCondLst>
                                  <p:childTnLst>
                                    <p:animMotion origin="layout" path="M 1.875E-6 1.85185E-6 L 0.00117 0.27268 " pathEditMode="relative" rAng="0" ptsTypes="AA">
                                      <p:cBhvr>
                                        <p:cTn id="40" dur="4750" fill="hold"/>
                                        <p:tgtEl>
                                          <p:spTgt spid="2">
                                            <p:txEl>
                                              <p:pRg st="0" end="0"/>
                                            </p:txEl>
                                          </p:spTgt>
                                        </p:tgtEl>
                                        <p:attrNameLst>
                                          <p:attrName>ppt_x</p:attrName>
                                          <p:attrName>ppt_y</p:attrName>
                                        </p:attrNameLst>
                                      </p:cBhvr>
                                      <p:rCtr x="52" y="13634"/>
                                    </p:animMotion>
                                  </p:childTnLst>
                                </p:cTn>
                              </p:par>
                              <p:par>
                                <p:cTn id="41" presetID="42" presetClass="path" presetSubtype="0" accel="50000" decel="50000" fill="hold" grpId="0" nodeType="withEffect">
                                  <p:stCondLst>
                                    <p:cond delay="1000"/>
                                  </p:stCondLst>
                                  <p:childTnLst>
                                    <p:animMotion origin="layout" path="M 1.875E-6 -1.11111E-6 L 0.00117 0.27361 " pathEditMode="relative" rAng="0" ptsTypes="AA">
                                      <p:cBhvr>
                                        <p:cTn id="42" dur="4750" fill="hold"/>
                                        <p:tgtEl>
                                          <p:spTgt spid="2">
                                            <p:txEl>
                                              <p:pRg st="1" end="1"/>
                                            </p:txEl>
                                          </p:spTgt>
                                        </p:tgtEl>
                                        <p:attrNameLst>
                                          <p:attrName>ppt_x</p:attrName>
                                          <p:attrName>ppt_y</p:attrName>
                                        </p:attrNameLst>
                                      </p:cBhvr>
                                      <p:rCtr x="52" y="13681"/>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iterate type="lt">
                                    <p:tmPct val="13000"/>
                                  </p:iterate>
                                  <p:childTnLst>
                                    <p:set>
                                      <p:cBhvr>
                                        <p:cTn id="46" dur="1" fill="hold">
                                          <p:stCondLst>
                                            <p:cond delay="0"/>
                                          </p:stCondLst>
                                        </p:cTn>
                                        <p:tgtEl>
                                          <p:spTgt spid="4">
                                            <p:txEl>
                                              <p:pRg st="4" end="4"/>
                                            </p:txEl>
                                          </p:spTgt>
                                        </p:tgtEl>
                                        <p:attrNameLst>
                                          <p:attrName>style.visibility</p:attrName>
                                        </p:attrNameLst>
                                      </p:cBhvr>
                                      <p:to>
                                        <p:strVal val="visible"/>
                                      </p:to>
                                    </p:set>
                                    <p:animEffect transition="in" filter="fade">
                                      <p:cBhvr>
                                        <p:cTn id="47" dur="500"/>
                                        <p:tgtEl>
                                          <p:spTgt spid="4">
                                            <p:txEl>
                                              <p:pRg st="4" end="4"/>
                                            </p:txEl>
                                          </p:spTgt>
                                        </p:tgtEl>
                                      </p:cBhvr>
                                    </p:animEffect>
                                  </p:childTnLst>
                                </p:cTn>
                              </p:par>
                              <p:par>
                                <p:cTn id="48" presetID="22" presetClass="entr" presetSubtype="8"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1250"/>
                                        <p:tgtEl>
                                          <p:spTgt spid="9"/>
                                        </p:tgtEl>
                                      </p:cBhvr>
                                    </p:animEffect>
                                  </p:childTnLst>
                                </p:cTn>
                              </p:par>
                              <p:par>
                                <p:cTn id="51" presetID="22" presetClass="entr" presetSubtype="2"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1250"/>
                                        <p:tgtEl>
                                          <p:spTgt spid="12"/>
                                        </p:tgtEl>
                                      </p:cBhvr>
                                    </p:animEffect>
                                  </p:childTnLst>
                                </p:cTn>
                              </p:par>
                              <p:par>
                                <p:cTn id="54" presetID="32" presetClass="emph" presetSubtype="0" repeatCount="3000" fill="hold" nodeType="withEffect">
                                  <p:stCondLst>
                                    <p:cond delay="1000"/>
                                  </p:stCondLst>
                                  <p:childTnLst>
                                    <p:animRot by="120000">
                                      <p:cBhvr>
                                        <p:cTn id="55" dur="200" fill="hold">
                                          <p:stCondLst>
                                            <p:cond delay="0"/>
                                          </p:stCondLst>
                                        </p:cTn>
                                        <p:tgtEl>
                                          <p:spTgt spid="9"/>
                                        </p:tgtEl>
                                        <p:attrNameLst>
                                          <p:attrName>r</p:attrName>
                                        </p:attrNameLst>
                                      </p:cBhvr>
                                    </p:animRot>
                                    <p:animRot by="-240000">
                                      <p:cBhvr>
                                        <p:cTn id="56" dur="400" fill="hold">
                                          <p:stCondLst>
                                            <p:cond delay="400"/>
                                          </p:stCondLst>
                                        </p:cTn>
                                        <p:tgtEl>
                                          <p:spTgt spid="9"/>
                                        </p:tgtEl>
                                        <p:attrNameLst>
                                          <p:attrName>r</p:attrName>
                                        </p:attrNameLst>
                                      </p:cBhvr>
                                    </p:animRot>
                                    <p:animRot by="240000">
                                      <p:cBhvr>
                                        <p:cTn id="57" dur="400" fill="hold">
                                          <p:stCondLst>
                                            <p:cond delay="800"/>
                                          </p:stCondLst>
                                        </p:cTn>
                                        <p:tgtEl>
                                          <p:spTgt spid="9"/>
                                        </p:tgtEl>
                                        <p:attrNameLst>
                                          <p:attrName>r</p:attrName>
                                        </p:attrNameLst>
                                      </p:cBhvr>
                                    </p:animRot>
                                    <p:animRot by="-240000">
                                      <p:cBhvr>
                                        <p:cTn id="58" dur="400" fill="hold">
                                          <p:stCondLst>
                                            <p:cond delay="1200"/>
                                          </p:stCondLst>
                                        </p:cTn>
                                        <p:tgtEl>
                                          <p:spTgt spid="9"/>
                                        </p:tgtEl>
                                        <p:attrNameLst>
                                          <p:attrName>r</p:attrName>
                                        </p:attrNameLst>
                                      </p:cBhvr>
                                    </p:animRot>
                                    <p:animRot by="120000">
                                      <p:cBhvr>
                                        <p:cTn id="59" dur="400" fill="hold">
                                          <p:stCondLst>
                                            <p:cond delay="1600"/>
                                          </p:stCondLst>
                                        </p:cTn>
                                        <p:tgtEl>
                                          <p:spTgt spid="9"/>
                                        </p:tgtEl>
                                        <p:attrNameLst>
                                          <p:attrName>r</p:attrName>
                                        </p:attrNameLst>
                                      </p:cBhvr>
                                    </p:animRot>
                                  </p:childTnLst>
                                </p:cTn>
                              </p:par>
                              <p:par>
                                <p:cTn id="60" presetID="32" presetClass="emph" presetSubtype="0" repeatCount="3000" fill="hold" nodeType="withEffect">
                                  <p:stCondLst>
                                    <p:cond delay="1000"/>
                                  </p:stCondLst>
                                  <p:childTnLst>
                                    <p:animRot by="120000">
                                      <p:cBhvr>
                                        <p:cTn id="61" dur="200" fill="hold">
                                          <p:stCondLst>
                                            <p:cond delay="0"/>
                                          </p:stCondLst>
                                        </p:cTn>
                                        <p:tgtEl>
                                          <p:spTgt spid="12"/>
                                        </p:tgtEl>
                                        <p:attrNameLst>
                                          <p:attrName>r</p:attrName>
                                        </p:attrNameLst>
                                      </p:cBhvr>
                                    </p:animRot>
                                    <p:animRot by="-240000">
                                      <p:cBhvr>
                                        <p:cTn id="62" dur="400" fill="hold">
                                          <p:stCondLst>
                                            <p:cond delay="400"/>
                                          </p:stCondLst>
                                        </p:cTn>
                                        <p:tgtEl>
                                          <p:spTgt spid="12"/>
                                        </p:tgtEl>
                                        <p:attrNameLst>
                                          <p:attrName>r</p:attrName>
                                        </p:attrNameLst>
                                      </p:cBhvr>
                                    </p:animRot>
                                    <p:animRot by="240000">
                                      <p:cBhvr>
                                        <p:cTn id="63" dur="400" fill="hold">
                                          <p:stCondLst>
                                            <p:cond delay="800"/>
                                          </p:stCondLst>
                                        </p:cTn>
                                        <p:tgtEl>
                                          <p:spTgt spid="12"/>
                                        </p:tgtEl>
                                        <p:attrNameLst>
                                          <p:attrName>r</p:attrName>
                                        </p:attrNameLst>
                                      </p:cBhvr>
                                    </p:animRot>
                                    <p:animRot by="-240000">
                                      <p:cBhvr>
                                        <p:cTn id="64" dur="400" fill="hold">
                                          <p:stCondLst>
                                            <p:cond delay="1200"/>
                                          </p:stCondLst>
                                        </p:cTn>
                                        <p:tgtEl>
                                          <p:spTgt spid="12"/>
                                        </p:tgtEl>
                                        <p:attrNameLst>
                                          <p:attrName>r</p:attrName>
                                        </p:attrNameLst>
                                      </p:cBhvr>
                                    </p:animRot>
                                    <p:animRot by="120000">
                                      <p:cBhvr>
                                        <p:cTn id="65" dur="400" fill="hold">
                                          <p:stCondLst>
                                            <p:cond delay="1600"/>
                                          </p:stCondLst>
                                        </p:cTn>
                                        <p:tgtEl>
                                          <p:spTgt spid="12"/>
                                        </p:tgtEl>
                                        <p:attrNameLst>
                                          <p:attrName>r</p:attrName>
                                        </p:attrNameLst>
                                      </p:cBhvr>
                                    </p:animRot>
                                  </p:childTnLst>
                                </p:cTn>
                              </p:par>
                              <p:par>
                                <p:cTn id="66" presetID="8" presetClass="emph" presetSubtype="0" fill="hold" grpId="1" nodeType="withEffect">
                                  <p:stCondLst>
                                    <p:cond delay="0"/>
                                  </p:stCondLst>
                                  <p:childTnLst>
                                    <p:animRot by="21600000">
                                      <p:cBhvr>
                                        <p:cTn id="67" dur="2000" fill="hold"/>
                                        <p:tgtEl>
                                          <p:spTgt spid="2">
                                            <p:txEl>
                                              <p:pRg st="0" end="0"/>
                                            </p:txEl>
                                          </p:spTgt>
                                        </p:tgtEl>
                                        <p:attrNameLst>
                                          <p:attrName>r</p:attrName>
                                        </p:attrNameLst>
                                      </p:cBhvr>
                                    </p:animRot>
                                  </p:childTnLst>
                                </p:cTn>
                              </p:par>
                              <p:par>
                                <p:cTn id="68" presetID="8" presetClass="emph" presetSubtype="0" fill="hold" grpId="1" nodeType="withEffect">
                                  <p:stCondLst>
                                    <p:cond delay="0"/>
                                  </p:stCondLst>
                                  <p:childTnLst>
                                    <p:animRot by="21600000">
                                      <p:cBhvr>
                                        <p:cTn id="69" dur="2000" fill="hold"/>
                                        <p:tgtEl>
                                          <p:spTgt spid="2">
                                            <p:txEl>
                                              <p:pRg st="1" end="1"/>
                                            </p:txEl>
                                          </p:spTgt>
                                        </p:tgtEl>
                                        <p:attrNameLst>
                                          <p:attrName>r</p:attrName>
                                        </p:attrNameLst>
                                      </p:cBhvr>
                                    </p:animRo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iterate type="lt">
                                    <p:tmPct val="13000"/>
                                  </p:iterate>
                                  <p:childTnLst>
                                    <p:set>
                                      <p:cBhvr>
                                        <p:cTn id="73" dur="1" fill="hold">
                                          <p:stCondLst>
                                            <p:cond delay="0"/>
                                          </p:stCondLst>
                                        </p:cTn>
                                        <p:tgtEl>
                                          <p:spTgt spid="4">
                                            <p:txEl>
                                              <p:pRg st="5" end="5"/>
                                            </p:txEl>
                                          </p:spTgt>
                                        </p:tgtEl>
                                        <p:attrNameLst>
                                          <p:attrName>style.visibility</p:attrName>
                                        </p:attrNameLst>
                                      </p:cBhvr>
                                      <p:to>
                                        <p:strVal val="visible"/>
                                      </p:to>
                                    </p:set>
                                    <p:animEffect transition="in" filter="fade">
                                      <p:cBhvr>
                                        <p:cTn id="74" dur="500"/>
                                        <p:tgtEl>
                                          <p:spTgt spid="4">
                                            <p:txEl>
                                              <p:pRg st="5" end="5"/>
                                            </p:txEl>
                                          </p:spTgt>
                                        </p:tgtEl>
                                      </p:cBhvr>
                                    </p:animEffect>
                                  </p:childTnLst>
                                </p:cTn>
                              </p:par>
                              <p:par>
                                <p:cTn id="75" presetID="22" presetClass="entr" presetSubtype="8" fill="hold" nodeType="withEffect">
                                  <p:stCondLst>
                                    <p:cond delay="100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750"/>
                                        <p:tgtEl>
                                          <p:spTgt spid="15"/>
                                        </p:tgtEl>
                                      </p:cBhvr>
                                    </p:animEffect>
                                  </p:childTnLst>
                                </p:cTn>
                              </p:par>
                              <p:par>
                                <p:cTn id="78" presetID="22" presetClass="entr" presetSubtype="2" fill="hold" nodeType="withEffect">
                                  <p:stCondLst>
                                    <p:cond delay="1250"/>
                                  </p:stCondLst>
                                  <p:childTnLst>
                                    <p:set>
                                      <p:cBhvr>
                                        <p:cTn id="79" dur="1" fill="hold">
                                          <p:stCondLst>
                                            <p:cond delay="0"/>
                                          </p:stCondLst>
                                        </p:cTn>
                                        <p:tgtEl>
                                          <p:spTgt spid="14"/>
                                        </p:tgtEl>
                                        <p:attrNameLst>
                                          <p:attrName>style.visibility</p:attrName>
                                        </p:attrNameLst>
                                      </p:cBhvr>
                                      <p:to>
                                        <p:strVal val="visible"/>
                                      </p:to>
                                    </p:set>
                                    <p:animEffect transition="in" filter="wipe(right)">
                                      <p:cBhvr>
                                        <p:cTn id="80" dur="750"/>
                                        <p:tgtEl>
                                          <p:spTgt spid="14"/>
                                        </p:tgtEl>
                                      </p:cBhvr>
                                    </p:animEffect>
                                  </p:childTnLst>
                                </p:cTn>
                              </p:par>
                              <p:par>
                                <p:cTn id="81" presetID="8" presetClass="emph" presetSubtype="0" fill="hold" grpId="2" nodeType="withEffect">
                                  <p:stCondLst>
                                    <p:cond delay="0"/>
                                  </p:stCondLst>
                                  <p:childTnLst>
                                    <p:animRot by="-21600000">
                                      <p:cBhvr>
                                        <p:cTn id="82" dur="2000" fill="hold"/>
                                        <p:tgtEl>
                                          <p:spTgt spid="2">
                                            <p:txEl>
                                              <p:pRg st="0" end="0"/>
                                            </p:txEl>
                                          </p:spTgt>
                                        </p:tgtEl>
                                        <p:attrNameLst>
                                          <p:attrName>r</p:attrName>
                                        </p:attrNameLst>
                                      </p:cBhvr>
                                    </p:animRot>
                                  </p:childTnLst>
                                </p:cTn>
                              </p:par>
                              <p:par>
                                <p:cTn id="83" presetID="8" presetClass="emph" presetSubtype="0" fill="hold" grpId="2" nodeType="withEffect">
                                  <p:stCondLst>
                                    <p:cond delay="0"/>
                                  </p:stCondLst>
                                  <p:childTnLst>
                                    <p:animRot by="-21600000">
                                      <p:cBhvr>
                                        <p:cTn id="84" dur="2000" fill="hold"/>
                                        <p:tgtEl>
                                          <p:spTgt spid="2">
                                            <p:txEl>
                                              <p:pRg st="1" end="1"/>
                                            </p:txEl>
                                          </p:spTgt>
                                        </p:tgtEl>
                                        <p:attrNameLst>
                                          <p:attrName>r</p:attrName>
                                        </p:attrNameLst>
                                      </p:cBhvr>
                                    </p:animRot>
                                  </p:childTnLst>
                                </p:cTn>
                              </p:par>
                              <p:par>
                                <p:cTn id="85" presetID="10" presetClass="entr" presetSubtype="0" fill="hold" grpId="0" nodeType="with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par>
                                <p:cTn id="88" presetID="10" presetClass="entr" presetSubtype="0" fill="hold" nodeType="withEffect">
                                  <p:stCondLst>
                                    <p:cond delay="750"/>
                                  </p:stCondLst>
                                  <p:childTnLst>
                                    <p:set>
                                      <p:cBhvr>
                                        <p:cTn id="89" dur="1" fill="hold">
                                          <p:stCondLst>
                                            <p:cond delay="0"/>
                                          </p:stCondLst>
                                        </p:cTn>
                                        <p:tgtEl>
                                          <p:spTgt spid="4">
                                            <p:txEl>
                                              <p:pRg st="0" end="0"/>
                                            </p:txEl>
                                          </p:spTgt>
                                        </p:tgtEl>
                                        <p:attrNameLst>
                                          <p:attrName>style.visibility</p:attrName>
                                        </p:attrNameLst>
                                      </p:cBhvr>
                                      <p:to>
                                        <p:strVal val="visible"/>
                                      </p:to>
                                    </p:set>
                                    <p:animEffect transition="in" filter="fade">
                                      <p:cBhvr>
                                        <p:cTn id="90" dur="500"/>
                                        <p:tgtEl>
                                          <p:spTgt spid="4">
                                            <p:txEl>
                                              <p:pRg st="0" end="0"/>
                                            </p:txEl>
                                          </p:spTgt>
                                        </p:tgtEl>
                                      </p:cBhvr>
                                    </p:animEffect>
                                  </p:childTnLst>
                                </p:cTn>
                              </p:par>
                              <p:par>
                                <p:cTn id="91" presetID="6" presetClass="emph" presetSubtype="0" fill="hold" nodeType="withEffect">
                                  <p:stCondLst>
                                    <p:cond delay="1250"/>
                                  </p:stCondLst>
                                  <p:childTnLst>
                                    <p:animScale>
                                      <p:cBhvr>
                                        <p:cTn id="92" dur="2000" fill="hold"/>
                                        <p:tgtEl>
                                          <p:spTgt spid="4">
                                            <p:txEl>
                                              <p:pRg st="0" end="0"/>
                                            </p:txEl>
                                          </p:spTgt>
                                        </p:tgtEl>
                                      </p:cBhvr>
                                      <p:by x="150000" y="150000"/>
                                    </p:animScale>
                                  </p:childTnLst>
                                </p:cTn>
                              </p:par>
                              <p:par>
                                <p:cTn id="93" presetID="16" presetClass="entr" presetSubtype="21" fill="hold" grpId="0" nodeType="withEffect">
                                  <p:stCondLst>
                                    <p:cond delay="2000"/>
                                  </p:stCondLst>
                                  <p:childTnLst>
                                    <p:set>
                                      <p:cBhvr>
                                        <p:cTn id="94" dur="1" fill="hold">
                                          <p:stCondLst>
                                            <p:cond delay="0"/>
                                          </p:stCondLst>
                                        </p:cTn>
                                        <p:tgtEl>
                                          <p:spTgt spid="8"/>
                                        </p:tgtEl>
                                        <p:attrNameLst>
                                          <p:attrName>style.visibility</p:attrName>
                                        </p:attrNameLst>
                                      </p:cBhvr>
                                      <p:to>
                                        <p:strVal val="visible"/>
                                      </p:to>
                                    </p:set>
                                    <p:animEffect transition="in" filter="barn(inVertical)">
                                      <p:cBhvr>
                                        <p:cTn id="9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2" grpId="0" uiExpand="1" build="allAtOnce"/>
      <p:bldP spid="2" grpId="1" build="allAtOnce"/>
      <p:bldP spid="2" grpId="2" uiExpand="1" build="allAtOnce"/>
      <p:bldP spid="3"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77A87-43D3-47D6-9CBF-0451F1B7509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DF44400-D595-11DB-8E01-50459CE912A9}"/>
              </a:ext>
            </a:extLst>
          </p:cNvPr>
          <p:cNvSpPr txBox="1"/>
          <p:nvPr/>
        </p:nvSpPr>
        <p:spPr>
          <a:xfrm>
            <a:off x="533400" y="457200"/>
            <a:ext cx="11125200" cy="6571030"/>
          </a:xfrm>
          <a:prstGeom prst="rect">
            <a:avLst/>
          </a:prstGeom>
          <a:noFill/>
        </p:spPr>
        <p:txBody>
          <a:bodyPr wrap="square" rtlCol="0">
            <a:spAutoFit/>
          </a:bodyPr>
          <a:lstStyle/>
          <a:p>
            <a:pPr marL="514350" indent="-514350">
              <a:spcBef>
                <a:spcPts val="1200"/>
              </a:spcBef>
              <a:spcAft>
                <a:spcPts val="1200"/>
              </a:spcAft>
              <a:tabLst>
                <a:tab pos="688975" algn="l"/>
                <a:tab pos="1198563" algn="l"/>
              </a:tabLst>
            </a:pPr>
            <a:r>
              <a:rPr lang="en-US" sz="4400" b="1" dirty="0">
                <a:effectLst>
                  <a:outerShdw blurRad="38100" dist="38100" dir="2700000" algn="tl">
                    <a:srgbClr val="000000">
                      <a:alpha val="43137"/>
                    </a:srgbClr>
                  </a:outerShdw>
                </a:effectLst>
              </a:rPr>
              <a:t>B.	What Does That Mean?  </a:t>
            </a:r>
          </a:p>
          <a:p>
            <a:pPr marL="514350" indent="-514350">
              <a:spcBef>
                <a:spcPts val="1200"/>
              </a:spcBef>
              <a:spcAft>
                <a:spcPts val="1200"/>
              </a:spcAft>
              <a:tabLst>
                <a:tab pos="688975" algn="l"/>
                <a:tab pos="1198563" algn="l"/>
              </a:tabLst>
            </a:pPr>
            <a:r>
              <a:rPr lang="en-US" sz="4400" dirty="0">
                <a:effectLst>
                  <a:outerShdw blurRad="38100" dist="38100" dir="2700000" algn="tl">
                    <a:srgbClr val="000000">
                      <a:alpha val="43137"/>
                    </a:srgbClr>
                  </a:outerShdw>
                </a:effectLst>
              </a:rPr>
              <a:t>	Their respective 	beliefs are so radically               and substantially </a:t>
            </a:r>
            <a:r>
              <a:rPr lang="en-US" sz="4400" b="1" dirty="0">
                <a:effectLst>
                  <a:outerShdw blurRad="38100" dist="38100" dir="2700000" algn="tl">
                    <a:srgbClr val="000000">
                      <a:alpha val="43137"/>
                    </a:srgbClr>
                  </a:outerShdw>
                </a:effectLst>
                <a:highlight>
                  <a:srgbClr val="0D0D0D"/>
                </a:highlight>
              </a:rPr>
              <a:t>DIFFERENT</a:t>
            </a:r>
            <a:r>
              <a:rPr lang="en-US" sz="4400" dirty="0">
                <a:effectLst>
                  <a:outerShdw blurRad="38100" dist="38100" dir="2700000" algn="tl">
                    <a:srgbClr val="000000">
                      <a:alpha val="43137"/>
                    </a:srgbClr>
                  </a:outerShdw>
                </a:effectLst>
              </a:rPr>
              <a:t> that </a:t>
            </a:r>
          </a:p>
          <a:p>
            <a:pPr marL="514350" indent="-514350">
              <a:spcBef>
                <a:spcPts val="1200"/>
              </a:spcBef>
              <a:spcAft>
                <a:spcPts val="1200"/>
              </a:spcAft>
              <a:tabLst>
                <a:tab pos="688975" algn="l"/>
                <a:tab pos="1198563" algn="l"/>
              </a:tabLst>
            </a:pPr>
            <a:r>
              <a:rPr lang="en-US" sz="4400" dirty="0">
                <a:effectLst>
                  <a:outerShdw blurRad="38100" dist="38100" dir="2700000" algn="tl">
                    <a:srgbClr val="000000">
                      <a:alpha val="43137"/>
                    </a:srgbClr>
                  </a:outerShdw>
                </a:effectLst>
              </a:rPr>
              <a:t>	they </a:t>
            </a:r>
            <a:r>
              <a:rPr lang="en-US" sz="4400" b="1" dirty="0">
                <a:effectLst>
                  <a:outerShdw blurRad="38100" dist="38100" dir="2700000" algn="tl">
                    <a:srgbClr val="000000">
                      <a:alpha val="43137"/>
                    </a:srgbClr>
                  </a:outerShdw>
                </a:effectLst>
                <a:highlight>
                  <a:srgbClr val="0D0D0D"/>
                </a:highlight>
              </a:rPr>
              <a:t>CANNOT ALL BE TRUE</a:t>
            </a:r>
            <a:r>
              <a:rPr lang="en-US" sz="4400" b="1" dirty="0">
                <a:effectLst>
                  <a:outerShdw blurRad="38100" dist="38100" dir="2700000" algn="tl">
                    <a:srgbClr val="000000">
                      <a:alpha val="43137"/>
                    </a:srgbClr>
                  </a:outerShdw>
                </a:effectLst>
              </a:rPr>
              <a:t> 	                                     </a:t>
            </a:r>
            <a:r>
              <a:rPr lang="en-US" sz="4400" b="1" dirty="0">
                <a:effectLst>
                  <a:outerShdw blurRad="38100" dist="38100" dir="2700000" algn="tl">
                    <a:srgbClr val="000000">
                      <a:alpha val="43137"/>
                    </a:srgbClr>
                  </a:outerShdw>
                </a:effectLst>
                <a:highlight>
                  <a:srgbClr val="0D0D0D"/>
                </a:highlight>
              </a:rPr>
              <a:t>AT THE SAME TIME</a:t>
            </a:r>
            <a:r>
              <a:rPr lang="en-US" sz="4400" dirty="0">
                <a:effectLst>
                  <a:outerShdw blurRad="38100" dist="38100" dir="2700000" algn="tl">
                    <a:srgbClr val="000000">
                      <a:alpha val="43137"/>
                    </a:srgbClr>
                  </a:outerShdw>
                </a:effectLst>
              </a:rPr>
              <a:t>. </a:t>
            </a:r>
          </a:p>
          <a:p>
            <a:pPr marL="514350" indent="-514350">
              <a:spcBef>
                <a:spcPts val="1200"/>
              </a:spcBef>
              <a:spcAft>
                <a:spcPts val="1200"/>
              </a:spcAft>
              <a:tabLst>
                <a:tab pos="688975" algn="l"/>
                <a:tab pos="1198563" algn="l"/>
              </a:tabLst>
            </a:pPr>
            <a:r>
              <a:rPr lang="en-US" sz="4400" dirty="0">
                <a:effectLst>
                  <a:outerShdw blurRad="38100" dist="38100" dir="2700000" algn="tl">
                    <a:srgbClr val="000000">
                      <a:alpha val="43137"/>
                    </a:srgbClr>
                  </a:outerShdw>
                </a:effectLst>
              </a:rPr>
              <a:t>	If one is </a:t>
            </a:r>
            <a:r>
              <a:rPr lang="en-US" sz="4400" b="1" dirty="0">
                <a:effectLst>
                  <a:outerShdw blurRad="38100" dist="38100" dir="2700000" algn="tl">
                    <a:srgbClr val="000000">
                      <a:alpha val="43137"/>
                    </a:srgbClr>
                  </a:outerShdw>
                </a:effectLst>
                <a:highlight>
                  <a:srgbClr val="000000"/>
                </a:highlight>
              </a:rPr>
              <a:t>CORRECT</a:t>
            </a:r>
            <a:r>
              <a:rPr lang="en-US" sz="4400" dirty="0">
                <a:effectLst>
                  <a:outerShdw blurRad="38100" dist="38100" dir="2700000" algn="tl">
                    <a:srgbClr val="000000">
                      <a:alpha val="43137"/>
                    </a:srgbClr>
                  </a:outerShdw>
                </a:effectLst>
              </a:rPr>
              <a:t>, then the other                   three creeds must necessarily be </a:t>
            </a:r>
            <a:r>
              <a:rPr lang="en-US" sz="4400" b="1" dirty="0">
                <a:effectLst>
                  <a:outerShdw blurRad="38100" dist="38100" dir="2700000" algn="tl">
                    <a:srgbClr val="000000">
                      <a:alpha val="43137"/>
                    </a:srgbClr>
                  </a:outerShdw>
                </a:effectLst>
                <a:highlight>
                  <a:srgbClr val="000000"/>
                </a:highlight>
              </a:rPr>
              <a:t>FALSE</a:t>
            </a:r>
            <a:r>
              <a:rPr lang="en-US" sz="4400" dirty="0">
                <a:effectLst>
                  <a:outerShdw blurRad="38100" dist="38100" dir="2700000" algn="tl">
                    <a:srgbClr val="000000">
                      <a:alpha val="43137"/>
                    </a:srgbClr>
                  </a:outerShdw>
                </a:effectLst>
              </a:rPr>
              <a:t>.  </a:t>
            </a:r>
          </a:p>
          <a:p>
            <a:pPr marL="514350" indent="-514350">
              <a:lnSpc>
                <a:spcPct val="95000"/>
              </a:lnSpc>
              <a:spcBef>
                <a:spcPts val="600"/>
              </a:spcBef>
              <a:spcAft>
                <a:spcPts val="600"/>
              </a:spcAft>
              <a:tabLst>
                <a:tab pos="688975" algn="l"/>
                <a:tab pos="974725" algn="l"/>
              </a:tabLst>
            </a:pPr>
            <a:r>
              <a:rPr lang="en-US" sz="4000" dirty="0"/>
              <a:t>	</a:t>
            </a:r>
            <a:endParaRPr lang="en-US" sz="4000" dirty="0">
              <a:latin typeface="+mj-lt"/>
            </a:endParaRPr>
          </a:p>
        </p:txBody>
      </p:sp>
      <p:pic>
        <p:nvPicPr>
          <p:cNvPr id="151553" name="Picture 1">
            <a:extLst>
              <a:ext uri="{FF2B5EF4-FFF2-40B4-BE49-F238E27FC236}">
                <a16:creationId xmlns:a16="http://schemas.microsoft.com/office/drawing/2014/main" id="{E613035B-C9E0-1406-92AE-48FB4BC00DB9}"/>
              </a:ext>
            </a:extLst>
          </p:cNvPr>
          <p:cNvPicPr>
            <a:picLocks noChangeAspect="1" noChangeArrowheads="1"/>
          </p:cNvPicPr>
          <p:nvPr/>
        </p:nvPicPr>
        <p:blipFill>
          <a:blip r:embed="rId3" cstate="print"/>
          <a:srcRect/>
          <a:stretch>
            <a:fillRect/>
          </a:stretch>
        </p:blipFill>
        <p:spPr bwMode="auto">
          <a:xfrm>
            <a:off x="3200399" y="1355323"/>
            <a:ext cx="2514601" cy="3064277"/>
          </a:xfrm>
          <a:prstGeom prst="rect">
            <a:avLst/>
          </a:prstGeom>
          <a:noFill/>
          <a:ln w="9525">
            <a:noFill/>
            <a:miter lim="800000"/>
            <a:headEnd/>
            <a:tailEnd/>
          </a:ln>
        </p:spPr>
      </p:pic>
      <p:graphicFrame>
        <p:nvGraphicFramePr>
          <p:cNvPr id="6" name="Diagram 5">
            <a:extLst>
              <a:ext uri="{FF2B5EF4-FFF2-40B4-BE49-F238E27FC236}">
                <a16:creationId xmlns:a16="http://schemas.microsoft.com/office/drawing/2014/main" id="{8ACE6080-A987-61F1-FB5D-E9C61F6161F7}"/>
              </a:ext>
            </a:extLst>
          </p:cNvPr>
          <p:cNvGraphicFramePr/>
          <p:nvPr>
            <p:extLst>
              <p:ext uri="{D42A27DB-BD31-4B8C-83A1-F6EECF244321}">
                <p14:modId xmlns:p14="http://schemas.microsoft.com/office/powerpoint/2010/main" val="3373348215"/>
              </p:ext>
            </p:extLst>
          </p:nvPr>
        </p:nvGraphicFramePr>
        <p:xfrm>
          <a:off x="3657600" y="4159965"/>
          <a:ext cx="4267200" cy="2663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3419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22" presetClass="entr" presetSubtype="2" repeatCount="indefinite" fill="hold" grpId="0" nodeType="withEffect">
                                  <p:stCondLst>
                                    <p:cond delay="750"/>
                                  </p:stCondLst>
                                  <p:childTnLst>
                                    <p:set>
                                      <p:cBhvr>
                                        <p:cTn id="14" dur="1" fill="hold">
                                          <p:stCondLst>
                                            <p:cond delay="0"/>
                                          </p:stCondLst>
                                        </p:cTn>
                                        <p:tgtEl>
                                          <p:spTgt spid="6">
                                            <p:graphicEl>
                                              <a:dgm id="{56DC4A70-BC80-4118-9657-ECB1B2E0FC06}"/>
                                            </p:graphicEl>
                                          </p:spTgt>
                                        </p:tgtEl>
                                        <p:attrNameLst>
                                          <p:attrName>style.visibility</p:attrName>
                                        </p:attrNameLst>
                                      </p:cBhvr>
                                      <p:to>
                                        <p:strVal val="visible"/>
                                      </p:to>
                                    </p:set>
                                    <p:animEffect transition="in" filter="wipe(right)">
                                      <p:cBhvr>
                                        <p:cTn id="15" dur="1000"/>
                                        <p:tgtEl>
                                          <p:spTgt spid="6">
                                            <p:graphicEl>
                                              <a:dgm id="{56DC4A70-BC80-4118-9657-ECB1B2E0FC06}"/>
                                            </p:graphicEl>
                                          </p:spTgt>
                                        </p:tgtEl>
                                      </p:cBhvr>
                                    </p:animEffect>
                                  </p:childTnLst>
                                </p:cTn>
                              </p:par>
                              <p:par>
                                <p:cTn id="16" presetID="22" presetClass="entr" presetSubtype="8" repeatCount="indefinite" fill="hold" grpId="0" nodeType="withEffect">
                                  <p:stCondLst>
                                    <p:cond delay="750"/>
                                  </p:stCondLst>
                                  <p:childTnLst>
                                    <p:set>
                                      <p:cBhvr>
                                        <p:cTn id="17" dur="1" fill="hold">
                                          <p:stCondLst>
                                            <p:cond delay="0"/>
                                          </p:stCondLst>
                                        </p:cTn>
                                        <p:tgtEl>
                                          <p:spTgt spid="6">
                                            <p:graphicEl>
                                              <a:dgm id="{6B36BDFA-5383-4E25-9EC2-6C95DAE4F359}"/>
                                            </p:graphicEl>
                                          </p:spTgt>
                                        </p:tgtEl>
                                        <p:attrNameLst>
                                          <p:attrName>style.visibility</p:attrName>
                                        </p:attrNameLst>
                                      </p:cBhvr>
                                      <p:to>
                                        <p:strVal val="visible"/>
                                      </p:to>
                                    </p:set>
                                    <p:animEffect transition="in" filter="wipe(left)">
                                      <p:cBhvr>
                                        <p:cTn id="18" dur="1000"/>
                                        <p:tgtEl>
                                          <p:spTgt spid="6">
                                            <p:graphicEl>
                                              <a:dgm id="{6B36BDFA-5383-4E25-9EC2-6C95DAE4F359}"/>
                                            </p:graphicEl>
                                          </p:spTgt>
                                        </p:tgtEl>
                                      </p:cBhvr>
                                    </p:animEffect>
                                  </p:childTnLst>
                                </p:cTn>
                              </p:par>
                              <p:par>
                                <p:cTn id="19" presetID="10" presetClass="entr" presetSubtype="0" fill="hold" nodeType="withEffect">
                                  <p:stCondLst>
                                    <p:cond delay="4500"/>
                                  </p:stCondLst>
                                  <p:iterate type="lt">
                                    <p:tmPct val="12000"/>
                                  </p:iterate>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par>
                                <p:cTn id="22" presetID="2" presetClass="exit" presetSubtype="8" fill="hold" grpId="1" nodeType="withEffect">
                                  <p:stCondLst>
                                    <p:cond delay="4500"/>
                                  </p:stCondLst>
                                  <p:childTnLst>
                                    <p:anim calcmode="lin" valueType="num">
                                      <p:cBhvr additive="base">
                                        <p:cTn id="23" dur="4250"/>
                                        <p:tgtEl>
                                          <p:spTgt spid="6">
                                            <p:graphicEl>
                                              <a:dgm id="{56DC4A70-BC80-4118-9657-ECB1B2E0FC06}"/>
                                            </p:graphicEl>
                                          </p:spTgt>
                                        </p:tgtEl>
                                        <p:attrNameLst>
                                          <p:attrName>ppt_x</p:attrName>
                                        </p:attrNameLst>
                                      </p:cBhvr>
                                      <p:tavLst>
                                        <p:tav tm="0">
                                          <p:val>
                                            <p:strVal val="ppt_x"/>
                                          </p:val>
                                        </p:tav>
                                        <p:tav tm="100000">
                                          <p:val>
                                            <p:strVal val="0-ppt_w/2"/>
                                          </p:val>
                                        </p:tav>
                                      </p:tavLst>
                                    </p:anim>
                                    <p:anim calcmode="lin" valueType="num">
                                      <p:cBhvr additive="base">
                                        <p:cTn id="24" dur="4250"/>
                                        <p:tgtEl>
                                          <p:spTgt spid="6">
                                            <p:graphicEl>
                                              <a:dgm id="{56DC4A70-BC80-4118-9657-ECB1B2E0FC06}"/>
                                            </p:graphicEl>
                                          </p:spTgt>
                                        </p:tgtEl>
                                        <p:attrNameLst>
                                          <p:attrName>ppt_y</p:attrName>
                                        </p:attrNameLst>
                                      </p:cBhvr>
                                      <p:tavLst>
                                        <p:tav tm="0">
                                          <p:val>
                                            <p:strVal val="ppt_y"/>
                                          </p:val>
                                        </p:tav>
                                        <p:tav tm="100000">
                                          <p:val>
                                            <p:strVal val="ppt_y"/>
                                          </p:val>
                                        </p:tav>
                                      </p:tavLst>
                                    </p:anim>
                                    <p:set>
                                      <p:cBhvr>
                                        <p:cTn id="25" dur="1" fill="hold">
                                          <p:stCondLst>
                                            <p:cond delay="4249"/>
                                          </p:stCondLst>
                                        </p:cTn>
                                        <p:tgtEl>
                                          <p:spTgt spid="6">
                                            <p:graphicEl>
                                              <a:dgm id="{56DC4A70-BC80-4118-9657-ECB1B2E0FC06}"/>
                                            </p:graphicEl>
                                          </p:spTgt>
                                        </p:tgtEl>
                                        <p:attrNameLst>
                                          <p:attrName>style.visibility</p:attrName>
                                        </p:attrNameLst>
                                      </p:cBhvr>
                                      <p:to>
                                        <p:strVal val="hidden"/>
                                      </p:to>
                                    </p:set>
                                  </p:childTnLst>
                                </p:cTn>
                              </p:par>
                              <p:par>
                                <p:cTn id="26" presetID="2" presetClass="exit" presetSubtype="2" fill="hold" grpId="1" nodeType="withEffect">
                                  <p:stCondLst>
                                    <p:cond delay="4500"/>
                                  </p:stCondLst>
                                  <p:childTnLst>
                                    <p:anim calcmode="lin" valueType="num">
                                      <p:cBhvr additive="base">
                                        <p:cTn id="27" dur="4250"/>
                                        <p:tgtEl>
                                          <p:spTgt spid="6">
                                            <p:graphicEl>
                                              <a:dgm id="{6B36BDFA-5383-4E25-9EC2-6C95DAE4F359}"/>
                                            </p:graphicEl>
                                          </p:spTgt>
                                        </p:tgtEl>
                                        <p:attrNameLst>
                                          <p:attrName>ppt_x</p:attrName>
                                        </p:attrNameLst>
                                      </p:cBhvr>
                                      <p:tavLst>
                                        <p:tav tm="0">
                                          <p:val>
                                            <p:strVal val="ppt_x"/>
                                          </p:val>
                                        </p:tav>
                                        <p:tav tm="100000">
                                          <p:val>
                                            <p:strVal val="1+ppt_w/2"/>
                                          </p:val>
                                        </p:tav>
                                      </p:tavLst>
                                    </p:anim>
                                    <p:anim calcmode="lin" valueType="num">
                                      <p:cBhvr additive="base">
                                        <p:cTn id="28" dur="4250"/>
                                        <p:tgtEl>
                                          <p:spTgt spid="6">
                                            <p:graphicEl>
                                              <a:dgm id="{6B36BDFA-5383-4E25-9EC2-6C95DAE4F359}"/>
                                            </p:graphicEl>
                                          </p:spTgt>
                                        </p:tgtEl>
                                        <p:attrNameLst>
                                          <p:attrName>ppt_y</p:attrName>
                                        </p:attrNameLst>
                                      </p:cBhvr>
                                      <p:tavLst>
                                        <p:tav tm="0">
                                          <p:val>
                                            <p:strVal val="ppt_y"/>
                                          </p:val>
                                        </p:tav>
                                        <p:tav tm="100000">
                                          <p:val>
                                            <p:strVal val="ppt_y"/>
                                          </p:val>
                                        </p:tav>
                                      </p:tavLst>
                                    </p:anim>
                                    <p:set>
                                      <p:cBhvr>
                                        <p:cTn id="29" dur="1" fill="hold">
                                          <p:stCondLst>
                                            <p:cond delay="4249"/>
                                          </p:stCondLst>
                                        </p:cTn>
                                        <p:tgtEl>
                                          <p:spTgt spid="6">
                                            <p:graphicEl>
                                              <a:dgm id="{6B36BDFA-5383-4E25-9EC2-6C95DAE4F359}"/>
                                            </p:graphic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iterate type="lt">
                                    <p:tmPct val="12000"/>
                                  </p:iterate>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500"/>
                                        <p:tgtEl>
                                          <p:spTgt spid="4">
                                            <p:txEl>
                                              <p:pRg st="3" end="3"/>
                                            </p:txEl>
                                          </p:spTgt>
                                        </p:tgtEl>
                                      </p:cBhvr>
                                    </p:animEffect>
                                  </p:childTnLst>
                                </p:cTn>
                              </p:par>
                              <p:par>
                                <p:cTn id="35" presetID="10" presetClass="exit" presetSubtype="0" fill="hold" nodeType="withEffect">
                                  <p:stCondLst>
                                    <p:cond delay="0"/>
                                  </p:stCondLst>
                                  <p:iterate type="lt">
                                    <p:tmPct val="0"/>
                                  </p:iterate>
                                  <p:childTnLst>
                                    <p:animEffect transition="out" filter="fade">
                                      <p:cBhvr>
                                        <p:cTn id="36" dur="500"/>
                                        <p:tgtEl>
                                          <p:spTgt spid="4">
                                            <p:txEl>
                                              <p:pRg st="1" end="1"/>
                                            </p:txEl>
                                          </p:spTgt>
                                        </p:tgtEl>
                                      </p:cBhvr>
                                    </p:animEffect>
                                    <p:set>
                                      <p:cBhvr>
                                        <p:cTn id="37" dur="1" fill="hold">
                                          <p:stCondLst>
                                            <p:cond delay="499"/>
                                          </p:stCondLst>
                                        </p:cTn>
                                        <p:tgtEl>
                                          <p:spTgt spid="4">
                                            <p:txEl>
                                              <p:pRg st="1" end="1"/>
                                            </p:txEl>
                                          </p:spTgt>
                                        </p:tgtEl>
                                        <p:attrNameLst>
                                          <p:attrName>style.visibility</p:attrName>
                                        </p:attrNameLst>
                                      </p:cBhvr>
                                      <p:to>
                                        <p:strVal val="hidden"/>
                                      </p:to>
                                    </p:set>
                                  </p:childTnLst>
                                </p:cTn>
                              </p:par>
                              <p:par>
                                <p:cTn id="38" presetID="10" presetClass="exit" presetSubtype="0" fill="hold" nodeType="withEffect">
                                  <p:stCondLst>
                                    <p:cond delay="0"/>
                                  </p:stCondLst>
                                  <p:iterate type="lt">
                                    <p:tmPct val="0"/>
                                  </p:iterate>
                                  <p:childTnLst>
                                    <p:animEffect transition="out" filter="fade">
                                      <p:cBhvr>
                                        <p:cTn id="39" dur="500"/>
                                        <p:tgtEl>
                                          <p:spTgt spid="4">
                                            <p:txEl>
                                              <p:pRg st="2" end="2"/>
                                            </p:txEl>
                                          </p:spTgt>
                                        </p:tgtEl>
                                      </p:cBhvr>
                                    </p:animEffect>
                                    <p:set>
                                      <p:cBhvr>
                                        <p:cTn id="40" dur="1" fill="hold">
                                          <p:stCondLst>
                                            <p:cond delay="499"/>
                                          </p:stCondLst>
                                        </p:cTn>
                                        <p:tgtEl>
                                          <p:spTgt spid="4">
                                            <p:txEl>
                                              <p:pRg st="2" end="2"/>
                                            </p:txEl>
                                          </p:spTgt>
                                        </p:tgtEl>
                                        <p:attrNameLst>
                                          <p:attrName>style.visibility</p:attrName>
                                        </p:attrNameLst>
                                      </p:cBhvr>
                                      <p:to>
                                        <p:strVal val="hidden"/>
                                      </p:to>
                                    </p:set>
                                  </p:childTnLst>
                                </p:cTn>
                              </p:par>
                              <p:par>
                                <p:cTn id="41" presetID="2" presetClass="entr" presetSubtype="1" fill="hold" nodeType="withEffect">
                                  <p:stCondLst>
                                    <p:cond delay="1000"/>
                                  </p:stCondLst>
                                  <p:childTnLst>
                                    <p:set>
                                      <p:cBhvr>
                                        <p:cTn id="42" dur="1" fill="hold">
                                          <p:stCondLst>
                                            <p:cond delay="0"/>
                                          </p:stCondLst>
                                        </p:cTn>
                                        <p:tgtEl>
                                          <p:spTgt spid="151553"/>
                                        </p:tgtEl>
                                        <p:attrNameLst>
                                          <p:attrName>style.visibility</p:attrName>
                                        </p:attrNameLst>
                                      </p:cBhvr>
                                      <p:to>
                                        <p:strVal val="visible"/>
                                      </p:to>
                                    </p:set>
                                    <p:anim calcmode="lin" valueType="num">
                                      <p:cBhvr additive="base">
                                        <p:cTn id="43" dur="2000" fill="hold"/>
                                        <p:tgtEl>
                                          <p:spTgt spid="151553"/>
                                        </p:tgtEl>
                                        <p:attrNameLst>
                                          <p:attrName>ppt_x</p:attrName>
                                        </p:attrNameLst>
                                      </p:cBhvr>
                                      <p:tavLst>
                                        <p:tav tm="0">
                                          <p:val>
                                            <p:strVal val="#ppt_x"/>
                                          </p:val>
                                        </p:tav>
                                        <p:tav tm="100000">
                                          <p:val>
                                            <p:strVal val="#ppt_x"/>
                                          </p:val>
                                        </p:tav>
                                      </p:tavLst>
                                    </p:anim>
                                    <p:anim calcmode="lin" valueType="num">
                                      <p:cBhvr additive="base">
                                        <p:cTn id="44" dur="2000" fill="hold"/>
                                        <p:tgtEl>
                                          <p:spTgt spid="151553"/>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1000"/>
                                  </p:stCondLst>
                                  <p:childTnLst>
                                    <p:animRot by="21600000">
                                      <p:cBhvr>
                                        <p:cTn id="46" dur="2500" fill="hold"/>
                                        <p:tgtEl>
                                          <p:spTgt spid="1515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Graphic spid="6" grpId="1" uiExpand="1">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reeway">
            <a:hlinkClick r:id="" action="ppaction://media"/>
            <a:extLst>
              <a:ext uri="{FF2B5EF4-FFF2-40B4-BE49-F238E27FC236}">
                <a16:creationId xmlns:a16="http://schemas.microsoft.com/office/drawing/2014/main" id="{127F6A00-7F1C-91D4-72C5-F0CD89E1E22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783" y="-13856"/>
            <a:ext cx="12216631" cy="6871855"/>
          </a:xfrm>
          <a:prstGeom prst="rect">
            <a:avLst/>
          </a:prstGeom>
        </p:spPr>
      </p:pic>
      <p:sp>
        <p:nvSpPr>
          <p:cNvPr id="5" name="Rectangle 4">
            <a:extLst>
              <a:ext uri="{FF2B5EF4-FFF2-40B4-BE49-F238E27FC236}">
                <a16:creationId xmlns:a16="http://schemas.microsoft.com/office/drawing/2014/main" id="{884902AA-9EF2-023D-0729-F7AA0444D310}"/>
              </a:ext>
            </a:extLst>
          </p:cNvPr>
          <p:cNvSpPr/>
          <p:nvPr/>
        </p:nvSpPr>
        <p:spPr>
          <a:xfrm>
            <a:off x="838200" y="365760"/>
            <a:ext cx="10668000" cy="2057400"/>
          </a:xfrm>
          <a:custGeom>
            <a:avLst/>
            <a:gdLst>
              <a:gd name="connsiteX0" fmla="*/ 0 w 10668000"/>
              <a:gd name="connsiteY0" fmla="*/ 0 h 2057400"/>
              <a:gd name="connsiteX1" fmla="*/ 666750 w 10668000"/>
              <a:gd name="connsiteY1" fmla="*/ 0 h 2057400"/>
              <a:gd name="connsiteX2" fmla="*/ 1546860 w 10668000"/>
              <a:gd name="connsiteY2" fmla="*/ 0 h 2057400"/>
              <a:gd name="connsiteX3" fmla="*/ 2213610 w 10668000"/>
              <a:gd name="connsiteY3" fmla="*/ 0 h 2057400"/>
              <a:gd name="connsiteX4" fmla="*/ 3093720 w 10668000"/>
              <a:gd name="connsiteY4" fmla="*/ 0 h 2057400"/>
              <a:gd name="connsiteX5" fmla="*/ 3653790 w 10668000"/>
              <a:gd name="connsiteY5" fmla="*/ 0 h 2057400"/>
              <a:gd name="connsiteX6" fmla="*/ 4000500 w 10668000"/>
              <a:gd name="connsiteY6" fmla="*/ 0 h 2057400"/>
              <a:gd name="connsiteX7" fmla="*/ 4667250 w 10668000"/>
              <a:gd name="connsiteY7" fmla="*/ 0 h 2057400"/>
              <a:gd name="connsiteX8" fmla="*/ 5013960 w 10668000"/>
              <a:gd name="connsiteY8" fmla="*/ 0 h 2057400"/>
              <a:gd name="connsiteX9" fmla="*/ 5680710 w 10668000"/>
              <a:gd name="connsiteY9" fmla="*/ 0 h 2057400"/>
              <a:gd name="connsiteX10" fmla="*/ 6454140 w 10668000"/>
              <a:gd name="connsiteY10" fmla="*/ 0 h 2057400"/>
              <a:gd name="connsiteX11" fmla="*/ 7227570 w 10668000"/>
              <a:gd name="connsiteY11" fmla="*/ 0 h 2057400"/>
              <a:gd name="connsiteX12" fmla="*/ 7574280 w 10668000"/>
              <a:gd name="connsiteY12" fmla="*/ 0 h 2057400"/>
              <a:gd name="connsiteX13" fmla="*/ 8027670 w 10668000"/>
              <a:gd name="connsiteY13" fmla="*/ 0 h 2057400"/>
              <a:gd name="connsiteX14" fmla="*/ 8374380 w 10668000"/>
              <a:gd name="connsiteY14" fmla="*/ 0 h 2057400"/>
              <a:gd name="connsiteX15" fmla="*/ 9041130 w 10668000"/>
              <a:gd name="connsiteY15" fmla="*/ 0 h 2057400"/>
              <a:gd name="connsiteX16" fmla="*/ 9707880 w 10668000"/>
              <a:gd name="connsiteY16" fmla="*/ 0 h 2057400"/>
              <a:gd name="connsiteX17" fmla="*/ 10668000 w 10668000"/>
              <a:gd name="connsiteY17" fmla="*/ 0 h 2057400"/>
              <a:gd name="connsiteX18" fmla="*/ 10668000 w 10668000"/>
              <a:gd name="connsiteY18" fmla="*/ 726948 h 2057400"/>
              <a:gd name="connsiteX19" fmla="*/ 10668000 w 10668000"/>
              <a:gd name="connsiteY19" fmla="*/ 1433322 h 2057400"/>
              <a:gd name="connsiteX20" fmla="*/ 10668000 w 10668000"/>
              <a:gd name="connsiteY20" fmla="*/ 2057400 h 2057400"/>
              <a:gd name="connsiteX21" fmla="*/ 10107930 w 10668000"/>
              <a:gd name="connsiteY21" fmla="*/ 2057400 h 2057400"/>
              <a:gd name="connsiteX22" fmla="*/ 9547860 w 10668000"/>
              <a:gd name="connsiteY22" fmla="*/ 2057400 h 2057400"/>
              <a:gd name="connsiteX23" fmla="*/ 8987790 w 10668000"/>
              <a:gd name="connsiteY23" fmla="*/ 2057400 h 2057400"/>
              <a:gd name="connsiteX24" fmla="*/ 8321040 w 10668000"/>
              <a:gd name="connsiteY24" fmla="*/ 2057400 h 2057400"/>
              <a:gd name="connsiteX25" fmla="*/ 7974330 w 10668000"/>
              <a:gd name="connsiteY25" fmla="*/ 2057400 h 2057400"/>
              <a:gd name="connsiteX26" fmla="*/ 7094220 w 10668000"/>
              <a:gd name="connsiteY26" fmla="*/ 2057400 h 2057400"/>
              <a:gd name="connsiteX27" fmla="*/ 6640830 w 10668000"/>
              <a:gd name="connsiteY27" fmla="*/ 2057400 h 2057400"/>
              <a:gd name="connsiteX28" fmla="*/ 6187440 w 10668000"/>
              <a:gd name="connsiteY28" fmla="*/ 2057400 h 2057400"/>
              <a:gd name="connsiteX29" fmla="*/ 5307330 w 10668000"/>
              <a:gd name="connsiteY29" fmla="*/ 2057400 h 2057400"/>
              <a:gd name="connsiteX30" fmla="*/ 4427220 w 10668000"/>
              <a:gd name="connsiteY30" fmla="*/ 2057400 h 2057400"/>
              <a:gd name="connsiteX31" fmla="*/ 3867150 w 10668000"/>
              <a:gd name="connsiteY31" fmla="*/ 2057400 h 2057400"/>
              <a:gd name="connsiteX32" fmla="*/ 3093720 w 10668000"/>
              <a:gd name="connsiteY32" fmla="*/ 2057400 h 2057400"/>
              <a:gd name="connsiteX33" fmla="*/ 2213610 w 10668000"/>
              <a:gd name="connsiteY33" fmla="*/ 2057400 h 2057400"/>
              <a:gd name="connsiteX34" fmla="*/ 1546860 w 10668000"/>
              <a:gd name="connsiteY34" fmla="*/ 2057400 h 2057400"/>
              <a:gd name="connsiteX35" fmla="*/ 773430 w 10668000"/>
              <a:gd name="connsiteY35" fmla="*/ 2057400 h 2057400"/>
              <a:gd name="connsiteX36" fmla="*/ 0 w 10668000"/>
              <a:gd name="connsiteY36" fmla="*/ 2057400 h 2057400"/>
              <a:gd name="connsiteX37" fmla="*/ 0 w 10668000"/>
              <a:gd name="connsiteY37" fmla="*/ 1371600 h 2057400"/>
              <a:gd name="connsiteX38" fmla="*/ 0 w 10668000"/>
              <a:gd name="connsiteY38" fmla="*/ 726948 h 2057400"/>
              <a:gd name="connsiteX39" fmla="*/ 0 w 10668000"/>
              <a:gd name="connsiteY39" fmla="*/ 0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668000" h="2057400" fill="none" extrusionOk="0">
                <a:moveTo>
                  <a:pt x="0" y="0"/>
                </a:moveTo>
                <a:cubicBezTo>
                  <a:pt x="197826" y="-18939"/>
                  <a:pt x="430733" y="19992"/>
                  <a:pt x="666750" y="0"/>
                </a:cubicBezTo>
                <a:cubicBezTo>
                  <a:pt x="902767" y="-19992"/>
                  <a:pt x="1281828" y="-41334"/>
                  <a:pt x="1546860" y="0"/>
                </a:cubicBezTo>
                <a:cubicBezTo>
                  <a:pt x="1811892" y="41334"/>
                  <a:pt x="1994427" y="-28988"/>
                  <a:pt x="2213610" y="0"/>
                </a:cubicBezTo>
                <a:cubicBezTo>
                  <a:pt x="2432793" y="28988"/>
                  <a:pt x="2786723" y="-42996"/>
                  <a:pt x="3093720" y="0"/>
                </a:cubicBezTo>
                <a:cubicBezTo>
                  <a:pt x="3400717" y="42996"/>
                  <a:pt x="3406310" y="15336"/>
                  <a:pt x="3653790" y="0"/>
                </a:cubicBezTo>
                <a:cubicBezTo>
                  <a:pt x="3901270" y="-15336"/>
                  <a:pt x="3848553" y="-13518"/>
                  <a:pt x="4000500" y="0"/>
                </a:cubicBezTo>
                <a:cubicBezTo>
                  <a:pt x="4152447" y="13518"/>
                  <a:pt x="4488800" y="-2534"/>
                  <a:pt x="4667250" y="0"/>
                </a:cubicBezTo>
                <a:cubicBezTo>
                  <a:pt x="4845700" y="2534"/>
                  <a:pt x="4933819" y="4485"/>
                  <a:pt x="5013960" y="0"/>
                </a:cubicBezTo>
                <a:cubicBezTo>
                  <a:pt x="5094101" y="-4485"/>
                  <a:pt x="5362375" y="-12180"/>
                  <a:pt x="5680710" y="0"/>
                </a:cubicBezTo>
                <a:cubicBezTo>
                  <a:pt x="5999045" y="12180"/>
                  <a:pt x="6236633" y="1854"/>
                  <a:pt x="6454140" y="0"/>
                </a:cubicBezTo>
                <a:cubicBezTo>
                  <a:pt x="6671647" y="-1854"/>
                  <a:pt x="7060486" y="-845"/>
                  <a:pt x="7227570" y="0"/>
                </a:cubicBezTo>
                <a:cubicBezTo>
                  <a:pt x="7394654" y="845"/>
                  <a:pt x="7489185" y="-14053"/>
                  <a:pt x="7574280" y="0"/>
                </a:cubicBezTo>
                <a:cubicBezTo>
                  <a:pt x="7659375" y="14053"/>
                  <a:pt x="7816921" y="5176"/>
                  <a:pt x="8027670" y="0"/>
                </a:cubicBezTo>
                <a:cubicBezTo>
                  <a:pt x="8238419" y="-5176"/>
                  <a:pt x="8248762" y="14395"/>
                  <a:pt x="8374380" y="0"/>
                </a:cubicBezTo>
                <a:cubicBezTo>
                  <a:pt x="8499998" y="-14395"/>
                  <a:pt x="8822584" y="-31679"/>
                  <a:pt x="9041130" y="0"/>
                </a:cubicBezTo>
                <a:cubicBezTo>
                  <a:pt x="9259676" y="31679"/>
                  <a:pt x="9439409" y="20091"/>
                  <a:pt x="9707880" y="0"/>
                </a:cubicBezTo>
                <a:cubicBezTo>
                  <a:pt x="9976351" y="-20091"/>
                  <a:pt x="10232720" y="45406"/>
                  <a:pt x="10668000" y="0"/>
                </a:cubicBezTo>
                <a:cubicBezTo>
                  <a:pt x="10658346" y="275807"/>
                  <a:pt x="10653335" y="438173"/>
                  <a:pt x="10668000" y="726948"/>
                </a:cubicBezTo>
                <a:cubicBezTo>
                  <a:pt x="10682665" y="1015723"/>
                  <a:pt x="10692948" y="1125794"/>
                  <a:pt x="10668000" y="1433322"/>
                </a:cubicBezTo>
                <a:cubicBezTo>
                  <a:pt x="10643052" y="1740850"/>
                  <a:pt x="10676136" y="1812022"/>
                  <a:pt x="10668000" y="2057400"/>
                </a:cubicBezTo>
                <a:cubicBezTo>
                  <a:pt x="10469524" y="2074720"/>
                  <a:pt x="10305154" y="2037832"/>
                  <a:pt x="10107930" y="2057400"/>
                </a:cubicBezTo>
                <a:cubicBezTo>
                  <a:pt x="9910706" y="2076969"/>
                  <a:pt x="9806570" y="2047662"/>
                  <a:pt x="9547860" y="2057400"/>
                </a:cubicBezTo>
                <a:cubicBezTo>
                  <a:pt x="9289150" y="2067139"/>
                  <a:pt x="9187374" y="2055110"/>
                  <a:pt x="8987790" y="2057400"/>
                </a:cubicBezTo>
                <a:cubicBezTo>
                  <a:pt x="8788206" y="2059691"/>
                  <a:pt x="8495160" y="2042386"/>
                  <a:pt x="8321040" y="2057400"/>
                </a:cubicBezTo>
                <a:cubicBezTo>
                  <a:pt x="8146920" y="2072415"/>
                  <a:pt x="8054566" y="2074500"/>
                  <a:pt x="7974330" y="2057400"/>
                </a:cubicBezTo>
                <a:cubicBezTo>
                  <a:pt x="7894094" y="2040301"/>
                  <a:pt x="7283258" y="2075648"/>
                  <a:pt x="7094220" y="2057400"/>
                </a:cubicBezTo>
                <a:cubicBezTo>
                  <a:pt x="6905182" y="2039153"/>
                  <a:pt x="6812325" y="2048482"/>
                  <a:pt x="6640830" y="2057400"/>
                </a:cubicBezTo>
                <a:cubicBezTo>
                  <a:pt x="6469335" y="2066319"/>
                  <a:pt x="6348269" y="2061323"/>
                  <a:pt x="6187440" y="2057400"/>
                </a:cubicBezTo>
                <a:cubicBezTo>
                  <a:pt x="6026611" y="2053478"/>
                  <a:pt x="5633396" y="2023137"/>
                  <a:pt x="5307330" y="2057400"/>
                </a:cubicBezTo>
                <a:cubicBezTo>
                  <a:pt x="4981264" y="2091664"/>
                  <a:pt x="4828552" y="2038257"/>
                  <a:pt x="4427220" y="2057400"/>
                </a:cubicBezTo>
                <a:cubicBezTo>
                  <a:pt x="4025888" y="2076544"/>
                  <a:pt x="4038106" y="2042159"/>
                  <a:pt x="3867150" y="2057400"/>
                </a:cubicBezTo>
                <a:cubicBezTo>
                  <a:pt x="3696194" y="2072642"/>
                  <a:pt x="3272167" y="2052231"/>
                  <a:pt x="3093720" y="2057400"/>
                </a:cubicBezTo>
                <a:cubicBezTo>
                  <a:pt x="2915273" y="2062570"/>
                  <a:pt x="2617449" y="2084858"/>
                  <a:pt x="2213610" y="2057400"/>
                </a:cubicBezTo>
                <a:cubicBezTo>
                  <a:pt x="1809771" y="2029943"/>
                  <a:pt x="1815748" y="2081822"/>
                  <a:pt x="1546860" y="2057400"/>
                </a:cubicBezTo>
                <a:cubicBezTo>
                  <a:pt x="1277972" y="2032979"/>
                  <a:pt x="981250" y="2047049"/>
                  <a:pt x="773430" y="2057400"/>
                </a:cubicBezTo>
                <a:cubicBezTo>
                  <a:pt x="565610" y="2067752"/>
                  <a:pt x="330846" y="2059694"/>
                  <a:pt x="0" y="2057400"/>
                </a:cubicBezTo>
                <a:cubicBezTo>
                  <a:pt x="-10842" y="1865778"/>
                  <a:pt x="28655" y="1580985"/>
                  <a:pt x="0" y="1371600"/>
                </a:cubicBezTo>
                <a:cubicBezTo>
                  <a:pt x="-28655" y="1162215"/>
                  <a:pt x="10937" y="1047819"/>
                  <a:pt x="0" y="726948"/>
                </a:cubicBezTo>
                <a:cubicBezTo>
                  <a:pt x="-10937" y="406077"/>
                  <a:pt x="-29711" y="158718"/>
                  <a:pt x="0" y="0"/>
                </a:cubicBezTo>
                <a:close/>
              </a:path>
              <a:path w="10668000" h="2057400" stroke="0" extrusionOk="0">
                <a:moveTo>
                  <a:pt x="0" y="0"/>
                </a:moveTo>
                <a:cubicBezTo>
                  <a:pt x="156227" y="16455"/>
                  <a:pt x="275210" y="-11741"/>
                  <a:pt x="346710" y="0"/>
                </a:cubicBezTo>
                <a:cubicBezTo>
                  <a:pt x="418210" y="11741"/>
                  <a:pt x="761428" y="-8663"/>
                  <a:pt x="1120140" y="0"/>
                </a:cubicBezTo>
                <a:cubicBezTo>
                  <a:pt x="1478852" y="8663"/>
                  <a:pt x="1706352" y="-15513"/>
                  <a:pt x="1893570" y="0"/>
                </a:cubicBezTo>
                <a:cubicBezTo>
                  <a:pt x="2080788" y="15513"/>
                  <a:pt x="2151221" y="-4111"/>
                  <a:pt x="2240280" y="0"/>
                </a:cubicBezTo>
                <a:cubicBezTo>
                  <a:pt x="2329339" y="4111"/>
                  <a:pt x="2815417" y="-40920"/>
                  <a:pt x="3120390" y="0"/>
                </a:cubicBezTo>
                <a:cubicBezTo>
                  <a:pt x="3425363" y="40920"/>
                  <a:pt x="3334711" y="-15448"/>
                  <a:pt x="3467100" y="0"/>
                </a:cubicBezTo>
                <a:cubicBezTo>
                  <a:pt x="3599489" y="15448"/>
                  <a:pt x="4109899" y="31983"/>
                  <a:pt x="4347210" y="0"/>
                </a:cubicBezTo>
                <a:cubicBezTo>
                  <a:pt x="4584521" y="-31983"/>
                  <a:pt x="4694992" y="-5419"/>
                  <a:pt x="4800600" y="0"/>
                </a:cubicBezTo>
                <a:cubicBezTo>
                  <a:pt x="4906208" y="5419"/>
                  <a:pt x="5322626" y="2364"/>
                  <a:pt x="5680710" y="0"/>
                </a:cubicBezTo>
                <a:cubicBezTo>
                  <a:pt x="6038794" y="-2364"/>
                  <a:pt x="5946958" y="-4598"/>
                  <a:pt x="6134100" y="0"/>
                </a:cubicBezTo>
                <a:cubicBezTo>
                  <a:pt x="6321242" y="4598"/>
                  <a:pt x="6397026" y="-8667"/>
                  <a:pt x="6587490" y="0"/>
                </a:cubicBezTo>
                <a:cubicBezTo>
                  <a:pt x="6777954" y="8667"/>
                  <a:pt x="7272293" y="-34653"/>
                  <a:pt x="7467600" y="0"/>
                </a:cubicBezTo>
                <a:cubicBezTo>
                  <a:pt x="7662907" y="34653"/>
                  <a:pt x="8011481" y="22367"/>
                  <a:pt x="8347710" y="0"/>
                </a:cubicBezTo>
                <a:cubicBezTo>
                  <a:pt x="8683939" y="-22367"/>
                  <a:pt x="8777081" y="-8020"/>
                  <a:pt x="9121140" y="0"/>
                </a:cubicBezTo>
                <a:cubicBezTo>
                  <a:pt x="9465199" y="8020"/>
                  <a:pt x="9582232" y="163"/>
                  <a:pt x="10001250" y="0"/>
                </a:cubicBezTo>
                <a:cubicBezTo>
                  <a:pt x="10420268" y="-163"/>
                  <a:pt x="10361287" y="-19861"/>
                  <a:pt x="10668000" y="0"/>
                </a:cubicBezTo>
                <a:cubicBezTo>
                  <a:pt x="10639420" y="278668"/>
                  <a:pt x="10682895" y="481871"/>
                  <a:pt x="10668000" y="685800"/>
                </a:cubicBezTo>
                <a:cubicBezTo>
                  <a:pt x="10653105" y="889729"/>
                  <a:pt x="10642253" y="1134153"/>
                  <a:pt x="10668000" y="1330452"/>
                </a:cubicBezTo>
                <a:cubicBezTo>
                  <a:pt x="10693747" y="1526751"/>
                  <a:pt x="10642143" y="1831505"/>
                  <a:pt x="10668000" y="2057400"/>
                </a:cubicBezTo>
                <a:cubicBezTo>
                  <a:pt x="10512392" y="2076273"/>
                  <a:pt x="10155652" y="2034754"/>
                  <a:pt x="10001250" y="2057400"/>
                </a:cubicBezTo>
                <a:cubicBezTo>
                  <a:pt x="9846848" y="2080047"/>
                  <a:pt x="9445161" y="2014856"/>
                  <a:pt x="9121140" y="2057400"/>
                </a:cubicBezTo>
                <a:cubicBezTo>
                  <a:pt x="8797119" y="2099945"/>
                  <a:pt x="8915138" y="2040301"/>
                  <a:pt x="8774430" y="2057400"/>
                </a:cubicBezTo>
                <a:cubicBezTo>
                  <a:pt x="8633722" y="2074500"/>
                  <a:pt x="8269742" y="2027066"/>
                  <a:pt x="7894320" y="2057400"/>
                </a:cubicBezTo>
                <a:cubicBezTo>
                  <a:pt x="7518898" y="2087735"/>
                  <a:pt x="7649866" y="2054887"/>
                  <a:pt x="7440930" y="2057400"/>
                </a:cubicBezTo>
                <a:cubicBezTo>
                  <a:pt x="7231994" y="2059914"/>
                  <a:pt x="7084879" y="2045903"/>
                  <a:pt x="6774180" y="2057400"/>
                </a:cubicBezTo>
                <a:cubicBezTo>
                  <a:pt x="6463481" y="2068898"/>
                  <a:pt x="6462280" y="2047831"/>
                  <a:pt x="6214110" y="2057400"/>
                </a:cubicBezTo>
                <a:cubicBezTo>
                  <a:pt x="5965940" y="2066970"/>
                  <a:pt x="5910801" y="2037887"/>
                  <a:pt x="5760720" y="2057400"/>
                </a:cubicBezTo>
                <a:cubicBezTo>
                  <a:pt x="5610639" y="2076914"/>
                  <a:pt x="5112127" y="2026162"/>
                  <a:pt x="4880610" y="2057400"/>
                </a:cubicBezTo>
                <a:cubicBezTo>
                  <a:pt x="4649093" y="2088639"/>
                  <a:pt x="4383170" y="2051553"/>
                  <a:pt x="4107180" y="2057400"/>
                </a:cubicBezTo>
                <a:cubicBezTo>
                  <a:pt x="3831190" y="2063248"/>
                  <a:pt x="3824821" y="2043393"/>
                  <a:pt x="3547110" y="2057400"/>
                </a:cubicBezTo>
                <a:cubicBezTo>
                  <a:pt x="3269399" y="2071408"/>
                  <a:pt x="3121090" y="2034144"/>
                  <a:pt x="2880360" y="2057400"/>
                </a:cubicBezTo>
                <a:cubicBezTo>
                  <a:pt x="2639630" y="2080657"/>
                  <a:pt x="2563380" y="2067133"/>
                  <a:pt x="2426970" y="2057400"/>
                </a:cubicBezTo>
                <a:cubicBezTo>
                  <a:pt x="2290560" y="2047668"/>
                  <a:pt x="2130245" y="2077382"/>
                  <a:pt x="1973580" y="2057400"/>
                </a:cubicBezTo>
                <a:cubicBezTo>
                  <a:pt x="1816915" y="2037419"/>
                  <a:pt x="1765393" y="2053579"/>
                  <a:pt x="1626870" y="2057400"/>
                </a:cubicBezTo>
                <a:cubicBezTo>
                  <a:pt x="1488347" y="2061222"/>
                  <a:pt x="1232410" y="2053055"/>
                  <a:pt x="1066800" y="2057400"/>
                </a:cubicBezTo>
                <a:cubicBezTo>
                  <a:pt x="901190" y="2061746"/>
                  <a:pt x="806929" y="2040291"/>
                  <a:pt x="720090" y="2057400"/>
                </a:cubicBezTo>
                <a:cubicBezTo>
                  <a:pt x="633251" y="2074510"/>
                  <a:pt x="278267" y="2064046"/>
                  <a:pt x="0" y="2057400"/>
                </a:cubicBezTo>
                <a:cubicBezTo>
                  <a:pt x="16438" y="1763651"/>
                  <a:pt x="-27970" y="1664858"/>
                  <a:pt x="0" y="1392174"/>
                </a:cubicBezTo>
                <a:cubicBezTo>
                  <a:pt x="27970" y="1119490"/>
                  <a:pt x="-4419" y="893722"/>
                  <a:pt x="0" y="665226"/>
                </a:cubicBezTo>
                <a:cubicBezTo>
                  <a:pt x="4419" y="436730"/>
                  <a:pt x="17617" y="152517"/>
                  <a:pt x="0" y="0"/>
                </a:cubicBezTo>
                <a:close/>
              </a:path>
            </a:pathLst>
          </a:custGeom>
          <a:solidFill>
            <a:srgbClr val="000000">
              <a:alpha val="43922"/>
            </a:srgbClr>
          </a:solidFill>
          <a:ln>
            <a:extLst>
              <a:ext uri="{C807C97D-BFC1-408E-A445-0C87EB9F89A2}">
                <ask:lineSketchStyleProps xmlns:ask="http://schemas.microsoft.com/office/drawing/2018/sketchyshapes" sd="2786970889">
                  <a:prstGeom prst="rect">
                    <a:avLst/>
                  </a:prstGeom>
                  <ask:type>
                    <ask:lineSketchFreehand/>
                  </ask:type>
                </ask:lineSketchStyleProps>
              </a:ext>
            </a:extLst>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Box 3"/>
          <p:cNvSpPr txBox="1"/>
          <p:nvPr/>
        </p:nvSpPr>
        <p:spPr>
          <a:xfrm>
            <a:off x="365760" y="365760"/>
            <a:ext cx="11750040" cy="2760756"/>
          </a:xfrm>
          <a:prstGeom prst="rect">
            <a:avLst/>
          </a:prstGeom>
          <a:noFill/>
        </p:spPr>
        <p:txBody>
          <a:bodyPr wrap="square" rtlCol="0">
            <a:spAutoFit/>
          </a:bodyPr>
          <a:lstStyle/>
          <a:p>
            <a:pPr>
              <a:lnSpc>
                <a:spcPct val="95000"/>
              </a:lnSpc>
              <a:spcBef>
                <a:spcPts val="600"/>
              </a:spcBef>
              <a:spcAft>
                <a:spcPts val="600"/>
              </a:spcAft>
              <a:tabLst>
                <a:tab pos="512763" algn="l"/>
                <a:tab pos="974725" algn="l"/>
              </a:tabLst>
            </a:pPr>
            <a:r>
              <a:rPr lang="en-US" sz="4400" dirty="0"/>
              <a:t>1.	</a:t>
            </a:r>
            <a:r>
              <a:rPr lang="en-US" sz="4400" dirty="0">
                <a:effectLst>
                  <a:outerShdw blurRad="38100" dist="38100" dir="2700000" algn="tl">
                    <a:srgbClr val="000000">
                      <a:alpha val="43137"/>
                    </a:srgbClr>
                  </a:outerShdw>
                </a:effectLst>
              </a:rPr>
              <a:t>The essential creeds of different                            	religions are like directions on a map—		each pointing toward a distinct destination</a:t>
            </a:r>
            <a:r>
              <a:rPr lang="en-US" sz="4000" dirty="0">
                <a:effectLst>
                  <a:outerShdw blurRad="38100" dist="38100" dir="2700000" algn="tl">
                    <a:srgbClr val="000000">
                      <a:alpha val="43137"/>
                    </a:srgbClr>
                  </a:outerShdw>
                </a:effectLst>
              </a:rPr>
              <a:t>.</a:t>
            </a:r>
          </a:p>
          <a:p>
            <a:pPr>
              <a:lnSpc>
                <a:spcPct val="95000"/>
              </a:lnSpc>
              <a:spcBef>
                <a:spcPts val="600"/>
              </a:spcBef>
            </a:pPr>
            <a:endParaRPr lang="en-US" sz="4000" dirty="0">
              <a:latin typeface="+mj-lt"/>
            </a:endParaRPr>
          </a:p>
        </p:txBody>
      </p:sp>
      <p:graphicFrame>
        <p:nvGraphicFramePr>
          <p:cNvPr id="11" name="Diagram 10">
            <a:extLst>
              <a:ext uri="{FF2B5EF4-FFF2-40B4-BE49-F238E27FC236}">
                <a16:creationId xmlns:a16="http://schemas.microsoft.com/office/drawing/2014/main" id="{EB62F82E-7B88-B6D9-3A30-B4380F36872B}"/>
              </a:ext>
            </a:extLst>
          </p:cNvPr>
          <p:cNvGraphicFramePr/>
          <p:nvPr>
            <p:extLst>
              <p:ext uri="{D42A27DB-BD31-4B8C-83A1-F6EECF244321}">
                <p14:modId xmlns:p14="http://schemas.microsoft.com/office/powerpoint/2010/main" val="4269802032"/>
              </p:ext>
            </p:extLst>
          </p:nvPr>
        </p:nvGraphicFramePr>
        <p:xfrm>
          <a:off x="4411132" y="3315619"/>
          <a:ext cx="3352800" cy="19465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gtEl>
                                        <p:attrNameLst>
                                          <p:attrName>style.visibility</p:attrName>
                                        </p:attrNameLst>
                                      </p:cBhvr>
                                      <p:to>
                                        <p:strVal val="hidden"/>
                                      </p:to>
                                    </p:set>
                                    <p:cmd type="call" cmd="stop">
                                      <p:cBhvr>
                                        <p:cTn id="7" dur="1">
                                          <p:stCondLst>
                                            <p:cond delay="0"/>
                                          </p:stCondLst>
                                        </p:cTn>
                                        <p:tgtEl>
                                          <p:spTgt spid="3"/>
                                        </p:tgtEl>
                                      </p:cBhvr>
                                    </p:cmd>
                                  </p:childTnLst>
                                </p:cTn>
                              </p:par>
                              <p:par>
                                <p:cTn id="8" presetID="10" presetClass="entr" presetSubtype="0" fill="hold" nodeType="withEffect">
                                  <p:stCondLst>
                                    <p:cond delay="0"/>
                                  </p:stCondLst>
                                  <p:iterate type="lt">
                                    <p:tmPct val="12000"/>
                                  </p:iterate>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nodeType="withEffect">
                                  <p:stCondLst>
                                    <p:cond delay="4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childTnLst>
                                </p:cTn>
                              </p:par>
                              <p:par>
                                <p:cTn id="14" presetID="1" presetClass="mediacall" presetSubtype="0" fill="hold" nodeType="withEffect">
                                  <p:stCondLst>
                                    <p:cond delay="5000"/>
                                  </p:stCondLst>
                                  <p:childTnLst>
                                    <p:cmd type="call" cmd="playFrom(0.0)">
                                      <p:cBhvr>
                                        <p:cTn id="15" dur="8938" fill="hold"/>
                                        <p:tgtEl>
                                          <p:spTgt spid="3"/>
                                        </p:tgtEl>
                                      </p:cBhvr>
                                    </p:cmd>
                                  </p:childTnLst>
                                </p:cTn>
                              </p:par>
                              <p:par>
                                <p:cTn id="16" presetID="10" presetClass="entr" presetSubtype="0" fill="hold" grpId="0" nodeType="withEffect">
                                  <p:stCondLst>
                                    <p:cond delay="4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childTnLst>
                                </p:cTn>
                              </p:par>
                              <p:par>
                                <p:cTn id="19" presetID="22" presetClass="entr" presetSubtype="2" repeatCount="indefinite" fill="hold" grpId="0" nodeType="withEffect">
                                  <p:stCondLst>
                                    <p:cond delay="3250"/>
                                  </p:stCondLst>
                                  <p:childTnLst>
                                    <p:set>
                                      <p:cBhvr>
                                        <p:cTn id="20" dur="1" fill="hold">
                                          <p:stCondLst>
                                            <p:cond delay="0"/>
                                          </p:stCondLst>
                                        </p:cTn>
                                        <p:tgtEl>
                                          <p:spTgt spid="11">
                                            <p:graphicEl>
                                              <a:dgm id="{56DC4A70-BC80-4118-9657-ECB1B2E0FC06}"/>
                                            </p:graphicEl>
                                          </p:spTgt>
                                        </p:tgtEl>
                                        <p:attrNameLst>
                                          <p:attrName>style.visibility</p:attrName>
                                        </p:attrNameLst>
                                      </p:cBhvr>
                                      <p:to>
                                        <p:strVal val="visible"/>
                                      </p:to>
                                    </p:set>
                                    <p:animEffect transition="in" filter="wipe(right)">
                                      <p:cBhvr>
                                        <p:cTn id="21" dur="2500"/>
                                        <p:tgtEl>
                                          <p:spTgt spid="11">
                                            <p:graphicEl>
                                              <a:dgm id="{56DC4A70-BC80-4118-9657-ECB1B2E0FC06}"/>
                                            </p:graphicEl>
                                          </p:spTgt>
                                        </p:tgtEl>
                                      </p:cBhvr>
                                    </p:animEffect>
                                  </p:childTnLst>
                                </p:cTn>
                              </p:par>
                              <p:par>
                                <p:cTn id="22" presetID="22" presetClass="entr" presetSubtype="8" repeatCount="indefinite" fill="hold" grpId="0" nodeType="withEffect">
                                  <p:stCondLst>
                                    <p:cond delay="3250"/>
                                  </p:stCondLst>
                                  <p:childTnLst>
                                    <p:set>
                                      <p:cBhvr>
                                        <p:cTn id="23" dur="1" fill="hold">
                                          <p:stCondLst>
                                            <p:cond delay="0"/>
                                          </p:stCondLst>
                                        </p:cTn>
                                        <p:tgtEl>
                                          <p:spTgt spid="11">
                                            <p:graphicEl>
                                              <a:dgm id="{6B36BDFA-5383-4E25-9EC2-6C95DAE4F359}"/>
                                            </p:graphicEl>
                                          </p:spTgt>
                                        </p:tgtEl>
                                        <p:attrNameLst>
                                          <p:attrName>style.visibility</p:attrName>
                                        </p:attrNameLst>
                                      </p:cBhvr>
                                      <p:to>
                                        <p:strVal val="visible"/>
                                      </p:to>
                                    </p:set>
                                    <p:animEffect transition="in" filter="wipe(left)">
                                      <p:cBhvr>
                                        <p:cTn id="24" dur="2500"/>
                                        <p:tgtEl>
                                          <p:spTgt spid="11">
                                            <p:graphicEl>
                                              <a:dgm id="{6B36BDFA-5383-4E25-9EC2-6C95DAE4F359}"/>
                                            </p:graphicEl>
                                          </p:spTgt>
                                        </p:tgtEl>
                                      </p:cBhvr>
                                    </p:animEffect>
                                  </p:childTnLst>
                                </p:cTn>
                              </p:par>
                              <p:par>
                                <p:cTn id="25" presetID="2" presetClass="exit" presetSubtype="8" fill="hold" grpId="1" nodeType="withEffect">
                                  <p:stCondLst>
                                    <p:cond delay="6500"/>
                                  </p:stCondLst>
                                  <p:childTnLst>
                                    <p:anim calcmode="lin" valueType="num">
                                      <p:cBhvr additive="base">
                                        <p:cTn id="26" dur="9500"/>
                                        <p:tgtEl>
                                          <p:spTgt spid="11">
                                            <p:graphicEl>
                                              <a:dgm id="{56DC4A70-BC80-4118-9657-ECB1B2E0FC06}"/>
                                            </p:graphicEl>
                                          </p:spTgt>
                                        </p:tgtEl>
                                        <p:attrNameLst>
                                          <p:attrName>ppt_x</p:attrName>
                                        </p:attrNameLst>
                                      </p:cBhvr>
                                      <p:tavLst>
                                        <p:tav tm="0">
                                          <p:val>
                                            <p:strVal val="ppt_x"/>
                                          </p:val>
                                        </p:tav>
                                        <p:tav tm="100000">
                                          <p:val>
                                            <p:strVal val="0-ppt_w/2"/>
                                          </p:val>
                                        </p:tav>
                                      </p:tavLst>
                                    </p:anim>
                                    <p:anim calcmode="lin" valueType="num">
                                      <p:cBhvr additive="base">
                                        <p:cTn id="27" dur="9500"/>
                                        <p:tgtEl>
                                          <p:spTgt spid="11">
                                            <p:graphicEl>
                                              <a:dgm id="{56DC4A70-BC80-4118-9657-ECB1B2E0FC06}"/>
                                            </p:graphicEl>
                                          </p:spTgt>
                                        </p:tgtEl>
                                        <p:attrNameLst>
                                          <p:attrName>ppt_y</p:attrName>
                                        </p:attrNameLst>
                                      </p:cBhvr>
                                      <p:tavLst>
                                        <p:tav tm="0">
                                          <p:val>
                                            <p:strVal val="ppt_y"/>
                                          </p:val>
                                        </p:tav>
                                        <p:tav tm="100000">
                                          <p:val>
                                            <p:strVal val="ppt_y"/>
                                          </p:val>
                                        </p:tav>
                                      </p:tavLst>
                                    </p:anim>
                                    <p:set>
                                      <p:cBhvr>
                                        <p:cTn id="28" dur="1" fill="hold">
                                          <p:stCondLst>
                                            <p:cond delay="9499"/>
                                          </p:stCondLst>
                                        </p:cTn>
                                        <p:tgtEl>
                                          <p:spTgt spid="11">
                                            <p:graphicEl>
                                              <a:dgm id="{56DC4A70-BC80-4118-9657-ECB1B2E0FC06}"/>
                                            </p:graphicEl>
                                          </p:spTgt>
                                        </p:tgtEl>
                                        <p:attrNameLst>
                                          <p:attrName>style.visibility</p:attrName>
                                        </p:attrNameLst>
                                      </p:cBhvr>
                                      <p:to>
                                        <p:strVal val="hidden"/>
                                      </p:to>
                                    </p:set>
                                  </p:childTnLst>
                                </p:cTn>
                              </p:par>
                              <p:par>
                                <p:cTn id="29" presetID="2" presetClass="exit" presetSubtype="2" fill="hold" grpId="1" nodeType="withEffect">
                                  <p:stCondLst>
                                    <p:cond delay="6500"/>
                                  </p:stCondLst>
                                  <p:childTnLst>
                                    <p:anim calcmode="lin" valueType="num">
                                      <p:cBhvr additive="base">
                                        <p:cTn id="30" dur="9500"/>
                                        <p:tgtEl>
                                          <p:spTgt spid="11">
                                            <p:graphicEl>
                                              <a:dgm id="{6B36BDFA-5383-4E25-9EC2-6C95DAE4F359}"/>
                                            </p:graphicEl>
                                          </p:spTgt>
                                        </p:tgtEl>
                                        <p:attrNameLst>
                                          <p:attrName>ppt_x</p:attrName>
                                        </p:attrNameLst>
                                      </p:cBhvr>
                                      <p:tavLst>
                                        <p:tav tm="0">
                                          <p:val>
                                            <p:strVal val="ppt_x"/>
                                          </p:val>
                                        </p:tav>
                                        <p:tav tm="100000">
                                          <p:val>
                                            <p:strVal val="1+ppt_w/2"/>
                                          </p:val>
                                        </p:tav>
                                      </p:tavLst>
                                    </p:anim>
                                    <p:anim calcmode="lin" valueType="num">
                                      <p:cBhvr additive="base">
                                        <p:cTn id="31" dur="9500"/>
                                        <p:tgtEl>
                                          <p:spTgt spid="11">
                                            <p:graphicEl>
                                              <a:dgm id="{6B36BDFA-5383-4E25-9EC2-6C95DAE4F359}"/>
                                            </p:graphicEl>
                                          </p:spTgt>
                                        </p:tgtEl>
                                        <p:attrNameLst>
                                          <p:attrName>ppt_y</p:attrName>
                                        </p:attrNameLst>
                                      </p:cBhvr>
                                      <p:tavLst>
                                        <p:tav tm="0">
                                          <p:val>
                                            <p:strVal val="ppt_y"/>
                                          </p:val>
                                        </p:tav>
                                        <p:tav tm="100000">
                                          <p:val>
                                            <p:strVal val="ppt_y"/>
                                          </p:val>
                                        </p:tav>
                                      </p:tavLst>
                                    </p:anim>
                                    <p:set>
                                      <p:cBhvr>
                                        <p:cTn id="32" dur="1" fill="hold">
                                          <p:stCondLst>
                                            <p:cond delay="9499"/>
                                          </p:stCondLst>
                                        </p:cTn>
                                        <p:tgtEl>
                                          <p:spTgt spid="11">
                                            <p:graphicEl>
                                              <a:dgm id="{6B36BDFA-5383-4E25-9EC2-6C95DAE4F359}"/>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3"/>
                </p:tgtEl>
              </p:cMediaNode>
            </p:video>
            <p:seq concurrent="1" nextAc="seek">
              <p:cTn id="34" restart="whenNotActive" fill="hold" evtFilter="cancelBubble" nodeType="interactiveSeq">
                <p:stCondLst>
                  <p:cond evt="onClick" delay="0">
                    <p:tgtEl>
                      <p:spTgt spid="3"/>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3"/>
                                        </p:tgtEl>
                                      </p:cBhvr>
                                    </p:cmd>
                                  </p:childTnLst>
                                </p:cTn>
                              </p:par>
                            </p:childTnLst>
                          </p:cTn>
                        </p:par>
                      </p:childTnLst>
                    </p:cTn>
                  </p:par>
                </p:childTnLst>
              </p:cTn>
              <p:nextCondLst>
                <p:cond evt="onClick" delay="0">
                  <p:tgtEl>
                    <p:spTgt spid="3"/>
                  </p:tgtEl>
                </p:cond>
              </p:nextCondLst>
            </p:seq>
          </p:childTnLst>
        </p:cTn>
      </p:par>
    </p:tnLst>
    <p:bldLst>
      <p:bldP spid="5" grpId="0" animBg="1"/>
      <p:bldGraphic spid="11" grpId="0" uiExpand="1">
        <p:bldSub>
          <a:bldDgm bld="one"/>
        </p:bldSub>
      </p:bldGraphic>
      <p:bldGraphic spid="11" grpId="1" uiExpand="1">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ic of a road&#10;&#10;AI-generated content may be incorrect.">
            <a:extLst>
              <a:ext uri="{FF2B5EF4-FFF2-40B4-BE49-F238E27FC236}">
                <a16:creationId xmlns:a16="http://schemas.microsoft.com/office/drawing/2014/main" id="{EB75CBA2-519B-C65F-36BC-1DD09E275CAA}"/>
              </a:ext>
            </a:extLst>
          </p:cNvPr>
          <p:cNvPicPr>
            <a:picLocks noChangeAspect="1"/>
          </p:cNvPicPr>
          <p:nvPr/>
        </p:nvPicPr>
        <p:blipFill>
          <a:blip r:embed="rId5">
            <a:extLst>
              <a:ext uri="{BEBA8EAE-BF5A-486C-A8C5-ECC9F3942E4B}">
                <a14:imgProps xmlns:a14="http://schemas.microsoft.com/office/drawing/2010/main">
                  <a14:imgLayer r:embed="rId6">
                    <a14:imgEffect>
                      <a14:artisticMarker/>
                    </a14:imgEffect>
                  </a14:imgLayer>
                </a14:imgProps>
              </a:ex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7" name="Rectangle 6"/>
          <p:cNvSpPr/>
          <p:nvPr/>
        </p:nvSpPr>
        <p:spPr>
          <a:xfrm>
            <a:off x="-304800" y="-204218"/>
            <a:ext cx="13182600" cy="7900417"/>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05A8FE9-EBD2-80B4-31A1-1E6048B4D41A}"/>
              </a:ext>
            </a:extLst>
          </p:cNvPr>
          <p:cNvPicPr>
            <a:picLocks noChangeAspect="1"/>
          </p:cNvPicPr>
          <p:nvPr/>
        </p:nvPicPr>
        <p:blipFill>
          <a:blip r:embed="rId7"/>
          <a:stretch>
            <a:fillRect/>
          </a:stretch>
        </p:blipFill>
        <p:spPr>
          <a:xfrm>
            <a:off x="3352800" y="3333257"/>
            <a:ext cx="5069583" cy="3448543"/>
          </a:xfrm>
          <a:prstGeom prst="rect">
            <a:avLst/>
          </a:prstGeom>
        </p:spPr>
      </p:pic>
      <p:sp>
        <p:nvSpPr>
          <p:cNvPr id="9" name="Arrow: Up 8">
            <a:extLst>
              <a:ext uri="{FF2B5EF4-FFF2-40B4-BE49-F238E27FC236}">
                <a16:creationId xmlns:a16="http://schemas.microsoft.com/office/drawing/2014/main" id="{C142D35B-8C51-55A4-6CF0-1CA9DE722E09}"/>
              </a:ext>
            </a:extLst>
          </p:cNvPr>
          <p:cNvSpPr/>
          <p:nvPr/>
        </p:nvSpPr>
        <p:spPr>
          <a:xfrm>
            <a:off x="5189497" y="4343400"/>
            <a:ext cx="457200" cy="609600"/>
          </a:xfrm>
          <a:prstGeom prst="up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Arrow: Up 9">
            <a:extLst>
              <a:ext uri="{FF2B5EF4-FFF2-40B4-BE49-F238E27FC236}">
                <a16:creationId xmlns:a16="http://schemas.microsoft.com/office/drawing/2014/main" id="{696D85C9-959A-5CF6-75FA-F57B29F6DDAE}"/>
              </a:ext>
            </a:extLst>
          </p:cNvPr>
          <p:cNvSpPr/>
          <p:nvPr/>
        </p:nvSpPr>
        <p:spPr>
          <a:xfrm rot="10800000">
            <a:off x="4122697" y="4892400"/>
            <a:ext cx="457200" cy="609600"/>
          </a:xfrm>
          <a:prstGeom prst="upArrow">
            <a:avLst/>
          </a:prstGeom>
          <a:solidFill>
            <a:schemeClr val="tx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3D755FA-8ECD-ACC4-18D1-91B7B6644614}"/>
              </a:ext>
            </a:extLst>
          </p:cNvPr>
          <p:cNvPicPr>
            <a:picLocks noChangeAspect="1"/>
          </p:cNvPicPr>
          <p:nvPr/>
        </p:nvPicPr>
        <p:blipFill>
          <a:blip r:embed="rId8"/>
          <a:stretch>
            <a:fillRect/>
          </a:stretch>
        </p:blipFill>
        <p:spPr>
          <a:xfrm>
            <a:off x="3127860" y="-736545"/>
            <a:ext cx="4580473" cy="3993601"/>
          </a:xfrm>
          <a:prstGeom prst="rect">
            <a:avLst/>
          </a:prstGeom>
        </p:spPr>
      </p:pic>
      <p:pic>
        <p:nvPicPr>
          <p:cNvPr id="2" name="Choice Wild">
            <a:hlinkClick r:id="" action="ppaction://media"/>
            <a:extLst>
              <a:ext uri="{FF2B5EF4-FFF2-40B4-BE49-F238E27FC236}">
                <a16:creationId xmlns:a16="http://schemas.microsoft.com/office/drawing/2014/main" id="{9BB68A14-1843-1667-DADB-D36D394578B3}"/>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13124" y="-274606"/>
            <a:ext cx="13763922" cy="7742206"/>
          </a:xfrm>
          <a:prstGeom prst="rect">
            <a:avLst/>
          </a:prstGeom>
        </p:spPr>
      </p:pic>
      <p:sp>
        <p:nvSpPr>
          <p:cNvPr id="4" name="TextBox 3"/>
          <p:cNvSpPr txBox="1"/>
          <p:nvPr/>
        </p:nvSpPr>
        <p:spPr>
          <a:xfrm>
            <a:off x="609600" y="274320"/>
            <a:ext cx="11430000" cy="6858288"/>
          </a:xfrm>
          <a:prstGeom prst="rect">
            <a:avLst/>
          </a:prstGeom>
          <a:noFill/>
        </p:spPr>
        <p:txBody>
          <a:bodyPr wrap="square" rtlCol="0">
            <a:spAutoFit/>
          </a:bodyPr>
          <a:lstStyle/>
          <a:p>
            <a:pPr marL="514350" indent="-514350">
              <a:spcBef>
                <a:spcPts val="1100"/>
              </a:spcBef>
              <a:spcAft>
                <a:spcPts val="1200"/>
              </a:spcAft>
              <a:tabLst>
                <a:tab pos="749300" algn="l"/>
                <a:tab pos="1544638" algn="l"/>
              </a:tabLst>
            </a:pPr>
            <a:r>
              <a:rPr lang="en-US" sz="4000" dirty="0"/>
              <a:t>a.		No reasonable person would say, </a:t>
            </a:r>
          </a:p>
          <a:p>
            <a:pPr marL="514350" indent="-514350">
              <a:spcBef>
                <a:spcPts val="1100"/>
              </a:spcBef>
              <a:spcAft>
                <a:spcPts val="1200"/>
              </a:spcAft>
              <a:tabLst>
                <a:tab pos="749300" algn="l"/>
                <a:tab pos="1544638" algn="l"/>
              </a:tabLst>
            </a:pPr>
            <a:r>
              <a:rPr lang="en-US" sz="4000" dirty="0"/>
              <a:t>		“It doesn’t matter whether you take the 	northbound or southbound highway</a:t>
            </a:r>
          </a:p>
          <a:p>
            <a:pPr marL="514350" indent="-514350">
              <a:spcBef>
                <a:spcPts val="1100"/>
              </a:spcBef>
              <a:spcAft>
                <a:spcPts val="1200"/>
              </a:spcAft>
              <a:tabLst>
                <a:tab pos="749300" algn="l"/>
                <a:tab pos="1544638" algn="l"/>
              </a:tabLst>
            </a:pPr>
            <a:r>
              <a:rPr lang="en-US" sz="4000" dirty="0"/>
              <a:t>		—either way, you will arrive at the </a:t>
            </a:r>
            <a:r>
              <a:rPr lang="en-US" sz="4000" b="1" dirty="0">
                <a:effectLst>
                  <a:outerShdw blurRad="38100" dist="38100" dir="2700000" algn="tl">
                    <a:srgbClr val="000000">
                      <a:alpha val="43137"/>
                    </a:srgbClr>
                  </a:outerShdw>
                </a:effectLst>
              </a:rPr>
              <a:t>same</a:t>
            </a:r>
            <a:r>
              <a:rPr lang="en-US" sz="4000" dirty="0"/>
              <a:t> place.”  </a:t>
            </a:r>
          </a:p>
          <a:p>
            <a:pPr marL="514350" indent="-514350">
              <a:spcBef>
                <a:spcPts val="1100"/>
              </a:spcBef>
              <a:spcAft>
                <a:spcPts val="1200"/>
              </a:spcAft>
              <a:tabLst>
                <a:tab pos="749300" algn="l"/>
                <a:tab pos="1544638" algn="l"/>
              </a:tabLst>
            </a:pPr>
            <a:r>
              <a:rPr lang="en-US" sz="4000" dirty="0"/>
              <a:t>b.		If northbound is the correct direction to reach 	the intended destination, then going 	southbound is, by definition, the </a:t>
            </a:r>
            <a:r>
              <a:rPr lang="en-US" sz="4000" b="1" dirty="0">
                <a:effectLst>
                  <a:outerShdw blurRad="38100" dist="38100" dir="2700000" algn="tl">
                    <a:srgbClr val="000000">
                      <a:alpha val="43137"/>
                    </a:srgbClr>
                  </a:outerShdw>
                </a:effectLst>
              </a:rPr>
              <a:t>wrong</a:t>
            </a:r>
            <a:r>
              <a:rPr lang="en-US" sz="4000" dirty="0"/>
              <a:t> way.  </a:t>
            </a:r>
          </a:p>
          <a:p>
            <a:pPr marL="514350" indent="-514350">
              <a:spcBef>
                <a:spcPts val="1100"/>
              </a:spcBef>
              <a:spcAft>
                <a:spcPts val="1200"/>
              </a:spcAft>
              <a:tabLst>
                <a:tab pos="749300" algn="l"/>
                <a:tab pos="1544638" algn="l"/>
              </a:tabLst>
            </a:pPr>
            <a:r>
              <a:rPr lang="en-US" sz="4000" dirty="0">
                <a:highlight>
                  <a:srgbClr val="000000"/>
                </a:highlight>
              </a:rPr>
              <a:t>c.</a:t>
            </a:r>
            <a:r>
              <a:rPr lang="en-US" sz="4000" dirty="0"/>
              <a:t>		</a:t>
            </a:r>
            <a:r>
              <a:rPr lang="en-US" sz="4000" dirty="0">
                <a:highlight>
                  <a:srgbClr val="000000"/>
                </a:highlight>
              </a:rPr>
              <a:t>This is a matter of </a:t>
            </a:r>
            <a:r>
              <a:rPr lang="en-US" sz="4000" b="1" i="1" dirty="0">
                <a:effectLst>
                  <a:outerShdw blurRad="38100" dist="38100" dir="2700000" algn="tl">
                    <a:srgbClr val="000000">
                      <a:alpha val="43137"/>
                    </a:srgbClr>
                  </a:outerShdw>
                </a:effectLst>
                <a:highlight>
                  <a:srgbClr val="000000"/>
                </a:highlight>
              </a:rPr>
              <a:t>either</a:t>
            </a:r>
            <a:r>
              <a:rPr lang="en-US" sz="4000" dirty="0">
                <a:effectLst>
                  <a:outerShdw blurRad="38100" dist="38100" dir="2700000" algn="tl">
                    <a:srgbClr val="000000">
                      <a:alpha val="43137"/>
                    </a:srgbClr>
                  </a:outerShdw>
                </a:effectLst>
                <a:highlight>
                  <a:srgbClr val="000000"/>
                </a:highlight>
              </a:rPr>
              <a:t>/</a:t>
            </a:r>
            <a:r>
              <a:rPr lang="en-US" sz="4000" b="1" i="1" dirty="0">
                <a:effectLst>
                  <a:outerShdw blurRad="38100" dist="38100" dir="2700000" algn="tl">
                    <a:srgbClr val="000000">
                      <a:alpha val="43137"/>
                    </a:srgbClr>
                  </a:outerShdw>
                </a:effectLst>
                <a:highlight>
                  <a:srgbClr val="000000"/>
                </a:highlight>
              </a:rPr>
              <a:t>or</a:t>
            </a:r>
            <a:r>
              <a:rPr lang="en-US" sz="4000" dirty="0">
                <a:highlight>
                  <a:srgbClr val="000000"/>
                </a:highlight>
              </a:rPr>
              <a:t>—not </a:t>
            </a:r>
            <a:r>
              <a:rPr lang="en-US" sz="4000" i="1" dirty="0">
                <a:highlight>
                  <a:srgbClr val="000000"/>
                </a:highlight>
              </a:rPr>
              <a:t>both</a:t>
            </a:r>
            <a:r>
              <a:rPr lang="en-US" sz="4000" dirty="0">
                <a:highlight>
                  <a:srgbClr val="000000"/>
                </a:highlight>
              </a:rPr>
              <a:t>/</a:t>
            </a:r>
            <a:r>
              <a:rPr lang="en-US" sz="4000" i="1" dirty="0">
                <a:highlight>
                  <a:srgbClr val="000000"/>
                </a:highlight>
              </a:rPr>
              <a:t>and</a:t>
            </a:r>
            <a:r>
              <a:rPr lang="en-US" sz="3300" dirty="0">
                <a:highlight>
                  <a:srgbClr val="000000"/>
                </a:highlight>
              </a:rPr>
              <a:t>.</a:t>
            </a:r>
          </a:p>
          <a:p>
            <a:endParaRPr lang="en-US" sz="3300" dirty="0">
              <a:solidFill>
                <a:schemeClr val="bg1"/>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md type="call" cmd="stop">
                                      <p:cBhvr>
                                        <p:cTn id="8" dur="1">
                                          <p:stCondLst>
                                            <p:cond delay="499"/>
                                          </p:stCondLst>
                                        </p:cTn>
                                        <p:tgtEl>
                                          <p:spTgt spid="2"/>
                                        </p:tgtEl>
                                      </p:cBhvr>
                                    </p:cmd>
                                  </p:childTnLst>
                                </p:cTn>
                              </p:par>
                              <p:par>
                                <p:cTn id="9" presetID="6" presetClass="emph" presetSubtype="0" repeatCount="indefinite" fill="hold" nodeType="withEffect">
                                  <p:stCondLst>
                                    <p:cond delay="0"/>
                                  </p:stCondLst>
                                  <p:childTnLst>
                                    <p:animScale>
                                      <p:cBhvr>
                                        <p:cTn id="10" dur="22000" fill="hold"/>
                                        <p:tgtEl>
                                          <p:spTgt spid="3"/>
                                        </p:tgtEl>
                                      </p:cBhvr>
                                      <p:by x="150000" y="150000"/>
                                    </p:animScale>
                                  </p:childTnLst>
                                </p:cTn>
                              </p:par>
                              <p:par>
                                <p:cTn id="11" presetID="10" presetClass="entr" presetSubtype="0" fill="hold" nodeType="withEffect">
                                  <p:stCondLst>
                                    <p:cond delay="0"/>
                                  </p:stCondLst>
                                  <p:iterate type="lt">
                                    <p:tmPct val="12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2750"/>
                                        <p:tgtEl>
                                          <p:spTgt spid="8"/>
                                        </p:tgtEl>
                                      </p:cBhvr>
                                    </p:animEffect>
                                  </p:childTnLst>
                                </p:cTn>
                              </p:par>
                              <p:par>
                                <p:cTn id="17" presetID="10" presetClass="entr" presetSubtype="0" fill="hold" nodeType="withEffect">
                                  <p:stCondLst>
                                    <p:cond delay="2250"/>
                                  </p:stCondLst>
                                  <p:iterate type="lt">
                                    <p:tmPct val="12000"/>
                                  </p:iterate>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par>
                                <p:cTn id="20" presetID="22" presetClass="entr" presetSubtype="4" repeatCount="indefinite" fill="hold" grpId="0" nodeType="withEffect">
                                  <p:stCondLst>
                                    <p:cond delay="425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par>
                                <p:cTn id="23" presetID="22" presetClass="entr" presetSubtype="1" repeatCount="indefinite" fill="hold" grpId="0" nodeType="withEffect">
                                  <p:stCondLst>
                                    <p:cond delay="500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1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par>
                                <p:cTn id="26" presetID="10" presetClass="entr" presetSubtype="0" fill="hold" nodeType="withEffect">
                                  <p:stCondLst>
                                    <p:cond delay="6250"/>
                                  </p:stCondLst>
                                  <p:iterate type="lt">
                                    <p:tmPct val="12000"/>
                                  </p:iterate>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500"/>
                                        <p:tgtEl>
                                          <p:spTgt spid="4">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iterate type="lt">
                                    <p:tmPct val="12000"/>
                                  </p:iterate>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subTnLst>
                                    <p:set>
                                      <p:cBhvr override="childStyle">
                                        <p:cTn dur="1" fill="hold" display="0" masterRel="nextClick" afterEffect="1"/>
                                        <p:tgtEl>
                                          <p:spTgt spid="4">
                                            <p:txEl>
                                              <p:pRg st="3" end="3"/>
                                            </p:txEl>
                                          </p:spTgt>
                                        </p:tgtEl>
                                        <p:attrNameLst>
                                          <p:attrName>style.visibility</p:attrName>
                                        </p:attrNameLst>
                                      </p:cBhvr>
                                      <p:to>
                                        <p:strVal val="hidden"/>
                                      </p:to>
                                    </p:set>
                                  </p:subTnLst>
                                </p:cTn>
                              </p:par>
                              <p:par>
                                <p:cTn id="34" presetID="10" presetClass="exit" presetSubtype="0" fill="hold"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xit" presetSubtype="0" fill="hold" nodeType="withEffect">
                                  <p:stCondLst>
                                    <p:cond delay="1000"/>
                                  </p:stCondLst>
                                  <p:iterate type="lt">
                                    <p:tmPct val="0"/>
                                  </p:iterate>
                                  <p:childTnLst>
                                    <p:animEffect transition="out" filter="fade">
                                      <p:cBhvr>
                                        <p:cTn id="38" dur="2750"/>
                                        <p:tgtEl>
                                          <p:spTgt spid="4">
                                            <p:txEl>
                                              <p:pRg st="0" end="0"/>
                                            </p:txEl>
                                          </p:spTgt>
                                        </p:tgtEl>
                                      </p:cBhvr>
                                    </p:animEffect>
                                    <p:set>
                                      <p:cBhvr>
                                        <p:cTn id="39" dur="1" fill="hold">
                                          <p:stCondLst>
                                            <p:cond delay="2749"/>
                                          </p:stCondLst>
                                        </p:cTn>
                                        <p:tgtEl>
                                          <p:spTgt spid="4">
                                            <p:txEl>
                                              <p:pRg st="0" end="0"/>
                                            </p:txEl>
                                          </p:spTgt>
                                        </p:tgtEl>
                                        <p:attrNameLst>
                                          <p:attrName>style.visibility</p:attrName>
                                        </p:attrNameLst>
                                      </p:cBhvr>
                                      <p:to>
                                        <p:strVal val="hidden"/>
                                      </p:to>
                                    </p:set>
                                  </p:childTnLst>
                                </p:cTn>
                              </p:par>
                              <p:par>
                                <p:cTn id="40" presetID="10" presetClass="exit" presetSubtype="0" fill="hold" nodeType="withEffect">
                                  <p:stCondLst>
                                    <p:cond delay="1000"/>
                                  </p:stCondLst>
                                  <p:iterate type="lt">
                                    <p:tmPct val="0"/>
                                  </p:iterate>
                                  <p:childTnLst>
                                    <p:animEffect transition="out" filter="fade">
                                      <p:cBhvr>
                                        <p:cTn id="41" dur="2750"/>
                                        <p:tgtEl>
                                          <p:spTgt spid="4">
                                            <p:txEl>
                                              <p:pRg st="1" end="1"/>
                                            </p:txEl>
                                          </p:spTgt>
                                        </p:tgtEl>
                                      </p:cBhvr>
                                    </p:animEffect>
                                    <p:set>
                                      <p:cBhvr>
                                        <p:cTn id="42" dur="1" fill="hold">
                                          <p:stCondLst>
                                            <p:cond delay="2749"/>
                                          </p:stCondLst>
                                        </p:cTn>
                                        <p:tgtEl>
                                          <p:spTgt spid="4">
                                            <p:txEl>
                                              <p:pRg st="1" end="1"/>
                                            </p:txEl>
                                          </p:spTgt>
                                        </p:tgtEl>
                                        <p:attrNameLst>
                                          <p:attrName>style.visibility</p:attrName>
                                        </p:attrNameLst>
                                      </p:cBhvr>
                                      <p:to>
                                        <p:strVal val="hidden"/>
                                      </p:to>
                                    </p:set>
                                  </p:childTnLst>
                                </p:cTn>
                              </p:par>
                              <p:par>
                                <p:cTn id="43" presetID="10" presetClass="exit" presetSubtype="0" fill="hold" nodeType="withEffect">
                                  <p:stCondLst>
                                    <p:cond delay="750"/>
                                  </p:stCondLst>
                                  <p:iterate type="lt">
                                    <p:tmPct val="0"/>
                                  </p:iterate>
                                  <p:childTnLst>
                                    <p:animEffect transition="out" filter="fade">
                                      <p:cBhvr>
                                        <p:cTn id="44" dur="1000"/>
                                        <p:tgtEl>
                                          <p:spTgt spid="4">
                                            <p:txEl>
                                              <p:pRg st="2" end="2"/>
                                            </p:txEl>
                                          </p:spTgt>
                                        </p:tgtEl>
                                      </p:cBhvr>
                                    </p:animEffect>
                                    <p:set>
                                      <p:cBhvr>
                                        <p:cTn id="45" dur="1" fill="hold">
                                          <p:stCondLst>
                                            <p:cond delay="999"/>
                                          </p:stCondLst>
                                        </p:cTn>
                                        <p:tgtEl>
                                          <p:spTgt spid="4">
                                            <p:txEl>
                                              <p:pRg st="2" end="2"/>
                                            </p:txEl>
                                          </p:spTgt>
                                        </p:tgtEl>
                                        <p:attrNameLst>
                                          <p:attrName>style.visibility</p:attrName>
                                        </p:attrNameLst>
                                      </p:cBhvr>
                                      <p:to>
                                        <p:strVal val="hidden"/>
                                      </p:to>
                                    </p:set>
                                  </p:childTnLst>
                                </p:cTn>
                              </p:par>
                              <p:par>
                                <p:cTn id="46" presetID="16" presetClass="entr" presetSubtype="21" fill="hold" nodeType="withEffect">
                                  <p:stCondLst>
                                    <p:cond delay="350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375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iterate type="lt">
                                    <p:tmPct val="12000"/>
                                  </p:iterate>
                                  <p:childTnLst>
                                    <p:set>
                                      <p:cBhvr>
                                        <p:cTn id="52" dur="1" fill="hold">
                                          <p:stCondLst>
                                            <p:cond delay="0"/>
                                          </p:stCondLst>
                                        </p:cTn>
                                        <p:tgtEl>
                                          <p:spTgt spid="4">
                                            <p:txEl>
                                              <p:pRg st="4" end="4"/>
                                            </p:txEl>
                                          </p:spTgt>
                                        </p:tgtEl>
                                        <p:attrNameLst>
                                          <p:attrName>style.visibility</p:attrName>
                                        </p:attrNameLst>
                                      </p:cBhvr>
                                      <p:to>
                                        <p:strVal val="visible"/>
                                      </p:to>
                                    </p:set>
                                    <p:animEffect transition="in" filter="fade">
                                      <p:cBhvr>
                                        <p:cTn id="53" dur="500"/>
                                        <p:tgtEl>
                                          <p:spTgt spid="4">
                                            <p:txEl>
                                              <p:pRg st="4" end="4"/>
                                            </p:txEl>
                                          </p:spTgt>
                                        </p:tgtEl>
                                      </p:cBhvr>
                                    </p:animEffect>
                                  </p:childTnLst>
                                </p:cTn>
                              </p:par>
                              <p:par>
                                <p:cTn id="54" presetID="1" presetClass="mediacall" presetSubtype="0" fill="hold" nodeType="withEffect">
                                  <p:stCondLst>
                                    <p:cond delay="0"/>
                                  </p:stCondLst>
                                  <p:childTnLst>
                                    <p:cmd type="call" cmd="playFrom(0.0)">
                                      <p:cBhvr>
                                        <p:cTn id="55" dur="16110" fill="hold"/>
                                        <p:tgtEl>
                                          <p:spTgt spid="2"/>
                                        </p:tgtEl>
                                      </p:cBhvr>
                                    </p:cmd>
                                  </p:childTnLst>
                                </p:cTn>
                              </p:par>
                              <p:par>
                                <p:cTn id="56" presetID="10" presetClass="entr" presetSubtype="0" fill="hold"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9" fill="hold" display="0">
                  <p:stCondLst>
                    <p:cond delay="indefinite"/>
                  </p:stCondLst>
                </p:cTn>
                <p:tgtEl>
                  <p:spTgt spid="2"/>
                </p:tgtEl>
              </p:cMediaNode>
            </p:video>
            <p:seq concurrent="1" nextAc="seek">
              <p:cTn id="60" restart="whenNotActive" fill="hold" evtFilter="cancelBubble" nodeType="interactiveSeq">
                <p:stCondLst>
                  <p:cond evt="onClick" delay="0">
                    <p:tgtEl>
                      <p:spTgt spid="2"/>
                    </p:tgtEl>
                  </p:cond>
                </p:stCondLst>
                <p:endSync evt="end" delay="0">
                  <p:rtn val="all"/>
                </p:endSync>
                <p:childTnLst>
                  <p:par>
                    <p:cTn id="61" fill="hold">
                      <p:stCondLst>
                        <p:cond delay="0"/>
                      </p:stCondLst>
                      <p:childTnLst>
                        <p:par>
                          <p:cTn id="62" fill="hold">
                            <p:stCondLst>
                              <p:cond delay="0"/>
                            </p:stCondLst>
                            <p:childTnLst>
                              <p:par>
                                <p:cTn id="63" presetID="2" presetClass="mediacall" presetSubtype="0" fill="hold" nodeType="clickEffect">
                                  <p:stCondLst>
                                    <p:cond delay="0"/>
                                  </p:stCondLst>
                                  <p:childTnLst>
                                    <p:cmd type="call" cmd="togglePause">
                                      <p:cBhvr>
                                        <p:cTn id="64" dur="1" fill="hold"/>
                                        <p:tgtEl>
                                          <p:spTgt spid="2"/>
                                        </p:tgtEl>
                                      </p:cBhvr>
                                    </p:cmd>
                                  </p:childTnLst>
                                </p:cTn>
                              </p:par>
                            </p:childTnLst>
                          </p:cTn>
                        </p:par>
                      </p:childTnLst>
                    </p:cTn>
                  </p:par>
                </p:childTnLst>
              </p:cTn>
              <p:nextCondLst>
                <p:cond evt="onClick" delay="0">
                  <p:tgtEl>
                    <p:spTgt spid="2"/>
                  </p:tgtEl>
                </p:cond>
              </p:nextCondLst>
            </p:seq>
          </p:childTnLst>
        </p:cTn>
      </p:par>
    </p:tnLst>
    <p:bldLst>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3BC41C-29DD-137C-E070-173CBEC84916}"/>
              </a:ext>
            </a:extLst>
          </p:cNvPr>
          <p:cNvPicPr>
            <a:picLocks noChangeAspect="1"/>
          </p:cNvPicPr>
          <p:nvPr/>
        </p:nvPicPr>
        <p:blipFill>
          <a:blip r:embed="rId3"/>
          <a:stretch>
            <a:fillRect/>
          </a:stretch>
        </p:blipFill>
        <p:spPr>
          <a:xfrm>
            <a:off x="-1176849" y="-287241"/>
            <a:ext cx="14331222" cy="7657265"/>
          </a:xfrm>
          <a:prstGeom prst="rect">
            <a:avLst/>
          </a:prstGeom>
        </p:spPr>
      </p:pic>
      <p:sp>
        <p:nvSpPr>
          <p:cNvPr id="4" name="TextBox 3"/>
          <p:cNvSpPr txBox="1"/>
          <p:nvPr/>
        </p:nvSpPr>
        <p:spPr>
          <a:xfrm>
            <a:off x="682983" y="320040"/>
            <a:ext cx="11643360" cy="7094250"/>
          </a:xfrm>
          <a:prstGeom prst="rect">
            <a:avLst/>
          </a:prstGeom>
          <a:noFill/>
        </p:spPr>
        <p:txBody>
          <a:bodyPr wrap="square" rtlCol="0">
            <a:spAutoFit/>
          </a:bodyPr>
          <a:lstStyle/>
          <a:p>
            <a:pPr marL="514350" indent="-514350">
              <a:lnSpc>
                <a:spcPct val="95000"/>
              </a:lnSpc>
              <a:spcBef>
                <a:spcPts val="900"/>
              </a:spcBef>
              <a:spcAft>
                <a:spcPts val="900"/>
              </a:spcAft>
              <a:tabLst>
                <a:tab pos="688975" algn="l"/>
                <a:tab pos="1198563" algn="l"/>
              </a:tabLst>
            </a:pPr>
            <a:r>
              <a:rPr lang="en-US" sz="4000" dirty="0"/>
              <a:t>2.		One undeniable fact:</a:t>
            </a:r>
          </a:p>
          <a:p>
            <a:pPr marL="514350" indent="-514350">
              <a:lnSpc>
                <a:spcPct val="95000"/>
              </a:lnSpc>
              <a:spcBef>
                <a:spcPts val="900"/>
              </a:spcBef>
              <a:spcAft>
                <a:spcPts val="900"/>
              </a:spcAft>
              <a:tabLst>
                <a:tab pos="688975" algn="l"/>
                <a:tab pos="1376363" algn="l"/>
              </a:tabLst>
            </a:pPr>
            <a:r>
              <a:rPr lang="en-US" sz="4000" dirty="0"/>
              <a:t>		a.	Christian beliefs differ so substantially 				from those of other religions that </a:t>
            </a:r>
          </a:p>
          <a:p>
            <a:pPr marL="514350" indent="-514350">
              <a:lnSpc>
                <a:spcPct val="95000"/>
              </a:lnSpc>
              <a:spcBef>
                <a:spcPts val="900"/>
              </a:spcBef>
              <a:spcAft>
                <a:spcPts val="900"/>
              </a:spcAft>
              <a:tabLst>
                <a:tab pos="688975" algn="l"/>
                <a:tab pos="1376363" algn="l"/>
              </a:tabLst>
            </a:pPr>
            <a:r>
              <a:rPr lang="en-US" sz="4000" dirty="0"/>
              <a:t>			it is highly </a:t>
            </a:r>
            <a:r>
              <a:rPr lang="en-US" sz="4000" b="1" dirty="0">
                <a:effectLst>
                  <a:outerShdw blurRad="38100" dist="38100" dir="2700000" algn="tl">
                    <a:srgbClr val="000000">
                      <a:alpha val="43137"/>
                    </a:srgbClr>
                  </a:outerShdw>
                </a:effectLst>
              </a:rPr>
              <a:t>improbable</a:t>
            </a:r>
            <a:r>
              <a:rPr lang="en-US" sz="4000" dirty="0"/>
              <a:t> that they 					all lead to the same destination.</a:t>
            </a:r>
          </a:p>
          <a:p>
            <a:pPr marL="514350" indent="-514350">
              <a:lnSpc>
                <a:spcPct val="95000"/>
              </a:lnSpc>
              <a:spcBef>
                <a:spcPts val="900"/>
              </a:spcBef>
              <a:spcAft>
                <a:spcPts val="900"/>
              </a:spcAft>
              <a:tabLst>
                <a:tab pos="688975" algn="l"/>
                <a:tab pos="1376363" algn="l"/>
              </a:tabLst>
            </a:pPr>
            <a:r>
              <a:rPr lang="en-US" sz="4000" dirty="0"/>
              <a:t>		b.	The persistent claim by pluralist—that all 			religions ultimately lead to the same God</a:t>
            </a:r>
          </a:p>
          <a:p>
            <a:pPr marL="514350" indent="-514350">
              <a:lnSpc>
                <a:spcPct val="95000"/>
              </a:lnSpc>
              <a:spcBef>
                <a:spcPts val="900"/>
              </a:spcBef>
              <a:spcAft>
                <a:spcPts val="900"/>
              </a:spcAft>
              <a:tabLst>
                <a:tab pos="688975" algn="l"/>
                <a:tab pos="1376363" algn="l"/>
              </a:tabLst>
            </a:pPr>
            <a:r>
              <a:rPr lang="en-US" sz="4000" dirty="0"/>
              <a:t>			reflects a troubling disregard for the 				distinctiveness of each faith. </a:t>
            </a:r>
          </a:p>
          <a:p>
            <a:pPr marL="514350" indent="-514350">
              <a:lnSpc>
                <a:spcPct val="95000"/>
              </a:lnSpc>
              <a:spcBef>
                <a:spcPts val="900"/>
              </a:spcBef>
              <a:spcAft>
                <a:spcPts val="900"/>
              </a:spcAft>
              <a:tabLst>
                <a:tab pos="688975" algn="l"/>
                <a:tab pos="1198563" algn="l"/>
              </a:tabLst>
            </a:pPr>
            <a:r>
              <a:rPr lang="en-US" sz="4000" dirty="0"/>
              <a:t>			</a:t>
            </a:r>
            <a:endParaRPr lang="en-US" sz="3600" dirty="0">
              <a:latin typeface="+mj-lt"/>
            </a:endParaRPr>
          </a:p>
        </p:txBody>
      </p:sp>
      <p:pic>
        <p:nvPicPr>
          <p:cNvPr id="43010" name="Picture 2"/>
          <p:cNvPicPr>
            <a:picLocks noChangeAspect="1" noChangeArrowheads="1"/>
          </p:cNvPicPr>
          <p:nvPr/>
        </p:nvPicPr>
        <p:blipFill>
          <a:blip r:embed="rId4" cstate="print"/>
          <a:srcRect/>
          <a:stretch>
            <a:fillRect/>
          </a:stretch>
        </p:blipFill>
        <p:spPr bwMode="auto">
          <a:xfrm>
            <a:off x="9638397" y="4059936"/>
            <a:ext cx="1331913" cy="2152650"/>
          </a:xfrm>
          <a:prstGeom prst="rect">
            <a:avLst/>
          </a:prstGeom>
          <a:noFill/>
          <a:ln w="9525">
            <a:noFill/>
            <a:miter lim="800000"/>
            <a:headEnd/>
            <a:tailEnd/>
          </a:ln>
        </p:spPr>
      </p:pic>
      <p:sp>
        <p:nvSpPr>
          <p:cNvPr id="8" name="Not Equal 7"/>
          <p:cNvSpPr/>
          <p:nvPr/>
        </p:nvSpPr>
        <p:spPr>
          <a:xfrm>
            <a:off x="6675120" y="4311276"/>
            <a:ext cx="2209800" cy="1828800"/>
          </a:xfrm>
          <a:prstGeom prst="mathNot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43011" name="Picture 3"/>
          <p:cNvPicPr>
            <a:picLocks noChangeAspect="1" noChangeArrowheads="1"/>
          </p:cNvPicPr>
          <p:nvPr/>
        </p:nvPicPr>
        <p:blipFill>
          <a:blip r:embed="rId5" cstate="print"/>
          <a:srcRect/>
          <a:stretch>
            <a:fillRect/>
          </a:stretch>
        </p:blipFill>
        <p:spPr bwMode="auto">
          <a:xfrm>
            <a:off x="1300118" y="4059871"/>
            <a:ext cx="4845050" cy="2133600"/>
          </a:xfrm>
          <a:prstGeom prst="rect">
            <a:avLst/>
          </a:prstGeom>
          <a:noFill/>
          <a:ln w="9525">
            <a:noFill/>
            <a:miter lim="800000"/>
            <a:headEnd/>
            <a:tailEnd/>
          </a:ln>
        </p:spPr>
      </p:pic>
      <p:pic>
        <p:nvPicPr>
          <p:cNvPr id="9" name="Picture 8" descr="A person posing for the camera&#10;&#10;Description generated with high confidence">
            <a:extLst>
              <a:ext uri="{FF2B5EF4-FFF2-40B4-BE49-F238E27FC236}">
                <a16:creationId xmlns:a16="http://schemas.microsoft.com/office/drawing/2014/main" id="{F7B20F34-D8A9-491F-914D-BF1859A8F0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8400" y="26773"/>
            <a:ext cx="6644373" cy="3840392"/>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96A6E9DF-440A-4920-8B35-B896F9E72B6A}"/>
              </a:ext>
            </a:extLst>
          </p:cNvPr>
          <p:cNvSpPr/>
          <p:nvPr/>
        </p:nvSpPr>
        <p:spPr>
          <a:xfrm>
            <a:off x="2529333" y="1482070"/>
            <a:ext cx="6537560" cy="707886"/>
          </a:xfrm>
          <a:prstGeom prst="rect">
            <a:avLst/>
          </a:prstGeom>
          <a:noFill/>
        </p:spPr>
        <p:txBody>
          <a:bodyPr wrap="none" lIns="91440" tIns="45720" rIns="91440" bIns="45720">
            <a:spAutoFit/>
          </a:bodyPr>
          <a:lstStyle/>
          <a:p>
            <a:pPr algn="ctr"/>
            <a:r>
              <a:rPr lang="en-US" sz="4000" dirty="0">
                <a:ln w="0"/>
                <a:effectLst>
                  <a:outerShdw blurRad="38100" dist="19050" dir="2700000" algn="tl" rotWithShape="0">
                    <a:schemeClr val="dk1">
                      <a:alpha val="40000"/>
                    </a:schemeClr>
                  </a:outerShdw>
                </a:effectLst>
                <a:highlight>
                  <a:srgbClr val="000000"/>
                </a:highlight>
              </a:rPr>
              <a:t>This illustration is fallacious.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5250" fill="hold"/>
                                        <p:tgtEl>
                                          <p:spTgt spid="2"/>
                                        </p:tgtEl>
                                      </p:cBhvr>
                                      <p:by x="150000" y="150000"/>
                                    </p:animScale>
                                  </p:childTnLst>
                                </p:cTn>
                              </p:par>
                              <p:par>
                                <p:cTn id="7" presetID="10" presetClass="entr" presetSubtype="0" fill="hold" nodeType="withEffect">
                                  <p:stCondLst>
                                    <p:cond delay="0"/>
                                  </p:stCondLst>
                                  <p:iterate type="lt">
                                    <p:tmPct val="12000"/>
                                  </p:iterate>
                                  <p:childTnLst>
                                    <p:set>
                                      <p:cBhvr>
                                        <p:cTn id="8" dur="1" fill="hold">
                                          <p:stCondLst>
                                            <p:cond delay="0"/>
                                          </p:stCondLst>
                                        </p:cTn>
                                        <p:tgtEl>
                                          <p:spTgt spid="4">
                                            <p:txEl>
                                              <p:pRg st="0" end="0"/>
                                            </p:txEl>
                                          </p:spTgt>
                                        </p:tgtEl>
                                        <p:attrNameLst>
                                          <p:attrName>style.visibility</p:attrName>
                                        </p:attrNameLst>
                                      </p:cBhvr>
                                      <p:to>
                                        <p:strVal val="visible"/>
                                      </p:to>
                                    </p:set>
                                    <p:animEffect transition="in" filter="fade">
                                      <p:cBhvr>
                                        <p:cTn id="9" dur="500"/>
                                        <p:tgtEl>
                                          <p:spTgt spid="4">
                                            <p:txEl>
                                              <p:pRg st="0" end="0"/>
                                            </p:txEl>
                                          </p:spTgt>
                                        </p:tgtEl>
                                      </p:cBhvr>
                                    </p:animEffect>
                                  </p:childTnLst>
                                </p:cTn>
                              </p:par>
                              <p:par>
                                <p:cTn id="10" presetID="10" presetClass="entr" presetSubtype="0" fill="hold" nodeType="withEffect">
                                  <p:stCondLst>
                                    <p:cond delay="200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2" presetClass="entr" presetSubtype="2" fill="hold" nodeType="withEffect">
                                  <p:stCondLst>
                                    <p:cond delay="3250"/>
                                  </p:stCondLst>
                                  <p:childTnLst>
                                    <p:set>
                                      <p:cBhvr>
                                        <p:cTn id="14" dur="1" fill="hold">
                                          <p:stCondLst>
                                            <p:cond delay="0"/>
                                          </p:stCondLst>
                                        </p:cTn>
                                        <p:tgtEl>
                                          <p:spTgt spid="43010"/>
                                        </p:tgtEl>
                                        <p:attrNameLst>
                                          <p:attrName>style.visibility</p:attrName>
                                        </p:attrNameLst>
                                      </p:cBhvr>
                                      <p:to>
                                        <p:strVal val="visible"/>
                                      </p:to>
                                    </p:set>
                                    <p:anim calcmode="lin" valueType="num">
                                      <p:cBhvr additive="base">
                                        <p:cTn id="15" dur="1500" fill="hold"/>
                                        <p:tgtEl>
                                          <p:spTgt spid="43010"/>
                                        </p:tgtEl>
                                        <p:attrNameLst>
                                          <p:attrName>ppt_x</p:attrName>
                                        </p:attrNameLst>
                                      </p:cBhvr>
                                      <p:tavLst>
                                        <p:tav tm="0">
                                          <p:val>
                                            <p:strVal val="1+#ppt_w/2"/>
                                          </p:val>
                                        </p:tav>
                                        <p:tav tm="100000">
                                          <p:val>
                                            <p:strVal val="#ppt_x"/>
                                          </p:val>
                                        </p:tav>
                                      </p:tavLst>
                                    </p:anim>
                                    <p:anim calcmode="lin" valueType="num">
                                      <p:cBhvr additive="base">
                                        <p:cTn id="16" dur="1500" fill="hold"/>
                                        <p:tgtEl>
                                          <p:spTgt spid="4301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3010"/>
                                        </p:tgtEl>
                                        <p:attrNameLst>
                                          <p:attrName>style.visibility</p:attrName>
                                        </p:attrNameLst>
                                      </p:cBhvr>
                                      <p:to>
                                        <p:strVal val="hidden"/>
                                      </p:to>
                                    </p:set>
                                  </p:subTnLst>
                                </p:cTn>
                              </p:par>
                              <p:par>
                                <p:cTn id="17" presetID="2" presetClass="entr" presetSubtype="8" fill="hold" nodeType="withEffect">
                                  <p:stCondLst>
                                    <p:cond delay="4500"/>
                                  </p:stCondLst>
                                  <p:childTnLst>
                                    <p:set>
                                      <p:cBhvr>
                                        <p:cTn id="18" dur="1" fill="hold">
                                          <p:stCondLst>
                                            <p:cond delay="0"/>
                                          </p:stCondLst>
                                        </p:cTn>
                                        <p:tgtEl>
                                          <p:spTgt spid="43011"/>
                                        </p:tgtEl>
                                        <p:attrNameLst>
                                          <p:attrName>style.visibility</p:attrName>
                                        </p:attrNameLst>
                                      </p:cBhvr>
                                      <p:to>
                                        <p:strVal val="visible"/>
                                      </p:to>
                                    </p:set>
                                    <p:anim calcmode="lin" valueType="num">
                                      <p:cBhvr additive="base">
                                        <p:cTn id="19" dur="2000" fill="hold"/>
                                        <p:tgtEl>
                                          <p:spTgt spid="43011"/>
                                        </p:tgtEl>
                                        <p:attrNameLst>
                                          <p:attrName>ppt_x</p:attrName>
                                        </p:attrNameLst>
                                      </p:cBhvr>
                                      <p:tavLst>
                                        <p:tav tm="0">
                                          <p:val>
                                            <p:strVal val="0-#ppt_w/2"/>
                                          </p:val>
                                        </p:tav>
                                        <p:tav tm="100000">
                                          <p:val>
                                            <p:strVal val="#ppt_x"/>
                                          </p:val>
                                        </p:tav>
                                      </p:tavLst>
                                    </p:anim>
                                    <p:anim calcmode="lin" valueType="num">
                                      <p:cBhvr additive="base">
                                        <p:cTn id="20" dur="2000" fill="hold"/>
                                        <p:tgtEl>
                                          <p:spTgt spid="4301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3011"/>
                                        </p:tgtEl>
                                        <p:attrNameLst>
                                          <p:attrName>style.visibility</p:attrName>
                                        </p:attrNameLst>
                                      </p:cBhvr>
                                      <p:to>
                                        <p:strVal val="hidden"/>
                                      </p:to>
                                    </p:set>
                                  </p:subTnLst>
                                </p:cTn>
                              </p:par>
                              <p:par>
                                <p:cTn id="21" presetID="2" presetClass="entr" presetSubtype="4" fill="hold" grpId="0" nodeType="withEffect">
                                  <p:stCondLst>
                                    <p:cond delay="4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3000" fill="hold"/>
                                        <p:tgtEl>
                                          <p:spTgt spid="8"/>
                                        </p:tgtEl>
                                        <p:attrNameLst>
                                          <p:attrName>ppt_x</p:attrName>
                                        </p:attrNameLst>
                                      </p:cBhvr>
                                      <p:tavLst>
                                        <p:tav tm="0">
                                          <p:val>
                                            <p:strVal val="#ppt_x"/>
                                          </p:val>
                                        </p:tav>
                                        <p:tav tm="100000">
                                          <p:val>
                                            <p:strVal val="#ppt_x"/>
                                          </p:val>
                                        </p:tav>
                                      </p:tavLst>
                                    </p:anim>
                                    <p:anim calcmode="lin" valueType="num">
                                      <p:cBhvr additive="base">
                                        <p:cTn id="24" dur="3000" fill="hold"/>
                                        <p:tgtEl>
                                          <p:spTgt spid="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par>
                                <p:cTn id="25" presetID="10" presetClass="entr" presetSubtype="0" fill="hold" nodeType="withEffect">
                                  <p:stCondLst>
                                    <p:cond delay="7000"/>
                                  </p:stCondLst>
                                  <p:iterate type="lt">
                                    <p:tmPct val="12000"/>
                                  </p:iterate>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6" presetClass="emph" presetSubtype="0" fill="hold" grpId="1" nodeType="withEffect">
                                  <p:stCondLst>
                                    <p:cond delay="7250"/>
                                  </p:stCondLst>
                                  <p:childTnLst>
                                    <p:animScale>
                                      <p:cBhvr>
                                        <p:cTn id="29" dur="2500" fill="hold"/>
                                        <p:tgtEl>
                                          <p:spTgt spid="8"/>
                                        </p:tgtEl>
                                      </p:cBhvr>
                                      <p:by x="150000" y="150000"/>
                                    </p:animScale>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iterate type="lt">
                                    <p:tmPct val="12000"/>
                                  </p:iterate>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500"/>
                                        <p:tgtEl>
                                          <p:spTgt spid="4">
                                            <p:txEl>
                                              <p:pRg st="3" end="3"/>
                                            </p:txEl>
                                          </p:spTgt>
                                        </p:tgtEl>
                                      </p:cBhvr>
                                    </p:animEffect>
                                  </p:childTnLst>
                                </p:cTn>
                              </p:par>
                              <p:par>
                                <p:cTn id="35" presetID="3" presetClass="exit" presetSubtype="10" fill="hold" nodeType="withEffect">
                                  <p:stCondLst>
                                    <p:cond delay="1000"/>
                                  </p:stCondLst>
                                  <p:iterate type="lt">
                                    <p:tmPct val="0"/>
                                  </p:iterate>
                                  <p:childTnLst>
                                    <p:animEffect transition="out" filter="blinds(horizontal)">
                                      <p:cBhvr>
                                        <p:cTn id="36" dur="2000"/>
                                        <p:tgtEl>
                                          <p:spTgt spid="4">
                                            <p:txEl>
                                              <p:pRg st="0" end="0"/>
                                            </p:txEl>
                                          </p:spTgt>
                                        </p:tgtEl>
                                      </p:cBhvr>
                                    </p:animEffect>
                                    <p:set>
                                      <p:cBhvr>
                                        <p:cTn id="37" dur="1" fill="hold">
                                          <p:stCondLst>
                                            <p:cond delay="1999"/>
                                          </p:stCondLst>
                                        </p:cTn>
                                        <p:tgtEl>
                                          <p:spTgt spid="4">
                                            <p:txEl>
                                              <p:pRg st="0" end="0"/>
                                            </p:txEl>
                                          </p:spTgt>
                                        </p:tgtEl>
                                        <p:attrNameLst>
                                          <p:attrName>style.visibility</p:attrName>
                                        </p:attrNameLst>
                                      </p:cBhvr>
                                      <p:to>
                                        <p:strVal val="hidden"/>
                                      </p:to>
                                    </p:set>
                                  </p:childTnLst>
                                </p:cTn>
                              </p:par>
                              <p:par>
                                <p:cTn id="38" presetID="3" presetClass="exit" presetSubtype="10" fill="hold" nodeType="withEffect">
                                  <p:stCondLst>
                                    <p:cond delay="1000"/>
                                  </p:stCondLst>
                                  <p:iterate type="lt">
                                    <p:tmPct val="0"/>
                                  </p:iterate>
                                  <p:childTnLst>
                                    <p:animEffect transition="out" filter="blinds(horizontal)">
                                      <p:cBhvr>
                                        <p:cTn id="39" dur="2000"/>
                                        <p:tgtEl>
                                          <p:spTgt spid="4">
                                            <p:txEl>
                                              <p:pRg st="1" end="1"/>
                                            </p:txEl>
                                          </p:spTgt>
                                        </p:tgtEl>
                                      </p:cBhvr>
                                    </p:animEffect>
                                    <p:set>
                                      <p:cBhvr>
                                        <p:cTn id="40" dur="1" fill="hold">
                                          <p:stCondLst>
                                            <p:cond delay="1999"/>
                                          </p:stCondLst>
                                        </p:cTn>
                                        <p:tgtEl>
                                          <p:spTgt spid="4">
                                            <p:txEl>
                                              <p:pRg st="1" end="1"/>
                                            </p:txEl>
                                          </p:spTgt>
                                        </p:tgtEl>
                                        <p:attrNameLst>
                                          <p:attrName>style.visibility</p:attrName>
                                        </p:attrNameLst>
                                      </p:cBhvr>
                                      <p:to>
                                        <p:strVal val="hidden"/>
                                      </p:to>
                                    </p:set>
                                  </p:childTnLst>
                                </p:cTn>
                              </p:par>
                              <p:par>
                                <p:cTn id="41" presetID="10" presetClass="exit" presetSubtype="0" fill="hold" grpId="0" nodeType="withEffect">
                                  <p:stCondLst>
                                    <p:cond delay="1000"/>
                                  </p:stCondLst>
                                  <p:iterate type="lt">
                                    <p:tmPct val="0"/>
                                  </p:iterate>
                                  <p:childTnLst>
                                    <p:animEffect transition="out" filter="fade">
                                      <p:cBhvr>
                                        <p:cTn id="42" dur="2000"/>
                                        <p:tgtEl>
                                          <p:spTgt spid="4">
                                            <p:txEl>
                                              <p:pRg st="2" end="2"/>
                                            </p:txEl>
                                          </p:spTgt>
                                        </p:tgtEl>
                                      </p:cBhvr>
                                    </p:animEffect>
                                    <p:set>
                                      <p:cBhvr>
                                        <p:cTn id="43" dur="1" fill="hold">
                                          <p:stCondLst>
                                            <p:cond delay="1999"/>
                                          </p:stCondLst>
                                        </p:cTn>
                                        <p:tgtEl>
                                          <p:spTgt spid="4">
                                            <p:txEl>
                                              <p:pRg st="2" end="2"/>
                                            </p:txEl>
                                          </p:spTgt>
                                        </p:tgtEl>
                                        <p:attrNameLst>
                                          <p:attrName>style.visibility</p:attrName>
                                        </p:attrNameLst>
                                      </p:cBhvr>
                                      <p:to>
                                        <p:strVal val="hidden"/>
                                      </p:to>
                                    </p:set>
                                  </p:childTnLst>
                                </p:cTn>
                              </p:par>
                              <p:par>
                                <p:cTn id="44" presetID="10" presetClass="exit" presetSubtype="0" fill="hold" grpId="0" nodeType="withEffect">
                                  <p:stCondLst>
                                    <p:cond delay="1000"/>
                                  </p:stCondLst>
                                  <p:childTnLst>
                                    <p:animEffect transition="out" filter="fade">
                                      <p:cBhvr>
                                        <p:cTn id="45" dur="500"/>
                                        <p:tgtEl>
                                          <p:spTgt spid="4">
                                            <p:txEl>
                                              <p:pRg st="5" end="5"/>
                                            </p:txEl>
                                          </p:spTgt>
                                        </p:tgtEl>
                                      </p:cBhvr>
                                    </p:animEffect>
                                    <p:set>
                                      <p:cBhvr>
                                        <p:cTn id="46" dur="1" fill="hold">
                                          <p:stCondLst>
                                            <p:cond delay="499"/>
                                          </p:stCondLst>
                                        </p:cTn>
                                        <p:tgtEl>
                                          <p:spTgt spid="4">
                                            <p:txEl>
                                              <p:pRg st="5" end="5"/>
                                            </p:txEl>
                                          </p:spTgt>
                                        </p:tgtEl>
                                        <p:attrNameLst>
                                          <p:attrName>style.visibility</p:attrName>
                                        </p:attrNameLst>
                                      </p:cBhvr>
                                      <p:to>
                                        <p:strVal val="hidden"/>
                                      </p:to>
                                    </p:set>
                                  </p:childTnLst>
                                </p:cTn>
                              </p:par>
                              <p:par>
                                <p:cTn id="47" presetID="2" presetClass="entr" presetSubtype="1" fill="hold" nodeType="withEffect">
                                  <p:stCondLst>
                                    <p:cond delay="100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2500" fill="hold"/>
                                        <p:tgtEl>
                                          <p:spTgt spid="9"/>
                                        </p:tgtEl>
                                        <p:attrNameLst>
                                          <p:attrName>ppt_x</p:attrName>
                                        </p:attrNameLst>
                                      </p:cBhvr>
                                      <p:tavLst>
                                        <p:tav tm="0">
                                          <p:val>
                                            <p:strVal val="#ppt_x"/>
                                          </p:val>
                                        </p:tav>
                                        <p:tav tm="100000">
                                          <p:val>
                                            <p:strVal val="#ppt_x"/>
                                          </p:val>
                                        </p:tav>
                                      </p:tavLst>
                                    </p:anim>
                                    <p:anim calcmode="lin" valueType="num">
                                      <p:cBhvr additive="base">
                                        <p:cTn id="50" dur="2500" fill="hold"/>
                                        <p:tgtEl>
                                          <p:spTgt spid="9"/>
                                        </p:tgtEl>
                                        <p:attrNameLst>
                                          <p:attrName>ppt_y</p:attrName>
                                        </p:attrNameLst>
                                      </p:cBhvr>
                                      <p:tavLst>
                                        <p:tav tm="0">
                                          <p:val>
                                            <p:strVal val="0-#ppt_h/2"/>
                                          </p:val>
                                        </p:tav>
                                        <p:tav tm="100000">
                                          <p:val>
                                            <p:strVal val="#ppt_y"/>
                                          </p:val>
                                        </p:tav>
                                      </p:tavLst>
                                    </p:anim>
                                  </p:childTnLst>
                                </p:cTn>
                              </p:par>
                              <p:par>
                                <p:cTn id="51" presetID="26" presetClass="emph" presetSubtype="0" fill="hold" nodeType="withEffect">
                                  <p:stCondLst>
                                    <p:cond delay="4250"/>
                                  </p:stCondLst>
                                  <p:childTnLst>
                                    <p:animEffect transition="out" filter="fade">
                                      <p:cBhvr>
                                        <p:cTn id="52" dur="1250" tmFilter="0, 0; .2, .5; .8, .5; 1, 0"/>
                                        <p:tgtEl>
                                          <p:spTgt spid="9"/>
                                        </p:tgtEl>
                                      </p:cBhvr>
                                    </p:animEffect>
                                    <p:animScale>
                                      <p:cBhvr>
                                        <p:cTn id="53" dur="625" autoRev="1" fill="hold"/>
                                        <p:tgtEl>
                                          <p:spTgt spid="9"/>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iterate type="lt">
                                    <p:tmPct val="12000"/>
                                  </p:iterate>
                                  <p:childTnLst>
                                    <p:set>
                                      <p:cBhvr>
                                        <p:cTn id="57" dur="1" fill="hold">
                                          <p:stCondLst>
                                            <p:cond delay="0"/>
                                          </p:stCondLst>
                                        </p:cTn>
                                        <p:tgtEl>
                                          <p:spTgt spid="4">
                                            <p:txEl>
                                              <p:pRg st="4" end="4"/>
                                            </p:txEl>
                                          </p:spTgt>
                                        </p:tgtEl>
                                        <p:attrNameLst>
                                          <p:attrName>style.visibility</p:attrName>
                                        </p:attrNameLst>
                                      </p:cBhvr>
                                      <p:to>
                                        <p:strVal val="visible"/>
                                      </p:to>
                                    </p:set>
                                    <p:animEffect transition="in" filter="fade">
                                      <p:cBhvr>
                                        <p:cTn id="58" dur="500"/>
                                        <p:tgtEl>
                                          <p:spTgt spid="4">
                                            <p:txEl>
                                              <p:pRg st="4" end="4"/>
                                            </p:txEl>
                                          </p:spTgt>
                                        </p:tgtEl>
                                      </p:cBhvr>
                                    </p:animEffect>
                                  </p:childTnLst>
                                </p:cTn>
                              </p:par>
                              <p:par>
                                <p:cTn id="59" presetID="3" presetClass="exit" presetSubtype="10" fill="hold" nodeType="withEffect">
                                  <p:stCondLst>
                                    <p:cond delay="0"/>
                                  </p:stCondLst>
                                  <p:iterate type="lt">
                                    <p:tmPct val="0"/>
                                  </p:iterate>
                                  <p:childTnLst>
                                    <p:animEffect transition="out" filter="blinds(horizontal)">
                                      <p:cBhvr>
                                        <p:cTn id="60" dur="500"/>
                                        <p:tgtEl>
                                          <p:spTgt spid="4">
                                            <p:txEl>
                                              <p:pRg st="2" end="2"/>
                                            </p:txEl>
                                          </p:spTgt>
                                        </p:tgtEl>
                                      </p:cBhvr>
                                    </p:animEffect>
                                    <p:set>
                                      <p:cBhvr>
                                        <p:cTn id="61" dur="1" fill="hold">
                                          <p:stCondLst>
                                            <p:cond delay="499"/>
                                          </p:stCondLst>
                                        </p:cTn>
                                        <p:tgtEl>
                                          <p:spTgt spid="4">
                                            <p:txEl>
                                              <p:pRg st="2" end="2"/>
                                            </p:txEl>
                                          </p:spTgt>
                                        </p:tgtEl>
                                        <p:attrNameLst>
                                          <p:attrName>style.visibility</p:attrName>
                                        </p:attrNameLst>
                                      </p:cBhvr>
                                      <p:to>
                                        <p:strVal val="hidden"/>
                                      </p:to>
                                    </p:set>
                                  </p:childTnLst>
                                </p:cTn>
                              </p:par>
                              <p:par>
                                <p:cTn id="62" presetID="42" presetClass="entr" presetSubtype="0" fill="hold" nodeType="withEffect">
                                  <p:stCondLst>
                                    <p:cond delay="1250"/>
                                  </p:stCondLst>
                                  <p:childTnLst>
                                    <p:set>
                                      <p:cBhvr>
                                        <p:cTn id="63" dur="1" fill="hold">
                                          <p:stCondLst>
                                            <p:cond delay="0"/>
                                          </p:stCondLst>
                                        </p:cTn>
                                        <p:tgtEl>
                                          <p:spTgt spid="10">
                                            <p:txEl>
                                              <p:pRg st="0" end="0"/>
                                            </p:txEl>
                                          </p:spTgt>
                                        </p:tgtEl>
                                        <p:attrNameLst>
                                          <p:attrName>style.visibility</p:attrName>
                                        </p:attrNameLst>
                                      </p:cBhvr>
                                      <p:to>
                                        <p:strVal val="visible"/>
                                      </p:to>
                                    </p:set>
                                    <p:animEffect transition="in" filter="fade">
                                      <p:cBhvr>
                                        <p:cTn id="64" dur="1000"/>
                                        <p:tgtEl>
                                          <p:spTgt spid="10">
                                            <p:txEl>
                                              <p:pRg st="0" end="0"/>
                                            </p:txEl>
                                          </p:spTgt>
                                        </p:tgtEl>
                                      </p:cBhvr>
                                    </p:animEffect>
                                    <p:anim calcmode="lin" valueType="num">
                                      <p:cBhvr>
                                        <p:cTn id="6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66"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67" presetID="26" presetClass="emph" presetSubtype="0" repeatCount="indefinite" fill="hold" grpId="0" nodeType="withEffect">
                                  <p:stCondLst>
                                    <p:cond delay="1750"/>
                                  </p:stCondLst>
                                  <p:childTnLst>
                                    <p:animEffect transition="out" filter="fade">
                                      <p:cBhvr>
                                        <p:cTn id="68" dur="2250" tmFilter="0, 0; .2, .5; .8, .5; 1, 0"/>
                                        <p:tgtEl>
                                          <p:spTgt spid="10">
                                            <p:txEl>
                                              <p:pRg st="0" end="0"/>
                                            </p:txEl>
                                          </p:spTgt>
                                        </p:tgtEl>
                                      </p:cBhvr>
                                    </p:animEffect>
                                    <p:animScale>
                                      <p:cBhvr>
                                        <p:cTn id="69" dur="1125" autoRev="1" fill="hold"/>
                                        <p:tgtEl>
                                          <p:spTgt spid="10">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8" grpId="0" animBg="1"/>
      <p:bldP spid="8" grpId="1" animBg="1"/>
      <p:bldP spid="10"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129D1-3BBE-34FA-C026-D0F1488B436D}"/>
            </a:ext>
          </a:extLst>
        </p:cNvPr>
        <p:cNvGrpSpPr/>
        <p:nvPr/>
      </p:nvGrpSpPr>
      <p:grpSpPr>
        <a:xfrm>
          <a:off x="0" y="0"/>
          <a:ext cx="0" cy="0"/>
          <a:chOff x="0" y="0"/>
          <a:chExt cx="0" cy="0"/>
        </a:xfrm>
      </p:grpSpPr>
      <p:pic>
        <p:nvPicPr>
          <p:cNvPr id="9" name="Picture 8" descr="A person posing for the camera&#10;&#10;Description generated with high confidence">
            <a:extLst>
              <a:ext uri="{FF2B5EF4-FFF2-40B4-BE49-F238E27FC236}">
                <a16:creationId xmlns:a16="http://schemas.microsoft.com/office/drawing/2014/main" id="{85AC1CCD-9346-8DFF-5ADA-87A17EE7B7F0}"/>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0" y="-91440"/>
            <a:ext cx="12190051" cy="7045747"/>
          </a:xfrm>
          <a:prstGeom prst="rect">
            <a:avLst/>
          </a:prstGeom>
        </p:spPr>
      </p:pic>
      <p:pic>
        <p:nvPicPr>
          <p:cNvPr id="2" name="Picture 1">
            <a:extLst>
              <a:ext uri="{FF2B5EF4-FFF2-40B4-BE49-F238E27FC236}">
                <a16:creationId xmlns:a16="http://schemas.microsoft.com/office/drawing/2014/main" id="{6ED7C092-CADB-D83B-C8B5-C8EC4AF9EB09}"/>
              </a:ext>
            </a:extLst>
          </p:cNvPr>
          <p:cNvPicPr>
            <a:picLocks noChangeAspect="1"/>
          </p:cNvPicPr>
          <p:nvPr/>
        </p:nvPicPr>
        <p:blipFill>
          <a:blip r:embed="rId4">
            <a:alphaModFix amt="85000"/>
          </a:blip>
          <a:stretch>
            <a:fillRect/>
          </a:stretch>
        </p:blipFill>
        <p:spPr>
          <a:xfrm>
            <a:off x="-1526810" y="-399633"/>
            <a:ext cx="14331222" cy="7657265"/>
          </a:xfrm>
          <a:prstGeom prst="rect">
            <a:avLst/>
          </a:prstGeom>
        </p:spPr>
      </p:pic>
      <p:sp>
        <p:nvSpPr>
          <p:cNvPr id="4" name="TextBox 3">
            <a:extLst>
              <a:ext uri="{FF2B5EF4-FFF2-40B4-BE49-F238E27FC236}">
                <a16:creationId xmlns:a16="http://schemas.microsoft.com/office/drawing/2014/main" id="{92D47946-948D-67D7-2DF8-3E310EB13AD8}"/>
              </a:ext>
            </a:extLst>
          </p:cNvPr>
          <p:cNvSpPr txBox="1"/>
          <p:nvPr/>
        </p:nvSpPr>
        <p:spPr>
          <a:xfrm>
            <a:off x="228599" y="236909"/>
            <a:ext cx="11242099" cy="3584058"/>
          </a:xfrm>
          <a:prstGeom prst="rect">
            <a:avLst/>
          </a:prstGeom>
          <a:noFill/>
        </p:spPr>
        <p:txBody>
          <a:bodyPr wrap="square" rtlCol="0">
            <a:spAutoFit/>
          </a:bodyPr>
          <a:lstStyle/>
          <a:p>
            <a:pPr marL="514350" indent="-514350">
              <a:spcBef>
                <a:spcPts val="900"/>
              </a:spcBef>
              <a:spcAft>
                <a:spcPts val="900"/>
              </a:spcAft>
              <a:tabLst>
                <a:tab pos="688975" algn="l"/>
                <a:tab pos="1198563" algn="l"/>
              </a:tabLst>
            </a:pPr>
            <a:r>
              <a:rPr lang="en-US" sz="4400" dirty="0"/>
              <a:t>	Such a stance often reveals not unity,                    but a form of </a:t>
            </a:r>
            <a:r>
              <a:rPr lang="en-US" sz="4400" b="1" dirty="0">
                <a:effectLst>
                  <a:outerShdw blurRad="38100" dist="38100" dir="2700000" algn="tl">
                    <a:srgbClr val="000000">
                      <a:alpha val="43137"/>
                    </a:srgbClr>
                  </a:outerShdw>
                </a:effectLst>
              </a:rPr>
              <a:t>arrogance</a:t>
            </a:r>
            <a:r>
              <a:rPr lang="en-US" sz="4400" dirty="0"/>
              <a:t>, </a:t>
            </a:r>
            <a:r>
              <a:rPr lang="en-US" sz="4400" b="1" dirty="0">
                <a:effectLst>
                  <a:outerShdw blurRad="38100" dist="38100" dir="2700000" algn="tl">
                    <a:srgbClr val="000000">
                      <a:alpha val="43137"/>
                    </a:srgbClr>
                  </a:outerShdw>
                </a:effectLst>
              </a:rPr>
              <a:t>ignorance</a:t>
            </a:r>
            <a:r>
              <a:rPr lang="en-US" sz="4400" dirty="0"/>
              <a:t>, and implicit </a:t>
            </a:r>
            <a:r>
              <a:rPr lang="en-US" sz="4800" b="1" dirty="0">
                <a:effectLst>
                  <a:outerShdw blurRad="38100" dist="38100" dir="2700000" algn="tl">
                    <a:srgbClr val="000000">
                      <a:alpha val="43137"/>
                    </a:srgbClr>
                  </a:outerShdw>
                </a:effectLst>
              </a:rPr>
              <a:t>CONTEMPT</a:t>
            </a:r>
            <a:r>
              <a:rPr lang="en-US" sz="4400" dirty="0"/>
              <a:t> toward all religions.</a:t>
            </a:r>
          </a:p>
          <a:p>
            <a:pPr marL="514350" indent="-514350">
              <a:lnSpc>
                <a:spcPct val="95000"/>
              </a:lnSpc>
              <a:spcBef>
                <a:spcPts val="600"/>
              </a:spcBef>
              <a:spcAft>
                <a:spcPts val="600"/>
              </a:spcAft>
              <a:tabLst>
                <a:tab pos="688975" algn="l"/>
                <a:tab pos="1198563" algn="l"/>
              </a:tabLst>
            </a:pPr>
            <a:r>
              <a:rPr lang="en-US" sz="3600" dirty="0"/>
              <a:t> </a:t>
            </a:r>
          </a:p>
          <a:p>
            <a:pPr marL="514350" indent="-514350">
              <a:lnSpc>
                <a:spcPct val="95000"/>
              </a:lnSpc>
              <a:spcBef>
                <a:spcPts val="600"/>
              </a:spcBef>
              <a:spcAft>
                <a:spcPts val="600"/>
              </a:spcAft>
              <a:tabLst>
                <a:tab pos="688975" algn="l"/>
                <a:tab pos="1198563" algn="l"/>
              </a:tabLst>
            </a:pPr>
            <a:endParaRPr lang="en-US" sz="3600" dirty="0">
              <a:latin typeface="+mj-lt"/>
            </a:endParaRPr>
          </a:p>
        </p:txBody>
      </p:sp>
      <p:pic>
        <p:nvPicPr>
          <p:cNvPr id="6" name="Picture 1">
            <a:extLst>
              <a:ext uri="{FF2B5EF4-FFF2-40B4-BE49-F238E27FC236}">
                <a16:creationId xmlns:a16="http://schemas.microsoft.com/office/drawing/2014/main" id="{F2A9E255-8F98-59DF-41BD-32457332015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3621" y="2972540"/>
            <a:ext cx="3043442" cy="2873483"/>
          </a:xfrm>
          <a:prstGeom prst="rect">
            <a:avLst/>
          </a:prstGeom>
          <a:noFill/>
        </p:spPr>
      </p:pic>
      <p:pic>
        <p:nvPicPr>
          <p:cNvPr id="3" name="Picture 2" descr="A screenshot of a cell phone&#10;&#10;Description generated with very high confidence">
            <a:extLst>
              <a:ext uri="{FF2B5EF4-FFF2-40B4-BE49-F238E27FC236}">
                <a16:creationId xmlns:a16="http://schemas.microsoft.com/office/drawing/2014/main" id="{CCC3A014-84B7-DFEE-28A5-056F9F1932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53400" y="2971800"/>
            <a:ext cx="3317299" cy="2873482"/>
          </a:xfrm>
          <a:prstGeom prst="rect">
            <a:avLst/>
          </a:prstGeom>
        </p:spPr>
      </p:pic>
      <p:sp>
        <p:nvSpPr>
          <p:cNvPr id="5" name="TextBox 4">
            <a:extLst>
              <a:ext uri="{FF2B5EF4-FFF2-40B4-BE49-F238E27FC236}">
                <a16:creationId xmlns:a16="http://schemas.microsoft.com/office/drawing/2014/main" id="{3901A50B-D92A-25B5-5551-CCDBD98D87E7}"/>
              </a:ext>
            </a:extLst>
          </p:cNvPr>
          <p:cNvSpPr txBox="1"/>
          <p:nvPr/>
        </p:nvSpPr>
        <p:spPr>
          <a:xfrm>
            <a:off x="3985644" y="3131268"/>
            <a:ext cx="3964661" cy="2554545"/>
          </a:xfrm>
          <a:prstGeom prst="rect">
            <a:avLst/>
          </a:prstGeom>
          <a:noFill/>
        </p:spPr>
        <p:txBody>
          <a:bodyPr wrap="square" rtlCol="0">
            <a:spAutoFit/>
          </a:bodyPr>
          <a:lstStyle/>
          <a:p>
            <a:pPr algn="ctr"/>
            <a:r>
              <a:rPr lang="en-US" sz="4000" dirty="0"/>
              <a:t>Similar to Dawkins’ well-known contempt for religion</a:t>
            </a:r>
            <a:endParaRPr lang="en-US" sz="40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2079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2" presetClass="entr" presetSubtype="8" fill="hold" nodeType="withEffect">
                                  <p:stCondLst>
                                    <p:cond delay="22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3250" fill="hold"/>
                                        <p:tgtEl>
                                          <p:spTgt spid="6"/>
                                        </p:tgtEl>
                                        <p:attrNameLst>
                                          <p:attrName>ppt_x</p:attrName>
                                        </p:attrNameLst>
                                      </p:cBhvr>
                                      <p:tavLst>
                                        <p:tav tm="0">
                                          <p:val>
                                            <p:strVal val="0-#ppt_w/2"/>
                                          </p:val>
                                        </p:tav>
                                        <p:tav tm="100000">
                                          <p:val>
                                            <p:strVal val="#ppt_x"/>
                                          </p:val>
                                        </p:tav>
                                      </p:tavLst>
                                    </p:anim>
                                    <p:anim calcmode="lin" valueType="num">
                                      <p:cBhvr additive="base">
                                        <p:cTn id="11" dur="325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7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3250" fill="hold"/>
                                        <p:tgtEl>
                                          <p:spTgt spid="3"/>
                                        </p:tgtEl>
                                        <p:attrNameLst>
                                          <p:attrName>ppt_x</p:attrName>
                                        </p:attrNameLst>
                                      </p:cBhvr>
                                      <p:tavLst>
                                        <p:tav tm="0">
                                          <p:val>
                                            <p:strVal val="1+#ppt_w/2"/>
                                          </p:val>
                                        </p:tav>
                                        <p:tav tm="100000">
                                          <p:val>
                                            <p:strVal val="#ppt_x"/>
                                          </p:val>
                                        </p:tav>
                                      </p:tavLst>
                                    </p:anim>
                                    <p:anim calcmode="lin" valueType="num">
                                      <p:cBhvr additive="base">
                                        <p:cTn id="15" dur="3250" fill="hold"/>
                                        <p:tgtEl>
                                          <p:spTgt spid="3"/>
                                        </p:tgtEl>
                                        <p:attrNameLst>
                                          <p:attrName>ppt_y</p:attrName>
                                        </p:attrNameLst>
                                      </p:cBhvr>
                                      <p:tavLst>
                                        <p:tav tm="0">
                                          <p:val>
                                            <p:strVal val="#ppt_y"/>
                                          </p:val>
                                        </p:tav>
                                        <p:tav tm="100000">
                                          <p:val>
                                            <p:strVal val="#ppt_y"/>
                                          </p:val>
                                        </p:tav>
                                      </p:tavLst>
                                    </p:anim>
                                  </p:childTnLst>
                                </p:cTn>
                              </p:par>
                              <p:par>
                                <p:cTn id="16" presetID="16" presetClass="entr" presetSubtype="37" fill="hold" grpId="0" nodeType="withEffect">
                                  <p:stCondLst>
                                    <p:cond delay="375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2750"/>
                                        <p:tgtEl>
                                          <p:spTgt spid="5"/>
                                        </p:tgtEl>
                                      </p:cBhvr>
                                    </p:animEffect>
                                  </p:childTnLst>
                                </p:cTn>
                              </p:par>
                              <p:par>
                                <p:cTn id="19" presetID="26" presetClass="emph" presetSubtype="0" fill="hold" nodeType="withEffect">
                                  <p:stCondLst>
                                    <p:cond delay="5000"/>
                                  </p:stCondLst>
                                  <p:childTnLst>
                                    <p:animEffect transition="out" filter="fade">
                                      <p:cBhvr>
                                        <p:cTn id="20" dur="1500" tmFilter="0, 0; .2, .5; .8, .5; 1, 0"/>
                                        <p:tgtEl>
                                          <p:spTgt spid="6"/>
                                        </p:tgtEl>
                                      </p:cBhvr>
                                    </p:animEffect>
                                    <p:animScale>
                                      <p:cBhvr>
                                        <p:cTn id="21" dur="750" autoRev="1" fill="hold"/>
                                        <p:tgtEl>
                                          <p:spTgt spid="6"/>
                                        </p:tgtEl>
                                      </p:cBhvr>
                                      <p:by x="105000" y="105000"/>
                                    </p:animScale>
                                  </p:childTnLst>
                                </p:cTn>
                              </p:par>
                              <p:par>
                                <p:cTn id="22" presetID="26" presetClass="emph" presetSubtype="0" fill="hold" nodeType="withEffect">
                                  <p:stCondLst>
                                    <p:cond delay="5000"/>
                                  </p:stCondLst>
                                  <p:childTnLst>
                                    <p:animEffect transition="out" filter="fade">
                                      <p:cBhvr>
                                        <p:cTn id="23" dur="1500" tmFilter="0, 0; .2, .5; .8, .5; 1, 0"/>
                                        <p:tgtEl>
                                          <p:spTgt spid="3"/>
                                        </p:tgtEl>
                                      </p:cBhvr>
                                    </p:animEffect>
                                    <p:animScale>
                                      <p:cBhvr>
                                        <p:cTn id="24" dur="7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86400" y="0"/>
            <a:ext cx="12192000"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35040" y="443567"/>
            <a:ext cx="6172200" cy="5970865"/>
          </a:xfrm>
          <a:prstGeom prst="rect">
            <a:avLst/>
          </a:prstGeom>
          <a:noFill/>
        </p:spPr>
        <p:txBody>
          <a:bodyPr wrap="square" lIns="91440" tIns="45720" rIns="91440" bIns="45720">
            <a:spAutoFit/>
          </a:bodyPr>
          <a:lstStyle/>
          <a:p>
            <a:pPr>
              <a:spcBef>
                <a:spcPts val="1800"/>
              </a:spcBef>
              <a:spcAft>
                <a:spcPts val="1800"/>
              </a:spcAft>
            </a:pPr>
            <a:r>
              <a:rPr lang="en-US" sz="4400" b="1" dirty="0">
                <a:effectLst>
                  <a:outerShdw blurRad="38100" dist="38100" dir="2700000" algn="tl">
                    <a:srgbClr val="000000">
                      <a:alpha val="43137"/>
                    </a:srgbClr>
                  </a:outerShdw>
                </a:effectLst>
              </a:rPr>
              <a:t>IV. 	A Brief 	Comparison of 	Religious Beliefs</a:t>
            </a:r>
            <a:endParaRPr lang="en-US" sz="4400" dirty="0">
              <a:effectLst>
                <a:outerShdw blurRad="38100" dist="38100" dir="2700000" algn="tl">
                  <a:srgbClr val="000000">
                    <a:alpha val="43137"/>
                  </a:srgbClr>
                </a:outerShdw>
              </a:effectLst>
            </a:endParaRPr>
          </a:p>
          <a:p>
            <a:pPr>
              <a:spcBef>
                <a:spcPts val="1800"/>
              </a:spcBef>
              <a:spcAft>
                <a:spcPts val="1800"/>
              </a:spcAft>
              <a:tabLst>
                <a:tab pos="914400" algn="l"/>
                <a:tab pos="1598613" algn="l"/>
              </a:tabLst>
            </a:pPr>
            <a:r>
              <a:rPr lang="en-US" sz="4400" dirty="0">
                <a:effectLst>
                  <a:outerShdw blurRad="38100" dist="38100" dir="2700000" algn="tl">
                    <a:srgbClr val="000000">
                      <a:alpha val="43137"/>
                    </a:srgbClr>
                  </a:outerShdw>
                </a:effectLst>
              </a:rPr>
              <a:t>	</a:t>
            </a:r>
            <a:r>
              <a:rPr lang="en-US" sz="4400" b="1" dirty="0">
                <a:effectLst>
                  <a:outerShdw blurRad="38100" dist="38100" dir="2700000" algn="tl">
                    <a:srgbClr val="000000">
                      <a:alpha val="43137"/>
                    </a:srgbClr>
                  </a:outerShdw>
                </a:effectLst>
              </a:rPr>
              <a:t>A.	Take a Closer 			Look</a:t>
            </a:r>
            <a:r>
              <a:rPr lang="en-US" sz="4400" dirty="0">
                <a:effectLst>
                  <a:outerShdw blurRad="38100" dist="38100" dir="2700000" algn="tl">
                    <a:srgbClr val="000000">
                      <a:alpha val="43137"/>
                    </a:srgbClr>
                  </a:outerShdw>
                </a:effectLst>
              </a:rPr>
              <a:t>: These 			doctrinal 				differences are 			truly profound! 	</a:t>
            </a:r>
            <a:endParaRPr lang="en-US" sz="4400" b="1" dirty="0">
              <a:ln w="18415" cmpd="sng">
                <a:solidFill>
                  <a:srgbClr val="FFFFFF"/>
                </a:solidFill>
                <a:prstDash val="solid"/>
              </a:ln>
              <a:solidFill>
                <a:schemeClr val="bg1"/>
              </a:solidFill>
              <a:effectLst>
                <a:outerShdw blurRad="38100" dist="38100" dir="2700000" algn="tl">
                  <a:srgbClr val="000000">
                    <a:alpha val="43137"/>
                  </a:srgbClr>
                </a:outerShdw>
              </a:effectLst>
            </a:endParaRPr>
          </a:p>
        </p:txBody>
      </p:sp>
      <p:pic>
        <p:nvPicPr>
          <p:cNvPr id="2" name="Looking">
            <a:hlinkClick r:id="" action="ppaction://media"/>
            <a:extLst>
              <a:ext uri="{FF2B5EF4-FFF2-40B4-BE49-F238E27FC236}">
                <a16:creationId xmlns:a16="http://schemas.microsoft.com/office/drawing/2014/main" id="{F42162CF-BD8B-92BD-AF1D-7324DE01FB1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58674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9333" fill="hold"/>
                                        <p:tgtEl>
                                          <p:spTgt spid="2"/>
                                        </p:tgtEl>
                                      </p:cBhvr>
                                    </p:cmd>
                                  </p:childTnLst>
                                </p:cTn>
                              </p:par>
                              <p:par>
                                <p:cTn id="11" presetID="10" presetClass="entr" presetSubtype="0" fill="hold" nodeType="withEffect">
                                  <p:stCondLst>
                                    <p:cond delay="0"/>
                                  </p:stCondLst>
                                  <p:iterate type="lt">
                                    <p:tmPct val="13000"/>
                                  </p:iterate>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6" presetClass="entr" presetSubtype="21" fill="hold" nodeType="withEffect">
                                  <p:stCondLst>
                                    <p:cond delay="350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barn(inVertical)">
                                      <p:cBhvr>
                                        <p:cTn id="16" dur="1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repeatCount="2000" fill="hold" display="0">
                  <p:stCondLst>
                    <p:cond delay="indefinite"/>
                  </p:stCondLst>
                </p:cTn>
                <p:tgtEl>
                  <p:spTgt spid="2"/>
                </p:tgtEl>
              </p:cMediaNode>
            </p:video>
            <p:seq concurrent="1" nextAc="seek">
              <p:cTn id="18" restart="whenNotActive" fill="hold" evtFilter="cancelBubble" nodeType="interactiveSeq">
                <p:stCondLst>
                  <p:cond evt="onClick" delay="0">
                    <p:tgtEl>
                      <p:spTgt spid="2"/>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2"/>
                                        </p:tgtEl>
                                      </p:cBhvr>
                                    </p:cmd>
                                  </p:childTnLst>
                                </p:cTn>
                              </p:par>
                            </p:childTnLst>
                          </p:cTn>
                        </p:par>
                      </p:childTnLst>
                    </p:cTn>
                  </p:par>
                </p:childTnLst>
              </p:cTn>
              <p:nextCondLst>
                <p:cond evt="onClick" delay="0">
                  <p:tgtEl>
                    <p:spTgt spid="2"/>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511980035"/>
              </p:ext>
            </p:extLst>
          </p:nvPr>
        </p:nvGraphicFramePr>
        <p:xfrm>
          <a:off x="304800" y="162036"/>
          <a:ext cx="11582400" cy="6577305"/>
        </p:xfrm>
        <a:graphic>
          <a:graphicData uri="http://schemas.openxmlformats.org/drawingml/2006/table">
            <a:tbl>
              <a:tblPr firstRow="1" bandRow="1">
                <a:tableStyleId>{5C22544A-7EE6-4342-B048-85BDC9FD1C3A}</a:tableStyleId>
              </a:tblPr>
              <a:tblGrid>
                <a:gridCol w="2147730">
                  <a:extLst>
                    <a:ext uri="{9D8B030D-6E8A-4147-A177-3AD203B41FA5}">
                      <a16:colId xmlns:a16="http://schemas.microsoft.com/office/drawing/2014/main" val="20000"/>
                    </a:ext>
                  </a:extLst>
                </a:gridCol>
                <a:gridCol w="791067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646624">
                <a:tc>
                  <a:txBody>
                    <a:bodyPr/>
                    <a:lstStyle/>
                    <a:p>
                      <a:r>
                        <a:rPr lang="en-US" sz="3600" b="1" dirty="0"/>
                        <a:t>Doctrine</a:t>
                      </a:r>
                      <a:endParaRPr lang="es-ES_tradnl" sz="2800" b="1" dirty="0"/>
                    </a:p>
                  </a:txBody>
                  <a:tcPr/>
                </a:tc>
                <a:tc gridSpan="2">
                  <a:txBody>
                    <a:bodyPr/>
                    <a:lstStyle/>
                    <a:p>
                      <a:endParaRPr lang="es-ES_tradnl" sz="2950" dirty="0"/>
                    </a:p>
                  </a:txBody>
                  <a:tcPr/>
                </a:tc>
                <a:tc hMerge="1">
                  <a:txBody>
                    <a:bodyPr/>
                    <a:lstStyle/>
                    <a:p>
                      <a:endParaRPr lang="es-ES_tradnl" dirty="0"/>
                    </a:p>
                  </a:txBody>
                  <a:tcPr/>
                </a:tc>
                <a:extLst>
                  <a:ext uri="{0D108BD9-81ED-4DB2-BD59-A6C34878D82A}">
                    <a16:rowId xmlns:a16="http://schemas.microsoft.com/office/drawing/2014/main" val="10000"/>
                  </a:ext>
                </a:extLst>
              </a:tr>
              <a:tr h="1463700">
                <a:tc>
                  <a:txBody>
                    <a:bodyPr/>
                    <a:lstStyle/>
                    <a:p>
                      <a:endParaRPr lang="es-ES_tradnl" dirty="0"/>
                    </a:p>
                  </a:txBody>
                  <a:tcPr>
                    <a:solidFill>
                      <a:schemeClr val="bg1">
                        <a:lumMod val="75000"/>
                      </a:schemeClr>
                    </a:solidFill>
                  </a:tcPr>
                </a:tc>
                <a:tc>
                  <a:txBody>
                    <a:bodyPr/>
                    <a:lstStyle/>
                    <a:p>
                      <a:endParaRPr lang="es-ES_tradnl" dirty="0"/>
                    </a:p>
                  </a:txBody>
                  <a:tcPr>
                    <a:solidFill>
                      <a:schemeClr val="bg1">
                        <a:lumMod val="75000"/>
                      </a:schemeClr>
                    </a:solidFill>
                  </a:tcPr>
                </a:tc>
                <a:tc>
                  <a:txBody>
                    <a:bodyPr/>
                    <a:lstStyle/>
                    <a:p>
                      <a:endParaRPr lang="es-ES_tradnl" dirty="0"/>
                    </a:p>
                  </a:txBody>
                  <a:tcPr>
                    <a:solidFill>
                      <a:schemeClr val="bg1">
                        <a:lumMod val="75000"/>
                      </a:schemeClr>
                    </a:solidFill>
                  </a:tcPr>
                </a:tc>
                <a:extLst>
                  <a:ext uri="{0D108BD9-81ED-4DB2-BD59-A6C34878D82A}">
                    <a16:rowId xmlns:a16="http://schemas.microsoft.com/office/drawing/2014/main" val="10001"/>
                  </a:ext>
                </a:extLst>
              </a:tr>
              <a:tr h="1463700">
                <a:tc>
                  <a:txBody>
                    <a:bodyPr/>
                    <a:lstStyle/>
                    <a:p>
                      <a:endParaRPr lang="es-ES_tradnl" dirty="0"/>
                    </a:p>
                  </a:txBody>
                  <a:tcPr>
                    <a:solidFill>
                      <a:schemeClr val="bg2">
                        <a:lumMod val="50000"/>
                      </a:schemeClr>
                    </a:solidFill>
                  </a:tcPr>
                </a:tc>
                <a:tc>
                  <a:txBody>
                    <a:bodyPr/>
                    <a:lstStyle/>
                    <a:p>
                      <a:endParaRPr lang="es-ES_tradnl" dirty="0"/>
                    </a:p>
                  </a:txBody>
                  <a:tcPr>
                    <a:solidFill>
                      <a:schemeClr val="bg2">
                        <a:lumMod val="50000"/>
                      </a:schemeClr>
                    </a:solidFill>
                  </a:tcPr>
                </a:tc>
                <a:tc>
                  <a:txBody>
                    <a:bodyPr/>
                    <a:lstStyle/>
                    <a:p>
                      <a:endParaRPr lang="es-ES_tradnl" dirty="0"/>
                    </a:p>
                  </a:txBody>
                  <a:tcPr>
                    <a:solidFill>
                      <a:schemeClr val="bg2">
                        <a:lumMod val="50000"/>
                      </a:schemeClr>
                    </a:solidFill>
                  </a:tcPr>
                </a:tc>
                <a:extLst>
                  <a:ext uri="{0D108BD9-81ED-4DB2-BD59-A6C34878D82A}">
                    <a16:rowId xmlns:a16="http://schemas.microsoft.com/office/drawing/2014/main" val="10002"/>
                  </a:ext>
                </a:extLst>
              </a:tr>
              <a:tr h="1463700">
                <a:tc>
                  <a:txBody>
                    <a:bodyPr/>
                    <a:lstStyle/>
                    <a:p>
                      <a:endParaRPr lang="es-ES_tradnl" dirty="0"/>
                    </a:p>
                  </a:txBody>
                  <a:tcPr>
                    <a:solidFill>
                      <a:srgbClr val="333300"/>
                    </a:solidFill>
                  </a:tcPr>
                </a:tc>
                <a:tc>
                  <a:txBody>
                    <a:bodyPr/>
                    <a:lstStyle/>
                    <a:p>
                      <a:endParaRPr lang="es-ES_tradnl" dirty="0"/>
                    </a:p>
                  </a:txBody>
                  <a:tcPr>
                    <a:solidFill>
                      <a:srgbClr val="333300"/>
                    </a:solidFill>
                  </a:tcPr>
                </a:tc>
                <a:tc>
                  <a:txBody>
                    <a:bodyPr/>
                    <a:lstStyle/>
                    <a:p>
                      <a:endParaRPr lang="es-ES_tradnl" dirty="0"/>
                    </a:p>
                  </a:txBody>
                  <a:tcPr>
                    <a:solidFill>
                      <a:srgbClr val="333300"/>
                    </a:solidFill>
                  </a:tcPr>
                </a:tc>
                <a:extLst>
                  <a:ext uri="{0D108BD9-81ED-4DB2-BD59-A6C34878D82A}">
                    <a16:rowId xmlns:a16="http://schemas.microsoft.com/office/drawing/2014/main" val="10003"/>
                  </a:ext>
                </a:extLst>
              </a:tr>
              <a:tr h="1539581">
                <a:tc>
                  <a:txBody>
                    <a:bodyPr/>
                    <a:lstStyle/>
                    <a:p>
                      <a:endParaRPr lang="es-ES_tradnl" dirty="0"/>
                    </a:p>
                  </a:txBody>
                  <a:tcPr>
                    <a:solidFill>
                      <a:srgbClr val="C00000"/>
                    </a:solidFill>
                  </a:tcPr>
                </a:tc>
                <a:tc>
                  <a:txBody>
                    <a:bodyPr/>
                    <a:lstStyle/>
                    <a:p>
                      <a:endParaRPr lang="es-ES_tradnl" dirty="0"/>
                    </a:p>
                  </a:txBody>
                  <a:tcPr>
                    <a:solidFill>
                      <a:srgbClr val="C00000"/>
                    </a:solidFill>
                  </a:tcPr>
                </a:tc>
                <a:tc>
                  <a:txBody>
                    <a:bodyPr/>
                    <a:lstStyle/>
                    <a:p>
                      <a:endParaRPr lang="es-ES_tradnl" sz="9400" dirty="0"/>
                    </a:p>
                  </a:txBody>
                  <a:tcPr>
                    <a:solidFill>
                      <a:srgbClr val="C00000"/>
                    </a:solidFill>
                  </a:tcPr>
                </a:tc>
                <a:extLst>
                  <a:ext uri="{0D108BD9-81ED-4DB2-BD59-A6C34878D82A}">
                    <a16:rowId xmlns:a16="http://schemas.microsoft.com/office/drawing/2014/main" val="10004"/>
                  </a:ext>
                </a:extLst>
              </a:tr>
            </a:tbl>
          </a:graphicData>
        </a:graphic>
      </p:graphicFrame>
      <p:pic>
        <p:nvPicPr>
          <p:cNvPr id="9" name="Picture 11" descr="BL00017_"/>
          <p:cNvPicPr>
            <a:picLocks noChangeAspect="1" noChangeArrowheads="1"/>
          </p:cNvPicPr>
          <p:nvPr/>
        </p:nvPicPr>
        <p:blipFill>
          <a:blip r:embed="rId2" cstate="print"/>
          <a:srcRect/>
          <a:stretch>
            <a:fillRect/>
          </a:stretch>
        </p:blipFill>
        <p:spPr bwMode="auto">
          <a:xfrm>
            <a:off x="843329" y="945760"/>
            <a:ext cx="1219200" cy="1282457"/>
          </a:xfrm>
          <a:prstGeom prst="rect">
            <a:avLst/>
          </a:prstGeom>
          <a:noFill/>
        </p:spPr>
      </p:pic>
      <p:pic>
        <p:nvPicPr>
          <p:cNvPr id="10" name="Picture 13" descr="SO01568_"/>
          <p:cNvPicPr>
            <a:picLocks noChangeAspect="1" noChangeArrowheads="1"/>
          </p:cNvPicPr>
          <p:nvPr/>
        </p:nvPicPr>
        <p:blipFill>
          <a:blip r:embed="rId3" cstate="print"/>
          <a:srcRect/>
          <a:stretch>
            <a:fillRect/>
          </a:stretch>
        </p:blipFill>
        <p:spPr bwMode="auto">
          <a:xfrm>
            <a:off x="342803" y="3786420"/>
            <a:ext cx="2057400" cy="1416672"/>
          </a:xfrm>
          <a:prstGeom prst="rect">
            <a:avLst/>
          </a:prstGeom>
          <a:noFill/>
        </p:spPr>
      </p:pic>
      <p:pic>
        <p:nvPicPr>
          <p:cNvPr id="11" name="Picture 12" descr="PE06309_"/>
          <p:cNvPicPr>
            <a:picLocks noChangeAspect="1" noChangeArrowheads="1"/>
          </p:cNvPicPr>
          <p:nvPr/>
        </p:nvPicPr>
        <p:blipFill>
          <a:blip r:embed="rId4" cstate="print"/>
          <a:srcRect/>
          <a:stretch>
            <a:fillRect/>
          </a:stretch>
        </p:blipFill>
        <p:spPr bwMode="auto">
          <a:xfrm>
            <a:off x="951427" y="2414820"/>
            <a:ext cx="1083407" cy="1371600"/>
          </a:xfrm>
          <a:prstGeom prst="rect">
            <a:avLst/>
          </a:prstGeom>
          <a:noFill/>
        </p:spPr>
      </p:pic>
      <p:pic>
        <p:nvPicPr>
          <p:cNvPr id="12" name="Picture 14" descr="SO00812_"/>
          <p:cNvPicPr>
            <a:picLocks noChangeAspect="1" noChangeArrowheads="1"/>
          </p:cNvPicPr>
          <p:nvPr/>
        </p:nvPicPr>
        <p:blipFill>
          <a:blip r:embed="rId5" cstate="print"/>
          <a:srcRect/>
          <a:stretch>
            <a:fillRect/>
          </a:stretch>
        </p:blipFill>
        <p:spPr bwMode="auto">
          <a:xfrm>
            <a:off x="838200" y="5248164"/>
            <a:ext cx="1529178" cy="1447800"/>
          </a:xfrm>
          <a:prstGeom prst="rect">
            <a:avLst/>
          </a:prstGeom>
          <a:noFill/>
        </p:spPr>
      </p:pic>
      <p:sp>
        <p:nvSpPr>
          <p:cNvPr id="13" name="TextBox 12"/>
          <p:cNvSpPr txBox="1"/>
          <p:nvPr/>
        </p:nvSpPr>
        <p:spPr>
          <a:xfrm>
            <a:off x="2486173" y="118659"/>
            <a:ext cx="9117720" cy="646331"/>
          </a:xfrm>
          <a:prstGeom prst="rect">
            <a:avLst/>
          </a:prstGeom>
          <a:noFill/>
        </p:spPr>
        <p:txBody>
          <a:bodyPr wrap="square" rtlCol="0">
            <a:spAutoFit/>
          </a:bodyPr>
          <a:lstStyle/>
          <a:p>
            <a:r>
              <a:rPr lang="en-US" sz="3600" b="1" dirty="0">
                <a:ln w="0"/>
                <a:effectLst>
                  <a:outerShdw blurRad="38100" dist="19050" dir="2700000" algn="tl" rotWithShape="0">
                    <a:schemeClr val="dk1">
                      <a:alpha val="40000"/>
                    </a:schemeClr>
                  </a:outerShdw>
                </a:effectLst>
              </a:rPr>
              <a:t>GOD</a:t>
            </a:r>
            <a:r>
              <a:rPr lang="en-US" sz="3600" b="1" dirty="0"/>
              <a:t>: </a:t>
            </a:r>
            <a:r>
              <a:rPr lang="en-US" sz="3600" i="1" dirty="0"/>
              <a:t>definition, how many, attributes, etc.</a:t>
            </a:r>
            <a:endParaRPr lang="es-ES_tradnl" sz="3600" i="1" dirty="0"/>
          </a:p>
        </p:txBody>
      </p:sp>
      <p:sp>
        <p:nvSpPr>
          <p:cNvPr id="15" name="TextBox 14"/>
          <p:cNvSpPr txBox="1"/>
          <p:nvPr/>
        </p:nvSpPr>
        <p:spPr>
          <a:xfrm>
            <a:off x="2507665" y="822960"/>
            <a:ext cx="7850748" cy="6838795"/>
          </a:xfrm>
          <a:prstGeom prst="rect">
            <a:avLst/>
          </a:prstGeom>
          <a:noFill/>
        </p:spPr>
        <p:txBody>
          <a:bodyPr wrap="square" rtlCol="0">
            <a:spAutoFit/>
          </a:bodyPr>
          <a:lstStyle/>
          <a:p>
            <a:pPr>
              <a:lnSpc>
                <a:spcPct val="95000"/>
              </a:lnSpc>
            </a:pPr>
            <a:r>
              <a:rPr lang="en-US" sz="3200" dirty="0"/>
              <a:t>Three main Hindu deities—Brahma, Vish-nu, and Shiva—alongside 330 million divine manifestations, whether symbolic or literal.</a:t>
            </a:r>
            <a:endParaRPr lang="en-US" sz="600" dirty="0"/>
          </a:p>
          <a:p>
            <a:endParaRPr lang="en-US" sz="100" dirty="0"/>
          </a:p>
          <a:p>
            <a:pPr>
              <a:lnSpc>
                <a:spcPct val="90000"/>
              </a:lnSpc>
            </a:pPr>
            <a:r>
              <a:rPr lang="en-US" sz="3600" b="1" dirty="0"/>
              <a:t>No creator god:</a:t>
            </a:r>
            <a:r>
              <a:rPr lang="en-US" sz="3600" dirty="0"/>
              <a:t> The universe evolves according to Dharma—the law of cause and effect—not by divine will.</a:t>
            </a:r>
            <a:endParaRPr lang="en-US" dirty="0"/>
          </a:p>
          <a:p>
            <a:pPr>
              <a:lnSpc>
                <a:spcPct val="90000"/>
              </a:lnSpc>
            </a:pPr>
            <a:r>
              <a:rPr lang="en-US" sz="3600" b="1" dirty="0"/>
              <a:t>Monotheistic God: </a:t>
            </a:r>
            <a:r>
              <a:rPr lang="en-US" sz="3600" dirty="0"/>
              <a:t>No </a:t>
            </a:r>
            <a:r>
              <a:rPr lang="en-US" sz="3600" b="1" dirty="0"/>
              <a:t>Son</a:t>
            </a:r>
            <a:r>
              <a:rPr lang="en-US" sz="3600" dirty="0"/>
              <a:t>                            and no Holy Spirit; instead,                    affirms absolute oneness.</a:t>
            </a:r>
          </a:p>
          <a:p>
            <a:pPr>
              <a:lnSpc>
                <a:spcPct val="90000"/>
              </a:lnSpc>
            </a:pPr>
            <a:r>
              <a:rPr lang="en-US" sz="3600" b="1" dirty="0"/>
              <a:t>Monotheistic Triune God:                    </a:t>
            </a:r>
            <a:r>
              <a:rPr lang="en-US" sz="3600" dirty="0"/>
              <a:t>The Father, the Son and                                  the Holy Spirit. </a:t>
            </a:r>
          </a:p>
          <a:p>
            <a:endParaRPr lang="en-US" sz="2800" dirty="0"/>
          </a:p>
          <a:p>
            <a:pPr>
              <a:lnSpc>
                <a:spcPct val="95000"/>
              </a:lnSpc>
            </a:pPr>
            <a:endParaRPr lang="es-ES_tradnl" sz="2800" dirty="0"/>
          </a:p>
        </p:txBody>
      </p:sp>
      <p:sp>
        <p:nvSpPr>
          <p:cNvPr id="16" name="TextBox 15"/>
          <p:cNvSpPr txBox="1"/>
          <p:nvPr/>
        </p:nvSpPr>
        <p:spPr>
          <a:xfrm>
            <a:off x="10408138" y="893817"/>
            <a:ext cx="1371600" cy="5724644"/>
          </a:xfrm>
          <a:prstGeom prst="rect">
            <a:avLst/>
          </a:prstGeom>
          <a:noFill/>
        </p:spPr>
        <p:txBody>
          <a:bodyPr wrap="square" rtlCol="0">
            <a:spAutoFit/>
          </a:bodyPr>
          <a:lstStyle/>
          <a:p>
            <a:pPr algn="ctr"/>
            <a:r>
              <a:rPr lang="en-US" sz="3600" b="1" dirty="0"/>
              <a:t>Many gods</a:t>
            </a:r>
          </a:p>
          <a:p>
            <a:pPr algn="ctr"/>
            <a:endParaRPr lang="en-US" b="1" dirty="0"/>
          </a:p>
          <a:p>
            <a:pPr algn="ctr"/>
            <a:r>
              <a:rPr lang="en-US" sz="3600" b="1" dirty="0"/>
              <a:t>No           god</a:t>
            </a:r>
          </a:p>
          <a:p>
            <a:endParaRPr lang="en-US" sz="2000" dirty="0"/>
          </a:p>
          <a:p>
            <a:endParaRPr lang="en-US" sz="200" dirty="0"/>
          </a:p>
          <a:p>
            <a:endParaRPr lang="en-US" sz="200" dirty="0"/>
          </a:p>
          <a:p>
            <a:pPr algn="ctr"/>
            <a:r>
              <a:rPr lang="en-US" sz="3600" b="1" dirty="0"/>
              <a:t>One God</a:t>
            </a:r>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endParaRPr lang="en-US" sz="200" b="1" dirty="0"/>
          </a:p>
          <a:p>
            <a:pPr algn="ctr"/>
            <a:r>
              <a:rPr lang="en-US" sz="3600" b="1" dirty="0"/>
              <a:t>One God</a:t>
            </a:r>
            <a:endParaRPr lang="es-ES_tradnl" sz="3600" b="1" dirty="0"/>
          </a:p>
        </p:txBody>
      </p:sp>
      <p:sp>
        <p:nvSpPr>
          <p:cNvPr id="2" name="Rectangle 1">
            <a:extLst>
              <a:ext uri="{FF2B5EF4-FFF2-40B4-BE49-F238E27FC236}">
                <a16:creationId xmlns:a16="http://schemas.microsoft.com/office/drawing/2014/main" id="{71A4D912-4FFA-32E6-8A78-9A4CAF222F9C}"/>
              </a:ext>
            </a:extLst>
          </p:cNvPr>
          <p:cNvSpPr/>
          <p:nvPr/>
        </p:nvSpPr>
        <p:spPr>
          <a:xfrm>
            <a:off x="1155203" y="1007289"/>
            <a:ext cx="636713"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1</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11" presetID="10" presetClass="entr" presetSubtype="0" fill="hold" grpId="0" nodeType="withEffect">
                                  <p:stCondLst>
                                    <p:cond delay="0"/>
                                  </p:stCondLst>
                                  <p:iterate type="lt">
                                    <p:tmPct val="12000"/>
                                  </p:iterate>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9"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0" fill="hold"/>
                                        <p:tgtEl>
                                          <p:spTgt spid="9"/>
                                        </p:tgtEl>
                                        <p:attrNameLst>
                                          <p:attrName>ppt_w</p:attrName>
                                        </p:attrNameLst>
                                      </p:cBhvr>
                                      <p:tavLst>
                                        <p:tav tm="0" fmla="#ppt_w*sin(2.5*pi*$)">
                                          <p:val>
                                            <p:fltVal val="0"/>
                                          </p:val>
                                        </p:tav>
                                        <p:tav tm="100000">
                                          <p:val>
                                            <p:fltVal val="1"/>
                                          </p:val>
                                        </p:tav>
                                      </p:tavLst>
                                    </p:anim>
                                    <p:anim calcmode="lin" valueType="num">
                                      <p:cBhvr>
                                        <p:cTn id="19" dur="5000" fill="hold"/>
                                        <p:tgtEl>
                                          <p:spTgt spid="9"/>
                                        </p:tgtEl>
                                        <p:attrNameLst>
                                          <p:attrName>ppt_h</p:attrName>
                                        </p:attrNameLst>
                                      </p:cBhvr>
                                      <p:tavLst>
                                        <p:tav tm="0">
                                          <p:val>
                                            <p:strVal val="#ppt_h"/>
                                          </p:val>
                                        </p:tav>
                                        <p:tav tm="100000">
                                          <p:val>
                                            <p:strVal val="#ppt_h"/>
                                          </p:val>
                                        </p:tav>
                                      </p:tavLst>
                                    </p:anim>
                                  </p:childTnLst>
                                </p:cTn>
                              </p:par>
                              <p:par>
                                <p:cTn id="20" presetID="10" presetClass="entr" presetSubtype="0" fill="hold" nodeType="withEffect">
                                  <p:stCondLst>
                                    <p:cond delay="500"/>
                                  </p:stCondLst>
                                  <p:iterate type="lt">
                                    <p:tmPct val="12000"/>
                                  </p:iterate>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fade">
                                      <p:cBhvr>
                                        <p:cTn id="22" dur="500"/>
                                        <p:tgtEl>
                                          <p:spTgt spid="15">
                                            <p:txEl>
                                              <p:pRg st="0" end="0"/>
                                            </p:txEl>
                                          </p:spTgt>
                                        </p:tgtEl>
                                      </p:cBhvr>
                                    </p:animEffect>
                                  </p:childTnLst>
                                  <p:subTnLst>
                                    <p:animClr clrSpc="rgb" dir="cw">
                                      <p:cBhvr override="childStyle">
                                        <p:cTn dur="1" fill="hold" display="0" masterRel="nextClick" afterEffect="1"/>
                                        <p:tgtEl>
                                          <p:spTgt spid="15">
                                            <p:txEl>
                                              <p:pRg st="0" end="0"/>
                                            </p:txEl>
                                          </p:spTgt>
                                        </p:tgtEl>
                                        <p:attrNameLst>
                                          <p:attrName>ppt_c</p:attrName>
                                        </p:attrNameLst>
                                      </p:cBhvr>
                                      <p:to>
                                        <a:srgbClr val="808080"/>
                                      </p:to>
                                    </p:animClr>
                                  </p:subTnLst>
                                </p:cTn>
                              </p:par>
                              <p:par>
                                <p:cTn id="23" presetID="4" presetClass="entr" presetSubtype="16" fill="hold" nodeType="withEffect">
                                  <p:stCondLst>
                                    <p:cond delay="800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box(in)">
                                      <p:cBhvr>
                                        <p:cTn id="25" dur="10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9"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0" fill="hold"/>
                                        <p:tgtEl>
                                          <p:spTgt spid="11"/>
                                        </p:tgtEl>
                                        <p:attrNameLst>
                                          <p:attrName>ppt_w</p:attrName>
                                        </p:attrNameLst>
                                      </p:cBhvr>
                                      <p:tavLst>
                                        <p:tav tm="0" fmla="#ppt_w*sin(2.5*pi*$)">
                                          <p:val>
                                            <p:fltVal val="0"/>
                                          </p:val>
                                        </p:tav>
                                        <p:tav tm="100000">
                                          <p:val>
                                            <p:fltVal val="1"/>
                                          </p:val>
                                        </p:tav>
                                      </p:tavLst>
                                    </p:anim>
                                    <p:anim calcmode="lin" valueType="num">
                                      <p:cBhvr>
                                        <p:cTn id="31" dur="5000" fill="hold"/>
                                        <p:tgtEl>
                                          <p:spTgt spid="11"/>
                                        </p:tgtEl>
                                        <p:attrNameLst>
                                          <p:attrName>ppt_h</p:attrName>
                                        </p:attrNameLst>
                                      </p:cBhvr>
                                      <p:tavLst>
                                        <p:tav tm="0">
                                          <p:val>
                                            <p:strVal val="#ppt_h"/>
                                          </p:val>
                                        </p:tav>
                                        <p:tav tm="100000">
                                          <p:val>
                                            <p:strVal val="#ppt_h"/>
                                          </p:val>
                                        </p:tav>
                                      </p:tavLst>
                                    </p:anim>
                                  </p:childTnLst>
                                </p:cTn>
                              </p:par>
                              <p:par>
                                <p:cTn id="32" presetID="10" presetClass="entr" presetSubtype="0" fill="hold" nodeType="withEffect">
                                  <p:stCondLst>
                                    <p:cond delay="1000"/>
                                  </p:stCondLst>
                                  <p:iterate type="lt">
                                    <p:tmPct val="12000"/>
                                  </p:iterate>
                                  <p:childTnLst>
                                    <p:set>
                                      <p:cBhvr>
                                        <p:cTn id="33" dur="1" fill="hold">
                                          <p:stCondLst>
                                            <p:cond delay="0"/>
                                          </p:stCondLst>
                                        </p:cTn>
                                        <p:tgtEl>
                                          <p:spTgt spid="15">
                                            <p:txEl>
                                              <p:pRg st="2" end="2"/>
                                            </p:txEl>
                                          </p:spTgt>
                                        </p:tgtEl>
                                        <p:attrNameLst>
                                          <p:attrName>style.visibility</p:attrName>
                                        </p:attrNameLst>
                                      </p:cBhvr>
                                      <p:to>
                                        <p:strVal val="visible"/>
                                      </p:to>
                                    </p:set>
                                    <p:animEffect transition="in" filter="fade">
                                      <p:cBhvr>
                                        <p:cTn id="34" dur="500"/>
                                        <p:tgtEl>
                                          <p:spTgt spid="15">
                                            <p:txEl>
                                              <p:pRg st="2" end="2"/>
                                            </p:txEl>
                                          </p:spTgt>
                                        </p:tgtEl>
                                      </p:cBhvr>
                                    </p:animEffect>
                                  </p:childTnLst>
                                  <p:subTnLst>
                                    <p:animClr clrSpc="rgb" dir="cw">
                                      <p:cBhvr override="childStyle">
                                        <p:cTn dur="1" fill="hold" display="0" masterRel="nextClick" afterEffect="1"/>
                                        <p:tgtEl>
                                          <p:spTgt spid="15">
                                            <p:txEl>
                                              <p:pRg st="2" end="2"/>
                                            </p:txEl>
                                          </p:spTgt>
                                        </p:tgtEl>
                                        <p:attrNameLst>
                                          <p:attrName>ppt_c</p:attrName>
                                        </p:attrNameLst>
                                      </p:cBhvr>
                                      <p:to>
                                        <a:srgbClr val="808080"/>
                                      </p:to>
                                    </p:animClr>
                                  </p:subTnLst>
                                </p:cTn>
                              </p:par>
                              <p:par>
                                <p:cTn id="35" presetID="4" presetClass="entr" presetSubtype="16" fill="hold" nodeType="withEffect">
                                  <p:stCondLst>
                                    <p:cond delay="6000"/>
                                  </p:stCondLst>
                                  <p:childTnLst>
                                    <p:set>
                                      <p:cBhvr>
                                        <p:cTn id="36" dur="1" fill="hold">
                                          <p:stCondLst>
                                            <p:cond delay="0"/>
                                          </p:stCondLst>
                                        </p:cTn>
                                        <p:tgtEl>
                                          <p:spTgt spid="16">
                                            <p:txEl>
                                              <p:pRg st="2" end="2"/>
                                            </p:txEl>
                                          </p:spTgt>
                                        </p:tgtEl>
                                        <p:attrNameLst>
                                          <p:attrName>style.visibility</p:attrName>
                                        </p:attrNameLst>
                                      </p:cBhvr>
                                      <p:to>
                                        <p:strVal val="visible"/>
                                      </p:to>
                                    </p:set>
                                    <p:animEffect transition="in" filter="box(in)">
                                      <p:cBhvr>
                                        <p:cTn id="37" dur="1000"/>
                                        <p:tgtEl>
                                          <p:spTgt spid="16">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9"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0" fill="hold"/>
                                        <p:tgtEl>
                                          <p:spTgt spid="10"/>
                                        </p:tgtEl>
                                        <p:attrNameLst>
                                          <p:attrName>ppt_w</p:attrName>
                                        </p:attrNameLst>
                                      </p:cBhvr>
                                      <p:tavLst>
                                        <p:tav tm="0" fmla="#ppt_w*sin(2.5*pi*$)">
                                          <p:val>
                                            <p:fltVal val="0"/>
                                          </p:val>
                                        </p:tav>
                                        <p:tav tm="100000">
                                          <p:val>
                                            <p:fltVal val="1"/>
                                          </p:val>
                                        </p:tav>
                                      </p:tavLst>
                                    </p:anim>
                                    <p:anim calcmode="lin" valueType="num">
                                      <p:cBhvr>
                                        <p:cTn id="43" dur="5000" fill="hold"/>
                                        <p:tgtEl>
                                          <p:spTgt spid="10"/>
                                        </p:tgtEl>
                                        <p:attrNameLst>
                                          <p:attrName>ppt_h</p:attrName>
                                        </p:attrNameLst>
                                      </p:cBhvr>
                                      <p:tavLst>
                                        <p:tav tm="0">
                                          <p:val>
                                            <p:strVal val="#ppt_h"/>
                                          </p:val>
                                        </p:tav>
                                        <p:tav tm="100000">
                                          <p:val>
                                            <p:strVal val="#ppt_h"/>
                                          </p:val>
                                        </p:tav>
                                      </p:tavLst>
                                    </p:anim>
                                  </p:childTnLst>
                                </p:cTn>
                              </p:par>
                              <p:par>
                                <p:cTn id="44" presetID="10" presetClass="entr" presetSubtype="0" fill="hold" nodeType="withEffect">
                                  <p:stCondLst>
                                    <p:cond delay="500"/>
                                  </p:stCondLst>
                                  <p:iterate type="lt">
                                    <p:tmPct val="12000"/>
                                  </p:iterate>
                                  <p:childTnLst>
                                    <p:set>
                                      <p:cBhvr>
                                        <p:cTn id="45" dur="1" fill="hold">
                                          <p:stCondLst>
                                            <p:cond delay="0"/>
                                          </p:stCondLst>
                                        </p:cTn>
                                        <p:tgtEl>
                                          <p:spTgt spid="15">
                                            <p:txEl>
                                              <p:pRg st="3" end="3"/>
                                            </p:txEl>
                                          </p:spTgt>
                                        </p:tgtEl>
                                        <p:attrNameLst>
                                          <p:attrName>style.visibility</p:attrName>
                                        </p:attrNameLst>
                                      </p:cBhvr>
                                      <p:to>
                                        <p:strVal val="visible"/>
                                      </p:to>
                                    </p:set>
                                    <p:animEffect transition="in" filter="fade">
                                      <p:cBhvr>
                                        <p:cTn id="46" dur="500"/>
                                        <p:tgtEl>
                                          <p:spTgt spid="15">
                                            <p:txEl>
                                              <p:pRg st="3" end="3"/>
                                            </p:txEl>
                                          </p:spTgt>
                                        </p:tgtEl>
                                      </p:cBhvr>
                                    </p:animEffect>
                                  </p:childTnLst>
                                  <p:subTnLst>
                                    <p:animClr clrSpc="rgb" dir="cw">
                                      <p:cBhvr override="childStyle">
                                        <p:cTn dur="1" fill="hold" display="0" masterRel="nextClick" afterEffect="1"/>
                                        <p:tgtEl>
                                          <p:spTgt spid="15">
                                            <p:txEl>
                                              <p:pRg st="3" end="3"/>
                                            </p:txEl>
                                          </p:spTgt>
                                        </p:tgtEl>
                                        <p:attrNameLst>
                                          <p:attrName>ppt_c</p:attrName>
                                        </p:attrNameLst>
                                      </p:cBhvr>
                                      <p:to>
                                        <a:srgbClr val="808080"/>
                                      </p:to>
                                    </p:animClr>
                                  </p:subTnLst>
                                </p:cTn>
                              </p:par>
                              <p:par>
                                <p:cTn id="47" presetID="4" presetClass="entr" presetSubtype="16" fill="hold" nodeType="withEffect">
                                  <p:stCondLst>
                                    <p:cond delay="5000"/>
                                  </p:stCondLst>
                                  <p:childTnLst>
                                    <p:set>
                                      <p:cBhvr>
                                        <p:cTn id="48" dur="1" fill="hold">
                                          <p:stCondLst>
                                            <p:cond delay="0"/>
                                          </p:stCondLst>
                                        </p:cTn>
                                        <p:tgtEl>
                                          <p:spTgt spid="16">
                                            <p:txEl>
                                              <p:pRg st="6" end="6"/>
                                            </p:txEl>
                                          </p:spTgt>
                                        </p:tgtEl>
                                        <p:attrNameLst>
                                          <p:attrName>style.visibility</p:attrName>
                                        </p:attrNameLst>
                                      </p:cBhvr>
                                      <p:to>
                                        <p:strVal val="visible"/>
                                      </p:to>
                                    </p:set>
                                    <p:animEffect transition="in" filter="box(in)">
                                      <p:cBhvr>
                                        <p:cTn id="49" dur="1000"/>
                                        <p:tgtEl>
                                          <p:spTgt spid="16">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9" presetClass="entr" presetSubtype="1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0" fill="hold"/>
                                        <p:tgtEl>
                                          <p:spTgt spid="12"/>
                                        </p:tgtEl>
                                        <p:attrNameLst>
                                          <p:attrName>ppt_w</p:attrName>
                                        </p:attrNameLst>
                                      </p:cBhvr>
                                      <p:tavLst>
                                        <p:tav tm="0" fmla="#ppt_w*sin(2.5*pi*$)">
                                          <p:val>
                                            <p:fltVal val="0"/>
                                          </p:val>
                                        </p:tav>
                                        <p:tav tm="100000">
                                          <p:val>
                                            <p:fltVal val="1"/>
                                          </p:val>
                                        </p:tav>
                                      </p:tavLst>
                                    </p:anim>
                                    <p:anim calcmode="lin" valueType="num">
                                      <p:cBhvr>
                                        <p:cTn id="55" dur="5000" fill="hold"/>
                                        <p:tgtEl>
                                          <p:spTgt spid="12"/>
                                        </p:tgtEl>
                                        <p:attrNameLst>
                                          <p:attrName>ppt_h</p:attrName>
                                        </p:attrNameLst>
                                      </p:cBhvr>
                                      <p:tavLst>
                                        <p:tav tm="0">
                                          <p:val>
                                            <p:strVal val="#ppt_h"/>
                                          </p:val>
                                        </p:tav>
                                        <p:tav tm="100000">
                                          <p:val>
                                            <p:strVal val="#ppt_h"/>
                                          </p:val>
                                        </p:tav>
                                      </p:tavLst>
                                    </p:anim>
                                  </p:childTnLst>
                                </p:cTn>
                              </p:par>
                              <p:par>
                                <p:cTn id="56" presetID="10" presetClass="entr" presetSubtype="0" fill="hold" nodeType="withEffect">
                                  <p:stCondLst>
                                    <p:cond delay="500"/>
                                  </p:stCondLst>
                                  <p:iterate type="lt">
                                    <p:tmPct val="12000"/>
                                  </p:iterate>
                                  <p:childTnLst>
                                    <p:set>
                                      <p:cBhvr>
                                        <p:cTn id="57" dur="1" fill="hold">
                                          <p:stCondLst>
                                            <p:cond delay="0"/>
                                          </p:stCondLst>
                                        </p:cTn>
                                        <p:tgtEl>
                                          <p:spTgt spid="15">
                                            <p:txEl>
                                              <p:pRg st="4" end="4"/>
                                            </p:txEl>
                                          </p:spTgt>
                                        </p:tgtEl>
                                        <p:attrNameLst>
                                          <p:attrName>style.visibility</p:attrName>
                                        </p:attrNameLst>
                                      </p:cBhvr>
                                      <p:to>
                                        <p:strVal val="visible"/>
                                      </p:to>
                                    </p:set>
                                    <p:animEffect transition="in" filter="fade">
                                      <p:cBhvr>
                                        <p:cTn id="58" dur="500"/>
                                        <p:tgtEl>
                                          <p:spTgt spid="15">
                                            <p:txEl>
                                              <p:pRg st="4" end="4"/>
                                            </p:txEl>
                                          </p:spTgt>
                                        </p:tgtEl>
                                      </p:cBhvr>
                                    </p:animEffect>
                                  </p:childTnLst>
                                </p:cTn>
                              </p:par>
                              <p:par>
                                <p:cTn id="59" presetID="4" presetClass="entr" presetSubtype="16" fill="hold" nodeType="withEffect">
                                  <p:stCondLst>
                                    <p:cond delay="4000"/>
                                  </p:stCondLst>
                                  <p:childTnLst>
                                    <p:set>
                                      <p:cBhvr>
                                        <p:cTn id="60" dur="1" fill="hold">
                                          <p:stCondLst>
                                            <p:cond delay="0"/>
                                          </p:stCondLst>
                                        </p:cTn>
                                        <p:tgtEl>
                                          <p:spTgt spid="16">
                                            <p:txEl>
                                              <p:pRg st="22" end="22"/>
                                            </p:txEl>
                                          </p:spTgt>
                                        </p:tgtEl>
                                        <p:attrNameLst>
                                          <p:attrName>style.visibility</p:attrName>
                                        </p:attrNameLst>
                                      </p:cBhvr>
                                      <p:to>
                                        <p:strVal val="visible"/>
                                      </p:to>
                                    </p:set>
                                    <p:animEffect transition="in" filter="box(in)">
                                      <p:cBhvr>
                                        <p:cTn id="61" dur="1000"/>
                                        <p:tgtEl>
                                          <p:spTgt spid="16">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extLst>
              <p:ext uri="{D42A27DB-BD31-4B8C-83A1-F6EECF244321}">
                <p14:modId xmlns:p14="http://schemas.microsoft.com/office/powerpoint/2010/main" val="767313196"/>
              </p:ext>
            </p:extLst>
          </p:nvPr>
        </p:nvGraphicFramePr>
        <p:xfrm>
          <a:off x="228600" y="304800"/>
          <a:ext cx="11734800" cy="6431280"/>
        </p:xfrm>
        <a:graphic>
          <a:graphicData uri="http://schemas.openxmlformats.org/drawingml/2006/table">
            <a:tbl>
              <a:tblPr firstRow="1" bandRow="1">
                <a:tableStyleId>{5C22544A-7EE6-4342-B048-85BDC9FD1C3A}</a:tableStyleId>
              </a:tblPr>
              <a:tblGrid>
                <a:gridCol w="5765359">
                  <a:extLst>
                    <a:ext uri="{9D8B030D-6E8A-4147-A177-3AD203B41FA5}">
                      <a16:colId xmlns:a16="http://schemas.microsoft.com/office/drawing/2014/main" val="20000"/>
                    </a:ext>
                  </a:extLst>
                </a:gridCol>
                <a:gridCol w="5969441">
                  <a:extLst>
                    <a:ext uri="{9D8B030D-6E8A-4147-A177-3AD203B41FA5}">
                      <a16:colId xmlns:a16="http://schemas.microsoft.com/office/drawing/2014/main" val="20001"/>
                    </a:ext>
                  </a:extLst>
                </a:gridCol>
              </a:tblGrid>
              <a:tr h="553806">
                <a:tc gridSpan="2">
                  <a:txBody>
                    <a:bodyPr/>
                    <a:lstStyle/>
                    <a:p>
                      <a:r>
                        <a:rPr lang="en-US" sz="3600" dirty="0"/>
                        <a:t>Doctrine</a:t>
                      </a:r>
                      <a:r>
                        <a:rPr lang="en-US" sz="3600" baseline="0" dirty="0"/>
                        <a:t> </a:t>
                      </a:r>
                      <a:endParaRPr lang="en-US" sz="36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38100" cap="flat" cmpd="sng" algn="ctr">
                      <a:solidFill>
                        <a:srgbClr val="FFFF00"/>
                      </a:solidFill>
                      <a:prstDash val="solid"/>
                      <a:round/>
                      <a:headEnd type="none" w="med" len="med"/>
                      <a:tailEnd type="none" w="med" len="med"/>
                    </a:lnL>
                    <a:lnR w="38100" cap="flat" cmpd="sng" algn="ctr">
                      <a:solidFill>
                        <a:srgbClr val="FFFF00"/>
                      </a:solidFill>
                      <a:prstDash val="solid"/>
                      <a:round/>
                      <a:headEnd type="none" w="med" len="med"/>
                      <a:tailEnd type="none" w="med" len="med"/>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143000">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1"/>
                  </a:ext>
                </a:extLst>
              </a:tr>
              <a:tr h="2286000">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r h="1066800">
                <a:tc>
                  <a:txBody>
                    <a:bodyPr/>
                    <a:lstStyle/>
                    <a:p>
                      <a:endParaRPr lang="en-US" sz="10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3"/>
                  </a:ext>
                </a:extLst>
              </a:tr>
              <a:tr h="1295400">
                <a:tc>
                  <a:txBody>
                    <a:bodyPr/>
                    <a:lstStyle/>
                    <a:p>
                      <a:endParaRPr lang="en-US" sz="10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4"/>
                  </a:ext>
                </a:extLst>
              </a:tr>
            </a:tbl>
          </a:graphicData>
        </a:graphic>
      </p:graphicFrame>
      <p:sp>
        <p:nvSpPr>
          <p:cNvPr id="27" name="TextBox 26"/>
          <p:cNvSpPr txBox="1"/>
          <p:nvPr/>
        </p:nvSpPr>
        <p:spPr>
          <a:xfrm>
            <a:off x="2362200" y="304801"/>
            <a:ext cx="9525000" cy="646331"/>
          </a:xfrm>
          <a:prstGeom prst="rect">
            <a:avLst/>
          </a:prstGeom>
          <a:noFill/>
        </p:spPr>
        <p:txBody>
          <a:bodyPr wrap="square" rtlCol="0">
            <a:spAutoFit/>
          </a:bodyPr>
          <a:lstStyle/>
          <a:p>
            <a:r>
              <a:rPr lang="en-US" sz="3600" b="1" i="1" dirty="0"/>
              <a:t>Difference between Allah &amp; God of the Bible</a:t>
            </a:r>
            <a:endParaRPr lang="es-ES_tradnl" sz="3600" b="1" i="1" dirty="0"/>
          </a:p>
        </p:txBody>
      </p:sp>
      <p:pic>
        <p:nvPicPr>
          <p:cNvPr id="10" name="Picture 13" descr="SO01568_"/>
          <p:cNvPicPr>
            <a:picLocks noChangeAspect="1" noChangeArrowheads="1"/>
          </p:cNvPicPr>
          <p:nvPr/>
        </p:nvPicPr>
        <p:blipFill>
          <a:blip r:embed="rId4" cstate="print"/>
          <a:srcRect/>
          <a:stretch>
            <a:fillRect/>
          </a:stretch>
        </p:blipFill>
        <p:spPr bwMode="auto">
          <a:xfrm>
            <a:off x="2318238" y="932274"/>
            <a:ext cx="1524000" cy="1143000"/>
          </a:xfrm>
          <a:prstGeom prst="rect">
            <a:avLst/>
          </a:prstGeom>
          <a:noFill/>
        </p:spPr>
      </p:pic>
      <p:pic>
        <p:nvPicPr>
          <p:cNvPr id="12" name="Picture 14" descr="SO00812_"/>
          <p:cNvPicPr preferRelativeResize="0">
            <a:picLocks noChangeArrowheads="1"/>
          </p:cNvPicPr>
          <p:nvPr/>
        </p:nvPicPr>
        <p:blipFill>
          <a:blip r:embed="rId5" cstate="print"/>
          <a:srcRect/>
          <a:stretch>
            <a:fillRect/>
          </a:stretch>
        </p:blipFill>
        <p:spPr bwMode="auto">
          <a:xfrm>
            <a:off x="8305800" y="1034971"/>
            <a:ext cx="1219200" cy="990600"/>
          </a:xfrm>
          <a:prstGeom prst="rect">
            <a:avLst/>
          </a:prstGeom>
          <a:noFill/>
        </p:spPr>
      </p:pic>
      <p:sp>
        <p:nvSpPr>
          <p:cNvPr id="28" name="TextBox 27"/>
          <p:cNvSpPr txBox="1"/>
          <p:nvPr/>
        </p:nvSpPr>
        <p:spPr>
          <a:xfrm>
            <a:off x="274320" y="2057401"/>
            <a:ext cx="5943600" cy="2308324"/>
          </a:xfrm>
          <a:prstGeom prst="rect">
            <a:avLst/>
          </a:prstGeom>
          <a:noFill/>
        </p:spPr>
        <p:txBody>
          <a:bodyPr wrap="square" rtlCol="0">
            <a:spAutoFit/>
          </a:bodyPr>
          <a:lstStyle/>
          <a:p>
            <a:pPr>
              <a:spcBef>
                <a:spcPts val="300"/>
              </a:spcBef>
              <a:spcAft>
                <a:spcPts val="300"/>
              </a:spcAft>
            </a:pPr>
            <a:r>
              <a:rPr lang="en-US" sz="3600" baseline="30000" dirty="0"/>
              <a:t>Sura 3:32  </a:t>
            </a:r>
            <a:r>
              <a:rPr lang="en-US" sz="3600" dirty="0"/>
              <a:t>“Obey Allah and Apo-</a:t>
            </a:r>
            <a:r>
              <a:rPr lang="en-US" sz="3600" dirty="0" err="1"/>
              <a:t>stle</a:t>
            </a:r>
            <a:r>
              <a:rPr lang="en-US" sz="3600" dirty="0"/>
              <a:t>. If they give no heed, then, truly Allah does</a:t>
            </a:r>
            <a:r>
              <a:rPr lang="en-US" sz="3600" dirty="0">
                <a:solidFill>
                  <a:srgbClr val="FF0000"/>
                </a:solidFill>
              </a:rPr>
              <a:t> NOT LOVE </a:t>
            </a:r>
            <a:r>
              <a:rPr lang="en-US" sz="3600" dirty="0"/>
              <a:t>the unbelievers.”</a:t>
            </a:r>
          </a:p>
        </p:txBody>
      </p:sp>
      <p:sp>
        <p:nvSpPr>
          <p:cNvPr id="29" name="TextBox 28"/>
          <p:cNvSpPr txBox="1"/>
          <p:nvPr/>
        </p:nvSpPr>
        <p:spPr>
          <a:xfrm>
            <a:off x="274320" y="4389120"/>
            <a:ext cx="5715000" cy="1223284"/>
          </a:xfrm>
          <a:prstGeom prst="rect">
            <a:avLst/>
          </a:prstGeom>
          <a:noFill/>
        </p:spPr>
        <p:txBody>
          <a:bodyPr wrap="square" rtlCol="0">
            <a:spAutoFit/>
          </a:bodyPr>
          <a:lstStyle/>
          <a:p>
            <a:pPr>
              <a:lnSpc>
                <a:spcPct val="92000"/>
              </a:lnSpc>
              <a:spcBef>
                <a:spcPts val="300"/>
              </a:spcBef>
              <a:spcAft>
                <a:spcPts val="300"/>
              </a:spcAft>
            </a:pPr>
            <a:r>
              <a:rPr lang="en-US" sz="3600" baseline="30000" dirty="0"/>
              <a:t>3:57</a:t>
            </a:r>
            <a:r>
              <a:rPr lang="en-US" sz="3600" dirty="0"/>
              <a:t> “Allah </a:t>
            </a:r>
            <a:r>
              <a:rPr lang="en-US" sz="3600" dirty="0">
                <a:solidFill>
                  <a:srgbClr val="FF0000"/>
                </a:solidFill>
              </a:rPr>
              <a:t>DOES NOT            </a:t>
            </a:r>
            <a:r>
              <a:rPr lang="en-US" sz="3600" dirty="0"/>
              <a:t>love the evil-doers</a:t>
            </a:r>
            <a:r>
              <a:rPr lang="en-US" sz="3200" dirty="0"/>
              <a:t>.”</a:t>
            </a:r>
            <a:endParaRPr lang="en-US" sz="3600" dirty="0"/>
          </a:p>
          <a:p>
            <a:pPr>
              <a:lnSpc>
                <a:spcPct val="95000"/>
              </a:lnSpc>
            </a:pPr>
            <a:endParaRPr lang="en-US" sz="300" dirty="0"/>
          </a:p>
          <a:p>
            <a:pPr>
              <a:lnSpc>
                <a:spcPct val="95000"/>
              </a:lnSpc>
            </a:pPr>
            <a:endParaRPr lang="en-US" sz="100" dirty="0"/>
          </a:p>
          <a:p>
            <a:pPr>
              <a:lnSpc>
                <a:spcPct val="95000"/>
              </a:lnSpc>
            </a:pPr>
            <a:endParaRPr lang="en-US" sz="100" dirty="0"/>
          </a:p>
        </p:txBody>
      </p:sp>
      <p:sp>
        <p:nvSpPr>
          <p:cNvPr id="30" name="TextBox 29"/>
          <p:cNvSpPr txBox="1"/>
          <p:nvPr/>
        </p:nvSpPr>
        <p:spPr>
          <a:xfrm>
            <a:off x="6096000" y="2057401"/>
            <a:ext cx="5694486" cy="2308324"/>
          </a:xfrm>
          <a:prstGeom prst="rect">
            <a:avLst/>
          </a:prstGeom>
          <a:noFill/>
        </p:spPr>
        <p:txBody>
          <a:bodyPr wrap="square" rtlCol="0">
            <a:spAutoFit/>
          </a:bodyPr>
          <a:lstStyle/>
          <a:p>
            <a:pPr>
              <a:spcBef>
                <a:spcPts val="300"/>
              </a:spcBef>
              <a:spcAft>
                <a:spcPts val="300"/>
              </a:spcAft>
              <a:tabLst>
                <a:tab pos="1201738" algn="l"/>
              </a:tabLst>
            </a:pPr>
            <a:r>
              <a:rPr lang="en-US" sz="3600" baseline="30000" dirty="0">
                <a:solidFill>
                  <a:schemeClr val="bg1"/>
                </a:solidFill>
              </a:rPr>
              <a:t>Rom. 5:8 </a:t>
            </a:r>
            <a:r>
              <a:rPr lang="en-US" sz="3600" dirty="0">
                <a:solidFill>
                  <a:schemeClr val="bg1"/>
                </a:solidFill>
              </a:rPr>
              <a:t>“But God demon-</a:t>
            </a:r>
            <a:r>
              <a:rPr lang="en-US" sz="3600" dirty="0" err="1">
                <a:solidFill>
                  <a:schemeClr val="bg1"/>
                </a:solidFill>
              </a:rPr>
              <a:t>strates</a:t>
            </a:r>
            <a:r>
              <a:rPr lang="en-US" sz="3600" dirty="0">
                <a:solidFill>
                  <a:schemeClr val="bg1"/>
                </a:solidFill>
              </a:rPr>
              <a:t> his own </a:t>
            </a:r>
            <a:r>
              <a:rPr lang="en-US" sz="3600" dirty="0">
                <a:solidFill>
                  <a:srgbClr val="FF0000"/>
                </a:solidFill>
              </a:rPr>
              <a:t>LOVE</a:t>
            </a:r>
            <a:r>
              <a:rPr lang="en-US" sz="3600" dirty="0">
                <a:solidFill>
                  <a:schemeClr val="bg1"/>
                </a:solidFill>
              </a:rPr>
              <a:t> for us in this: While we were still sinners, Christ died for us.”</a:t>
            </a:r>
            <a:r>
              <a:rPr lang="en-US" sz="3600" dirty="0"/>
              <a:t>.</a:t>
            </a:r>
            <a:endParaRPr lang="en-US" sz="3200" dirty="0"/>
          </a:p>
        </p:txBody>
      </p:sp>
      <p:sp>
        <p:nvSpPr>
          <p:cNvPr id="31" name="TextBox 30"/>
          <p:cNvSpPr txBox="1"/>
          <p:nvPr/>
        </p:nvSpPr>
        <p:spPr>
          <a:xfrm>
            <a:off x="6063762" y="4389120"/>
            <a:ext cx="5638800" cy="1691104"/>
          </a:xfrm>
          <a:prstGeom prst="rect">
            <a:avLst/>
          </a:prstGeom>
          <a:noFill/>
        </p:spPr>
        <p:txBody>
          <a:bodyPr wrap="square" rtlCol="0">
            <a:spAutoFit/>
          </a:bodyPr>
          <a:lstStyle/>
          <a:p>
            <a:pPr>
              <a:lnSpc>
                <a:spcPct val="92000"/>
              </a:lnSpc>
              <a:spcBef>
                <a:spcPts val="300"/>
              </a:spcBef>
              <a:spcAft>
                <a:spcPts val="300"/>
              </a:spcAft>
            </a:pPr>
            <a:r>
              <a:rPr lang="en-US" sz="3600" baseline="30000" dirty="0">
                <a:solidFill>
                  <a:schemeClr val="bg1"/>
                </a:solidFill>
              </a:rPr>
              <a:t>Lk. 6:35 </a:t>
            </a:r>
            <a:r>
              <a:rPr lang="en-US" sz="3600" dirty="0">
                <a:solidFill>
                  <a:schemeClr val="bg1"/>
                </a:solidFill>
              </a:rPr>
              <a:t>“</a:t>
            </a:r>
            <a:r>
              <a:rPr lang="en-US" sz="3600" dirty="0">
                <a:solidFill>
                  <a:srgbClr val="000000"/>
                </a:solidFill>
              </a:rPr>
              <a:t>He is </a:t>
            </a:r>
            <a:r>
              <a:rPr lang="en-US" sz="3600" dirty="0">
                <a:solidFill>
                  <a:srgbClr val="FF0000"/>
                </a:solidFill>
              </a:rPr>
              <a:t>KIND</a:t>
            </a:r>
            <a:r>
              <a:rPr lang="en-US" sz="3600" dirty="0">
                <a:solidFill>
                  <a:srgbClr val="000000"/>
                </a:solidFill>
              </a:rPr>
              <a:t> to the ungrateful and wicked.</a:t>
            </a:r>
          </a:p>
          <a:p>
            <a:pPr>
              <a:lnSpc>
                <a:spcPct val="95000"/>
              </a:lnSpc>
            </a:pPr>
            <a:endParaRPr lang="en-US" sz="3600" dirty="0">
              <a:solidFill>
                <a:srgbClr val="000000"/>
              </a:solidFill>
            </a:endParaRPr>
          </a:p>
          <a:p>
            <a:pPr>
              <a:lnSpc>
                <a:spcPct val="95000"/>
              </a:lnSpc>
            </a:pPr>
            <a:endParaRPr lang="en-US" sz="100" dirty="0">
              <a:solidFill>
                <a:schemeClr val="bg1"/>
              </a:solidFill>
            </a:endParaRPr>
          </a:p>
        </p:txBody>
      </p:sp>
      <p:sp>
        <p:nvSpPr>
          <p:cNvPr id="17" name="TextBox 16"/>
          <p:cNvSpPr txBox="1"/>
          <p:nvPr/>
        </p:nvSpPr>
        <p:spPr>
          <a:xfrm>
            <a:off x="274320" y="5577840"/>
            <a:ext cx="5791200" cy="1057725"/>
          </a:xfrm>
          <a:prstGeom prst="rect">
            <a:avLst/>
          </a:prstGeom>
          <a:noFill/>
        </p:spPr>
        <p:txBody>
          <a:bodyPr wrap="square" rtlCol="0">
            <a:spAutoFit/>
          </a:bodyPr>
          <a:lstStyle/>
          <a:p>
            <a:pPr>
              <a:lnSpc>
                <a:spcPct val="87000"/>
              </a:lnSpc>
            </a:pPr>
            <a:r>
              <a:rPr lang="en-US" sz="3600" b="1" dirty="0"/>
              <a:t>Allah neither loves sinners nor unbelievers</a:t>
            </a:r>
            <a:r>
              <a:rPr lang="en-US" sz="3600" dirty="0"/>
              <a:t>.</a:t>
            </a:r>
            <a:endParaRPr lang="es-ES_tradnl" sz="3600" dirty="0"/>
          </a:p>
        </p:txBody>
      </p:sp>
      <p:sp>
        <p:nvSpPr>
          <p:cNvPr id="20" name="TextBox 19"/>
          <p:cNvSpPr txBox="1"/>
          <p:nvPr/>
        </p:nvSpPr>
        <p:spPr>
          <a:xfrm>
            <a:off x="6096000" y="5577840"/>
            <a:ext cx="5791200" cy="1057725"/>
          </a:xfrm>
          <a:prstGeom prst="rect">
            <a:avLst/>
          </a:prstGeom>
          <a:noFill/>
        </p:spPr>
        <p:txBody>
          <a:bodyPr wrap="square" rtlCol="0">
            <a:spAutoFit/>
          </a:bodyPr>
          <a:lstStyle/>
          <a:p>
            <a:pPr>
              <a:lnSpc>
                <a:spcPct val="87000"/>
              </a:lnSpc>
            </a:pPr>
            <a:r>
              <a:rPr lang="en-US" sz="3600" b="1" dirty="0">
                <a:solidFill>
                  <a:schemeClr val="bg1"/>
                </a:solidFill>
              </a:rPr>
              <a:t>The God of the Bible loves unbelievers and sinners.</a:t>
            </a:r>
            <a:endParaRPr lang="es-ES_tradnl" sz="3600" b="1" dirty="0">
              <a:solidFill>
                <a:schemeClr val="bg1"/>
              </a:solidFill>
            </a:endParaRPr>
          </a:p>
        </p:txBody>
      </p:sp>
      <p:sp>
        <p:nvSpPr>
          <p:cNvPr id="2" name="Rectangle 1">
            <a:extLst>
              <a:ext uri="{FF2B5EF4-FFF2-40B4-BE49-F238E27FC236}">
                <a16:creationId xmlns:a16="http://schemas.microsoft.com/office/drawing/2014/main" id="{DCEA30C0-6931-C398-2DEE-24587B833664}"/>
              </a:ext>
            </a:extLst>
          </p:cNvPr>
          <p:cNvSpPr/>
          <p:nvPr/>
        </p:nvSpPr>
        <p:spPr>
          <a:xfrm>
            <a:off x="457200" y="1007289"/>
            <a:ext cx="1429037" cy="923330"/>
          </a:xfrm>
          <a:prstGeom prst="rect">
            <a:avLst/>
          </a:prstGeom>
          <a:noFill/>
        </p:spPr>
        <p:txBody>
          <a:bodyPr wrap="squar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2</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pic>
        <p:nvPicPr>
          <p:cNvPr id="3" name="Choice Wild">
            <a:hlinkClick r:id="" action="ppaction://media"/>
            <a:extLst>
              <a:ext uri="{FF2B5EF4-FFF2-40B4-BE49-F238E27FC236}">
                <a16:creationId xmlns:a16="http://schemas.microsoft.com/office/drawing/2014/main" id="{5B438581-10FC-9BDE-FEDE-FE23A0B0ABD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
        <p:nvSpPr>
          <p:cNvPr id="32" name="Rectangle 31"/>
          <p:cNvSpPr/>
          <p:nvPr/>
        </p:nvSpPr>
        <p:spPr>
          <a:xfrm>
            <a:off x="6781800" y="3938880"/>
            <a:ext cx="5791200" cy="2123658"/>
          </a:xfrm>
          <a:prstGeom prst="rect">
            <a:avLst/>
          </a:prstGeom>
          <a:noFill/>
        </p:spPr>
        <p:txBody>
          <a:bodyPr wrap="square" lIns="91440" tIns="45720" rIns="91440" bIns="45720">
            <a:spAutoFit/>
          </a:bodyPr>
          <a:lstStyle/>
          <a:p>
            <a:pPr algn="ctr"/>
            <a:r>
              <a:rPr lang="en-US" sz="4400" dirty="0">
                <a:ln w="0"/>
                <a:solidFill>
                  <a:schemeClr val="bg1"/>
                </a:solidFill>
                <a:effectLst>
                  <a:outerShdw blurRad="38100" dist="19050" dir="2700000" algn="tl" rotWithShape="0">
                    <a:schemeClr val="dk1">
                      <a:alpha val="40000"/>
                    </a:schemeClr>
                  </a:outerShdw>
                </a:effectLst>
              </a:rPr>
              <a:t>Your move: </a:t>
            </a:r>
          </a:p>
          <a:p>
            <a:pPr algn="ctr"/>
            <a:r>
              <a:rPr lang="en-US" sz="4400" dirty="0">
                <a:ln w="0"/>
                <a:solidFill>
                  <a:schemeClr val="bg1"/>
                </a:solidFill>
                <a:effectLst>
                  <a:outerShdw blurRad="38100" dist="19050" dir="2700000" algn="tl" rotWithShape="0">
                    <a:schemeClr val="dk1">
                      <a:alpha val="40000"/>
                    </a:schemeClr>
                  </a:outerShdw>
                </a:effectLst>
              </a:rPr>
              <a:t>N/A: both/and</a:t>
            </a:r>
          </a:p>
          <a:p>
            <a:pPr algn="ctr"/>
            <a:r>
              <a:rPr lang="en-US" sz="4400" dirty="0">
                <a:ln w="0"/>
                <a:solidFill>
                  <a:schemeClr val="bg1"/>
                </a:solidFill>
                <a:effectLst>
                  <a:outerShdw blurRad="38100" dist="19050" dir="2700000" algn="tl" rotWithShape="0">
                    <a:schemeClr val="dk1">
                      <a:alpha val="40000"/>
                    </a:schemeClr>
                  </a:outerShdw>
                </a:effectLst>
              </a:rPr>
              <a:t>Only: either/or  </a:t>
            </a:r>
          </a:p>
        </p:txBody>
      </p:sp>
      <p:sp>
        <p:nvSpPr>
          <p:cNvPr id="4" name="Rectangle 3">
            <a:extLst>
              <a:ext uri="{FF2B5EF4-FFF2-40B4-BE49-F238E27FC236}">
                <a16:creationId xmlns:a16="http://schemas.microsoft.com/office/drawing/2014/main" id="{49B970F4-10D7-0E48-C040-9342F124A8E6}"/>
              </a:ext>
            </a:extLst>
          </p:cNvPr>
          <p:cNvSpPr/>
          <p:nvPr/>
        </p:nvSpPr>
        <p:spPr>
          <a:xfrm>
            <a:off x="629703" y="1876299"/>
            <a:ext cx="2347630"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ISLAM</a:t>
            </a:r>
          </a:p>
        </p:txBody>
      </p:sp>
      <p:sp>
        <p:nvSpPr>
          <p:cNvPr id="5" name="Rectangle 4">
            <a:extLst>
              <a:ext uri="{FF2B5EF4-FFF2-40B4-BE49-F238E27FC236}">
                <a16:creationId xmlns:a16="http://schemas.microsoft.com/office/drawing/2014/main" id="{66C04262-5880-E58D-84D6-DF4AD34F7997}"/>
              </a:ext>
            </a:extLst>
          </p:cNvPr>
          <p:cNvSpPr/>
          <p:nvPr/>
        </p:nvSpPr>
        <p:spPr>
          <a:xfrm>
            <a:off x="5105400" y="690834"/>
            <a:ext cx="6172200" cy="923330"/>
          </a:xfrm>
          <a:prstGeom prst="rect">
            <a:avLst/>
          </a:prstGeom>
          <a:noFill/>
        </p:spPr>
        <p:txBody>
          <a:bodyPr wrap="square" lIns="91440" tIns="45720" rIns="91440" bIns="45720">
            <a:spAutoFit/>
          </a:bodyPr>
          <a:lstStyle/>
          <a:p>
            <a:pPr algn="ctr"/>
            <a:r>
              <a:rPr lang="en-US" sz="5400" b="1" dirty="0">
                <a:ln w="9525">
                  <a:solidFill>
                    <a:schemeClr val="bg1"/>
                  </a:solidFill>
                  <a:prstDash val="solid"/>
                </a:ln>
                <a:solidFill>
                  <a:srgbClr val="FF0000"/>
                </a:solidFill>
                <a:effectLst>
                  <a:outerShdw blurRad="12700" dist="38100" dir="2700000" algn="tl" rotWithShape="0">
                    <a:schemeClr val="bg1">
                      <a:lumMod val="50000"/>
                    </a:schemeClr>
                  </a:outerShdw>
                </a:effectLst>
              </a:rPr>
              <a:t>CHRISTIANITY</a:t>
            </a:r>
            <a:endPar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md type="call" cmd="stop">
                                      <p:cBhvr>
                                        <p:cTn id="8" dur="1">
                                          <p:stCondLst>
                                            <p:cond delay="499"/>
                                          </p:stCondLst>
                                        </p:cTn>
                                        <p:tgtEl>
                                          <p:spTgt spid="3"/>
                                        </p:tgtEl>
                                      </p:cBhvr>
                                    </p:cmd>
                                  </p:childTnLst>
                                </p:cTn>
                              </p:par>
                              <p:par>
                                <p:cTn id="9" presetID="10"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12" presetID="10" presetClass="entr" presetSubtype="0" fill="hold" grpId="0" nodeType="withEffect">
                                  <p:stCondLst>
                                    <p:cond delay="0"/>
                                  </p:stCondLst>
                                  <p:iterate type="lt">
                                    <p:tmPct val="12000"/>
                                  </p:iterate>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
                                        </p:tgtEl>
                                      </p:cBhvr>
                                    </p:animEffect>
                                  </p:childTnLst>
                                </p:cTn>
                              </p:par>
                            </p:childTnLst>
                          </p:cTn>
                        </p:par>
                        <p:par>
                          <p:cTn id="27" fill="hold">
                            <p:stCondLst>
                              <p:cond delay="1000"/>
                            </p:stCondLst>
                            <p:childTnLst>
                              <p:par>
                                <p:cTn id="28" presetID="10" presetClass="entr" presetSubtype="0" fill="hold" nodeType="afterEffect">
                                  <p:stCondLst>
                                    <p:cond delay="0"/>
                                  </p:stCondLst>
                                  <p:iterate type="lt">
                                    <p:tmPct val="12000"/>
                                  </p:iterate>
                                  <p:childTnLst>
                                    <p:set>
                                      <p:cBhvr>
                                        <p:cTn id="29" dur="1" fill="hold">
                                          <p:stCondLst>
                                            <p:cond delay="0"/>
                                          </p:stCondLst>
                                        </p:cTn>
                                        <p:tgtEl>
                                          <p:spTgt spid="28">
                                            <p:txEl>
                                              <p:pRg st="0" end="0"/>
                                            </p:txEl>
                                          </p:spTgt>
                                        </p:tgtEl>
                                        <p:attrNameLst>
                                          <p:attrName>style.visibility</p:attrName>
                                        </p:attrNameLst>
                                      </p:cBhvr>
                                      <p:to>
                                        <p:strVal val="visible"/>
                                      </p:to>
                                    </p:set>
                                    <p:animEffect transition="in" filter="fade">
                                      <p:cBhvr>
                                        <p:cTn id="30" dur="500"/>
                                        <p:tgtEl>
                                          <p:spTgt spid="28">
                                            <p:txEl>
                                              <p:pRg st="0" end="0"/>
                                            </p:txEl>
                                          </p:spTgt>
                                        </p:tgtEl>
                                      </p:cBhvr>
                                    </p:animEffect>
                                  </p:childTnLst>
                                  <p:subTnLst>
                                    <p:animClr clrSpc="rgb" dir="cw">
                                      <p:cBhvr override="childStyle">
                                        <p:cTn dur="1" fill="hold" display="0" masterRel="nextClick" afterEffect="1"/>
                                        <p:tgtEl>
                                          <p:spTgt spid="28">
                                            <p:txEl>
                                              <p:pRg st="0" end="0"/>
                                            </p:txEl>
                                          </p:spTgt>
                                        </p:tgtEl>
                                        <p:attrNameLst>
                                          <p:attrName>ppt_c</p:attrName>
                                        </p:attrNameLst>
                                      </p:cBhvr>
                                      <p:to>
                                        <a:srgbClr val="808080"/>
                                      </p:to>
                                    </p:animClr>
                                  </p:sub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iterate type="lt">
                                    <p:tmPct val="12000"/>
                                  </p:iterate>
                                  <p:childTnLst>
                                    <p:set>
                                      <p:cBhvr>
                                        <p:cTn id="34" dur="1" fill="hold">
                                          <p:stCondLst>
                                            <p:cond delay="0"/>
                                          </p:stCondLst>
                                        </p:cTn>
                                        <p:tgtEl>
                                          <p:spTgt spid="29">
                                            <p:txEl>
                                              <p:pRg st="0" end="0"/>
                                            </p:txEl>
                                          </p:spTgt>
                                        </p:tgtEl>
                                        <p:attrNameLst>
                                          <p:attrName>style.visibility</p:attrName>
                                        </p:attrNameLst>
                                      </p:cBhvr>
                                      <p:to>
                                        <p:strVal val="visible"/>
                                      </p:to>
                                    </p:set>
                                    <p:animEffect transition="in" filter="fade">
                                      <p:cBhvr>
                                        <p:cTn id="35" dur="500"/>
                                        <p:tgtEl>
                                          <p:spTgt spid="29">
                                            <p:txEl>
                                              <p:pRg st="0" end="0"/>
                                            </p:txEl>
                                          </p:spTgt>
                                        </p:tgtEl>
                                      </p:cBhvr>
                                    </p:animEffect>
                                  </p:childTnLst>
                                  <p:subTnLst>
                                    <p:animClr clrSpc="rgb" dir="cw">
                                      <p:cBhvr override="childStyle">
                                        <p:cTn dur="1" fill="hold" display="0" masterRel="nextClick" afterEffect="1"/>
                                        <p:tgtEl>
                                          <p:spTgt spid="29">
                                            <p:txEl>
                                              <p:pRg st="0" end="0"/>
                                            </p:txEl>
                                          </p:spTgt>
                                        </p:tgtEl>
                                        <p:attrNameLst>
                                          <p:attrName>ppt_c</p:attrName>
                                        </p:attrNameLst>
                                      </p:cBhvr>
                                      <p:to>
                                        <a:srgbClr val="808080"/>
                                      </p:to>
                                    </p:animClr>
                                  </p:subTnLst>
                                </p:cTn>
                              </p:par>
                            </p:childTnLst>
                          </p:cTn>
                        </p:par>
                        <p:par>
                          <p:cTn id="36" fill="hold">
                            <p:stCondLst>
                              <p:cond delay="2600"/>
                            </p:stCondLst>
                            <p:childTnLst>
                              <p:par>
                                <p:cTn id="37" presetID="25"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iterate type="lt">
                                    <p:tmPct val="12000"/>
                                  </p:iterate>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fade">
                                      <p:cBhvr>
                                        <p:cTn id="51" dur="500"/>
                                        <p:tgtEl>
                                          <p:spTgt spid="30">
                                            <p:txEl>
                                              <p:pRg st="0" end="0"/>
                                            </p:txEl>
                                          </p:spTgt>
                                        </p:tgtEl>
                                      </p:cBhvr>
                                    </p:animEffect>
                                  </p:childTnLst>
                                  <p:subTnLst>
                                    <p:animClr clrSpc="rgb" dir="cw">
                                      <p:cBhvr override="childStyle">
                                        <p:cTn dur="1" fill="hold" display="0" masterRel="nextClick" afterEffect="1"/>
                                        <p:tgtEl>
                                          <p:spTgt spid="30">
                                            <p:txEl>
                                              <p:pRg st="0" end="0"/>
                                            </p:txEl>
                                          </p:spTgt>
                                        </p:tgtEl>
                                        <p:attrNameLst>
                                          <p:attrName>ppt_c</p:attrName>
                                        </p:attrNameLst>
                                      </p:cBhvr>
                                      <p:to>
                                        <a:srgbClr val="808080"/>
                                      </p:to>
                                    </p:animClr>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iterate type="lt">
                                    <p:tmPct val="12000"/>
                                  </p:iterate>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subTnLst>
                                    <p:animClr clrSpc="rgb" dir="cw">
                                      <p:cBhvr override="childStyle">
                                        <p:cTn dur="1" fill="hold" display="0" masterRel="nextClick" afterEffect="1"/>
                                        <p:tgtEl>
                                          <p:spTgt spid="31">
                                            <p:txEl>
                                              <p:pRg st="0" end="0"/>
                                            </p:txEl>
                                          </p:spTgt>
                                        </p:tgtEl>
                                        <p:attrNameLst>
                                          <p:attrName>ppt_c</p:attrName>
                                        </p:attrNameLst>
                                      </p:cBhvr>
                                      <p:to>
                                        <a:srgbClr val="808080"/>
                                      </p:to>
                                    </p:animClr>
                                  </p:subTnLst>
                                </p:cTn>
                              </p:par>
                            </p:childTnLst>
                          </p:cTn>
                        </p:par>
                      </p:childTnLst>
                    </p:cTn>
                  </p:par>
                  <p:par>
                    <p:cTn id="57" fill="hold">
                      <p:stCondLst>
                        <p:cond delay="indefinite"/>
                      </p:stCondLst>
                      <p:childTnLst>
                        <p:par>
                          <p:cTn id="58" fill="hold">
                            <p:stCondLst>
                              <p:cond delay="0"/>
                            </p:stCondLst>
                            <p:childTnLst>
                              <p:par>
                                <p:cTn id="59" presetID="34" presetClass="emph" presetSubtype="0" fill="hold" grpId="0" nodeType="clickEffect">
                                  <p:stCondLst>
                                    <p:cond delay="0"/>
                                  </p:stCondLst>
                                  <p:iterate type="lt">
                                    <p:tmPct val="10000"/>
                                  </p:iterate>
                                  <p:childTnLst>
                                    <p:animMotion origin="layout" path="M 4.375E-6 3.33333E-6 L 4.375E-6 -0.07223 " pathEditMode="relative" rAng="0" ptsTypes="AA">
                                      <p:cBhvr>
                                        <p:cTn id="60" dur="250" accel="50000" decel="50000" autoRev="1" fill="hold">
                                          <p:stCondLst>
                                            <p:cond delay="0"/>
                                          </p:stCondLst>
                                        </p:cTn>
                                        <p:tgtEl>
                                          <p:spTgt spid="28">
                                            <p:txEl>
                                              <p:pRg st="0" end="0"/>
                                            </p:txEl>
                                          </p:spTgt>
                                        </p:tgtEl>
                                        <p:attrNameLst>
                                          <p:attrName>ppt_x</p:attrName>
                                          <p:attrName>ppt_y</p:attrName>
                                        </p:attrNameLst>
                                      </p:cBhvr>
                                      <p:rCtr x="0" y="-3611"/>
                                    </p:animMotion>
                                    <p:animRot by="1500000">
                                      <p:cBhvr>
                                        <p:cTn id="61" dur="125" fill="hold">
                                          <p:stCondLst>
                                            <p:cond delay="0"/>
                                          </p:stCondLst>
                                        </p:cTn>
                                        <p:tgtEl>
                                          <p:spTgt spid="28">
                                            <p:txEl>
                                              <p:pRg st="0" end="0"/>
                                            </p:txEl>
                                          </p:spTgt>
                                        </p:tgtEl>
                                        <p:attrNameLst>
                                          <p:attrName>r</p:attrName>
                                        </p:attrNameLst>
                                      </p:cBhvr>
                                    </p:animRot>
                                    <p:animRot by="-1500000">
                                      <p:cBhvr>
                                        <p:cTn id="62" dur="125" fill="hold">
                                          <p:stCondLst>
                                            <p:cond delay="125"/>
                                          </p:stCondLst>
                                        </p:cTn>
                                        <p:tgtEl>
                                          <p:spTgt spid="28">
                                            <p:txEl>
                                              <p:pRg st="0" end="0"/>
                                            </p:txEl>
                                          </p:spTgt>
                                        </p:tgtEl>
                                        <p:attrNameLst>
                                          <p:attrName>r</p:attrName>
                                        </p:attrNameLst>
                                      </p:cBhvr>
                                    </p:animRot>
                                    <p:animRot by="-1500000">
                                      <p:cBhvr>
                                        <p:cTn id="63" dur="125" fill="hold">
                                          <p:stCondLst>
                                            <p:cond delay="250"/>
                                          </p:stCondLst>
                                        </p:cTn>
                                        <p:tgtEl>
                                          <p:spTgt spid="28">
                                            <p:txEl>
                                              <p:pRg st="0" end="0"/>
                                            </p:txEl>
                                          </p:spTgt>
                                        </p:tgtEl>
                                        <p:attrNameLst>
                                          <p:attrName>r</p:attrName>
                                        </p:attrNameLst>
                                      </p:cBhvr>
                                    </p:animRot>
                                    <p:animRot by="1500000">
                                      <p:cBhvr>
                                        <p:cTn id="64" dur="125" fill="hold">
                                          <p:stCondLst>
                                            <p:cond delay="375"/>
                                          </p:stCondLst>
                                        </p:cTn>
                                        <p:tgtEl>
                                          <p:spTgt spid="28">
                                            <p:txEl>
                                              <p:pRg st="0" end="0"/>
                                            </p:txEl>
                                          </p:spTgt>
                                        </p:tgtEl>
                                        <p:attrNameLst>
                                          <p:attrName>r</p:attrName>
                                        </p:attrNameLst>
                                      </p:cBhvr>
                                    </p:animRot>
                                  </p:childTnLst>
                                </p:cTn>
                              </p:par>
                              <p:par>
                                <p:cTn id="65" presetID="34" presetClass="emph" presetSubtype="0" fill="hold" grpId="0" nodeType="withEffect">
                                  <p:stCondLst>
                                    <p:cond delay="0"/>
                                  </p:stCondLst>
                                  <p:iterate type="lt">
                                    <p:tmPct val="10000"/>
                                  </p:iterate>
                                  <p:childTnLst>
                                    <p:animMotion origin="layout" path="M -4.16667E-6 1.85185E-6 L -4.16667E-6 -0.07222 " pathEditMode="relative" rAng="0" ptsTypes="AA">
                                      <p:cBhvr>
                                        <p:cTn id="66" dur="250" accel="50000" decel="50000" autoRev="1" fill="hold">
                                          <p:stCondLst>
                                            <p:cond delay="0"/>
                                          </p:stCondLst>
                                        </p:cTn>
                                        <p:tgtEl>
                                          <p:spTgt spid="29">
                                            <p:txEl>
                                              <p:pRg st="0" end="0"/>
                                            </p:txEl>
                                          </p:spTgt>
                                        </p:tgtEl>
                                        <p:attrNameLst>
                                          <p:attrName>ppt_x</p:attrName>
                                          <p:attrName>ppt_y</p:attrName>
                                        </p:attrNameLst>
                                      </p:cBhvr>
                                      <p:rCtr x="0" y="-3611"/>
                                    </p:animMotion>
                                    <p:animRot by="1500000">
                                      <p:cBhvr>
                                        <p:cTn id="67" dur="125" fill="hold">
                                          <p:stCondLst>
                                            <p:cond delay="0"/>
                                          </p:stCondLst>
                                        </p:cTn>
                                        <p:tgtEl>
                                          <p:spTgt spid="29">
                                            <p:txEl>
                                              <p:pRg st="0" end="0"/>
                                            </p:txEl>
                                          </p:spTgt>
                                        </p:tgtEl>
                                        <p:attrNameLst>
                                          <p:attrName>r</p:attrName>
                                        </p:attrNameLst>
                                      </p:cBhvr>
                                    </p:animRot>
                                    <p:animRot by="-1500000">
                                      <p:cBhvr>
                                        <p:cTn id="68" dur="125" fill="hold">
                                          <p:stCondLst>
                                            <p:cond delay="125"/>
                                          </p:stCondLst>
                                        </p:cTn>
                                        <p:tgtEl>
                                          <p:spTgt spid="29">
                                            <p:txEl>
                                              <p:pRg st="0" end="0"/>
                                            </p:txEl>
                                          </p:spTgt>
                                        </p:tgtEl>
                                        <p:attrNameLst>
                                          <p:attrName>r</p:attrName>
                                        </p:attrNameLst>
                                      </p:cBhvr>
                                    </p:animRot>
                                    <p:animRot by="-1500000">
                                      <p:cBhvr>
                                        <p:cTn id="69" dur="125" fill="hold">
                                          <p:stCondLst>
                                            <p:cond delay="250"/>
                                          </p:stCondLst>
                                        </p:cTn>
                                        <p:tgtEl>
                                          <p:spTgt spid="29">
                                            <p:txEl>
                                              <p:pRg st="0" end="0"/>
                                            </p:txEl>
                                          </p:spTgt>
                                        </p:tgtEl>
                                        <p:attrNameLst>
                                          <p:attrName>r</p:attrName>
                                        </p:attrNameLst>
                                      </p:cBhvr>
                                    </p:animRot>
                                    <p:animRot by="1500000">
                                      <p:cBhvr>
                                        <p:cTn id="70" dur="125" fill="hold">
                                          <p:stCondLst>
                                            <p:cond delay="375"/>
                                          </p:stCondLst>
                                        </p:cTn>
                                        <p:tgtEl>
                                          <p:spTgt spid="29">
                                            <p:txEl>
                                              <p:pRg st="0" end="0"/>
                                            </p:txEl>
                                          </p:spTgt>
                                        </p:tgtEl>
                                        <p:attrNameLst>
                                          <p:attrName>r</p:attrName>
                                        </p:attrNameLst>
                                      </p:cBhvr>
                                    </p:animRot>
                                  </p:childTnLst>
                                </p:cTn>
                              </p:par>
                              <p:par>
                                <p:cTn id="71" presetID="10" presetClass="entr" presetSubtype="0" fill="hold" grpId="0" nodeType="withEffect">
                                  <p:stCondLst>
                                    <p:cond delay="1000"/>
                                  </p:stCondLst>
                                  <p:iterate type="lt">
                                    <p:tmPct val="12000"/>
                                  </p:iterate>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34" presetClass="emph" presetSubtype="0" fill="hold" grpId="0" nodeType="clickEffect">
                                  <p:stCondLst>
                                    <p:cond delay="0"/>
                                  </p:stCondLst>
                                  <p:iterate type="lt">
                                    <p:tmPct val="10000"/>
                                  </p:iterate>
                                  <p:childTnLst>
                                    <p:animMotion origin="layout" path="M -3.33333E-6 3.33333E-6 L -3.33333E-6 -0.07223 " pathEditMode="relative" rAng="0" ptsTypes="AA">
                                      <p:cBhvr>
                                        <p:cTn id="77" dur="250" accel="50000" decel="50000" autoRev="1" fill="hold">
                                          <p:stCondLst>
                                            <p:cond delay="0"/>
                                          </p:stCondLst>
                                        </p:cTn>
                                        <p:tgtEl>
                                          <p:spTgt spid="30">
                                            <p:txEl>
                                              <p:pRg st="0" end="0"/>
                                            </p:txEl>
                                          </p:spTgt>
                                        </p:tgtEl>
                                        <p:attrNameLst>
                                          <p:attrName>ppt_x</p:attrName>
                                          <p:attrName>ppt_y</p:attrName>
                                        </p:attrNameLst>
                                      </p:cBhvr>
                                      <p:rCtr x="0" y="-3611"/>
                                    </p:animMotion>
                                    <p:animRot by="1500000">
                                      <p:cBhvr>
                                        <p:cTn id="78" dur="125" fill="hold">
                                          <p:stCondLst>
                                            <p:cond delay="0"/>
                                          </p:stCondLst>
                                        </p:cTn>
                                        <p:tgtEl>
                                          <p:spTgt spid="30">
                                            <p:txEl>
                                              <p:pRg st="0" end="0"/>
                                            </p:txEl>
                                          </p:spTgt>
                                        </p:tgtEl>
                                        <p:attrNameLst>
                                          <p:attrName>r</p:attrName>
                                        </p:attrNameLst>
                                      </p:cBhvr>
                                    </p:animRot>
                                    <p:animRot by="-1500000">
                                      <p:cBhvr>
                                        <p:cTn id="79" dur="125" fill="hold">
                                          <p:stCondLst>
                                            <p:cond delay="125"/>
                                          </p:stCondLst>
                                        </p:cTn>
                                        <p:tgtEl>
                                          <p:spTgt spid="30">
                                            <p:txEl>
                                              <p:pRg st="0" end="0"/>
                                            </p:txEl>
                                          </p:spTgt>
                                        </p:tgtEl>
                                        <p:attrNameLst>
                                          <p:attrName>r</p:attrName>
                                        </p:attrNameLst>
                                      </p:cBhvr>
                                    </p:animRot>
                                    <p:animRot by="-1500000">
                                      <p:cBhvr>
                                        <p:cTn id="80" dur="125" fill="hold">
                                          <p:stCondLst>
                                            <p:cond delay="250"/>
                                          </p:stCondLst>
                                        </p:cTn>
                                        <p:tgtEl>
                                          <p:spTgt spid="30">
                                            <p:txEl>
                                              <p:pRg st="0" end="0"/>
                                            </p:txEl>
                                          </p:spTgt>
                                        </p:tgtEl>
                                        <p:attrNameLst>
                                          <p:attrName>r</p:attrName>
                                        </p:attrNameLst>
                                      </p:cBhvr>
                                    </p:animRot>
                                    <p:animRot by="1500000">
                                      <p:cBhvr>
                                        <p:cTn id="81" dur="125" fill="hold">
                                          <p:stCondLst>
                                            <p:cond delay="375"/>
                                          </p:stCondLst>
                                        </p:cTn>
                                        <p:tgtEl>
                                          <p:spTgt spid="30">
                                            <p:txEl>
                                              <p:pRg st="0" end="0"/>
                                            </p:txEl>
                                          </p:spTgt>
                                        </p:tgtEl>
                                        <p:attrNameLst>
                                          <p:attrName>r</p:attrName>
                                        </p:attrNameLst>
                                      </p:cBhvr>
                                    </p:animRot>
                                  </p:childTnLst>
                                </p:cTn>
                              </p:par>
                              <p:par>
                                <p:cTn id="82" presetID="34" presetClass="emph" presetSubtype="0" fill="hold" grpId="0" nodeType="withEffect">
                                  <p:stCondLst>
                                    <p:cond delay="0"/>
                                  </p:stCondLst>
                                  <p:iterate type="lt">
                                    <p:tmPct val="10000"/>
                                  </p:iterate>
                                  <p:childTnLst>
                                    <p:animMotion origin="layout" path="M 3.75E-6 1.85185E-6 L 3.75E-6 -0.07222 " pathEditMode="relative" rAng="0" ptsTypes="AA">
                                      <p:cBhvr>
                                        <p:cTn id="83" dur="250" accel="50000" decel="50000" autoRev="1" fill="hold">
                                          <p:stCondLst>
                                            <p:cond delay="0"/>
                                          </p:stCondLst>
                                        </p:cTn>
                                        <p:tgtEl>
                                          <p:spTgt spid="31">
                                            <p:txEl>
                                              <p:pRg st="0" end="0"/>
                                            </p:txEl>
                                          </p:spTgt>
                                        </p:tgtEl>
                                        <p:attrNameLst>
                                          <p:attrName>ppt_x</p:attrName>
                                          <p:attrName>ppt_y</p:attrName>
                                        </p:attrNameLst>
                                      </p:cBhvr>
                                      <p:rCtr x="0" y="-3611"/>
                                    </p:animMotion>
                                    <p:animRot by="1500000">
                                      <p:cBhvr>
                                        <p:cTn id="84" dur="125" fill="hold">
                                          <p:stCondLst>
                                            <p:cond delay="0"/>
                                          </p:stCondLst>
                                        </p:cTn>
                                        <p:tgtEl>
                                          <p:spTgt spid="31">
                                            <p:txEl>
                                              <p:pRg st="0" end="0"/>
                                            </p:txEl>
                                          </p:spTgt>
                                        </p:tgtEl>
                                        <p:attrNameLst>
                                          <p:attrName>r</p:attrName>
                                        </p:attrNameLst>
                                      </p:cBhvr>
                                    </p:animRot>
                                    <p:animRot by="-1500000">
                                      <p:cBhvr>
                                        <p:cTn id="85" dur="125" fill="hold">
                                          <p:stCondLst>
                                            <p:cond delay="125"/>
                                          </p:stCondLst>
                                        </p:cTn>
                                        <p:tgtEl>
                                          <p:spTgt spid="31">
                                            <p:txEl>
                                              <p:pRg st="0" end="0"/>
                                            </p:txEl>
                                          </p:spTgt>
                                        </p:tgtEl>
                                        <p:attrNameLst>
                                          <p:attrName>r</p:attrName>
                                        </p:attrNameLst>
                                      </p:cBhvr>
                                    </p:animRot>
                                    <p:animRot by="-1500000">
                                      <p:cBhvr>
                                        <p:cTn id="86" dur="125" fill="hold">
                                          <p:stCondLst>
                                            <p:cond delay="250"/>
                                          </p:stCondLst>
                                        </p:cTn>
                                        <p:tgtEl>
                                          <p:spTgt spid="31">
                                            <p:txEl>
                                              <p:pRg st="0" end="0"/>
                                            </p:txEl>
                                          </p:spTgt>
                                        </p:tgtEl>
                                        <p:attrNameLst>
                                          <p:attrName>r</p:attrName>
                                        </p:attrNameLst>
                                      </p:cBhvr>
                                    </p:animRot>
                                    <p:animRot by="1500000">
                                      <p:cBhvr>
                                        <p:cTn id="87" dur="125" fill="hold">
                                          <p:stCondLst>
                                            <p:cond delay="375"/>
                                          </p:stCondLst>
                                        </p:cTn>
                                        <p:tgtEl>
                                          <p:spTgt spid="31">
                                            <p:txEl>
                                              <p:pRg st="0" end="0"/>
                                            </p:txEl>
                                          </p:spTgt>
                                        </p:tgtEl>
                                        <p:attrNameLst>
                                          <p:attrName>r</p:attrName>
                                        </p:attrNameLst>
                                      </p:cBhvr>
                                    </p:animRot>
                                  </p:childTnLst>
                                </p:cTn>
                              </p:par>
                              <p:par>
                                <p:cTn id="88" presetID="10" presetClass="entr" presetSubtype="0" fill="hold" grpId="0" nodeType="withEffect">
                                  <p:stCondLst>
                                    <p:cond delay="1000"/>
                                  </p:stCondLst>
                                  <p:iterate type="lt">
                                    <p:tmPct val="12000"/>
                                  </p:iterate>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par>
                                <p:cTn id="96" presetID="1" presetClass="mediacall" presetSubtype="0" fill="hold" nodeType="withEffect">
                                  <p:stCondLst>
                                    <p:cond delay="0"/>
                                  </p:stCondLst>
                                  <p:childTnLst>
                                    <p:cmd type="call" cmd="playFrom(0.0)">
                                      <p:cBhvr>
                                        <p:cTn id="97" dur="16110" fill="hold"/>
                                        <p:tgtEl>
                                          <p:spTgt spid="3"/>
                                        </p:tgtEl>
                                      </p:cBhvr>
                                    </p:cmd>
                                  </p:childTnLst>
                                </p:cTn>
                              </p:par>
                              <p:par>
                                <p:cTn id="98" presetID="25" presetClass="entr" presetSubtype="0" fill="hold" grpId="0" nodeType="withEffect">
                                  <p:stCondLst>
                                    <p:cond delay="500"/>
                                  </p:stCondLst>
                                  <p:childTnLst>
                                    <p:set>
                                      <p:cBhvr>
                                        <p:cTn id="99" dur="1" fill="hold">
                                          <p:stCondLst>
                                            <p:cond delay="0"/>
                                          </p:stCondLst>
                                        </p:cTn>
                                        <p:tgtEl>
                                          <p:spTgt spid="32"/>
                                        </p:tgtEl>
                                        <p:attrNameLst>
                                          <p:attrName>style.visibility</p:attrName>
                                        </p:attrNameLst>
                                      </p:cBhvr>
                                      <p:to>
                                        <p:strVal val="visible"/>
                                      </p:to>
                                    </p:set>
                                    <p:anim calcmode="lin" valueType="num">
                                      <p:cBhvr>
                                        <p:cTn id="100"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3" dur="1000" fill="hold"/>
                                        <p:tgtEl>
                                          <p:spTgt spid="32"/>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32"/>
                                        </p:tgtEl>
                                      </p:cBhvr>
                                    </p:animEffect>
                                  </p:childTnLst>
                                </p:cTn>
                              </p:par>
                              <p:par>
                                <p:cTn id="108" presetID="10" presetClass="entr" presetSubtype="0" fill="hold" nodeType="withEffect">
                                  <p:stCondLst>
                                    <p:cond delay="1750"/>
                                  </p:stCondLst>
                                  <p:iterate type="lt">
                                    <p:tmPct val="12000"/>
                                  </p:iterate>
                                  <p:childTnLst>
                                    <p:set>
                                      <p:cBhvr>
                                        <p:cTn id="109" dur="1" fill="hold">
                                          <p:stCondLst>
                                            <p:cond delay="0"/>
                                          </p:stCondLst>
                                        </p:cTn>
                                        <p:tgtEl>
                                          <p:spTgt spid="4">
                                            <p:txEl>
                                              <p:pRg st="0" end="0"/>
                                            </p:txEl>
                                          </p:spTgt>
                                        </p:tgtEl>
                                        <p:attrNameLst>
                                          <p:attrName>style.visibility</p:attrName>
                                        </p:attrNameLst>
                                      </p:cBhvr>
                                      <p:to>
                                        <p:strVal val="visible"/>
                                      </p:to>
                                    </p:set>
                                    <p:animEffect transition="in" filter="fade">
                                      <p:cBhvr>
                                        <p:cTn id="110" dur="750"/>
                                        <p:tgtEl>
                                          <p:spTgt spid="4">
                                            <p:txEl>
                                              <p:pRg st="0" end="0"/>
                                            </p:txEl>
                                          </p:spTgt>
                                        </p:tgtEl>
                                      </p:cBhvr>
                                    </p:animEffect>
                                  </p:childTnLst>
                                </p:cTn>
                              </p:par>
                              <p:par>
                                <p:cTn id="111" presetID="10" presetClass="entr" presetSubtype="0" fill="hold" nodeType="withEffect">
                                  <p:stCondLst>
                                    <p:cond delay="6500"/>
                                  </p:stCondLst>
                                  <p:iterate type="lt">
                                    <p:tmPct val="12000"/>
                                  </p:iterate>
                                  <p:childTnLst>
                                    <p:set>
                                      <p:cBhvr>
                                        <p:cTn id="112" dur="1" fill="hold">
                                          <p:stCondLst>
                                            <p:cond delay="0"/>
                                          </p:stCondLst>
                                        </p:cTn>
                                        <p:tgtEl>
                                          <p:spTgt spid="5">
                                            <p:txEl>
                                              <p:pRg st="0" end="0"/>
                                            </p:txEl>
                                          </p:spTgt>
                                        </p:tgtEl>
                                        <p:attrNameLst>
                                          <p:attrName>style.visibility</p:attrName>
                                        </p:attrNameLst>
                                      </p:cBhvr>
                                      <p:to>
                                        <p:strVal val="visible"/>
                                      </p:to>
                                    </p:set>
                                    <p:animEffect transition="in" filter="fade">
                                      <p:cBhvr>
                                        <p:cTn id="1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4" restart="whenNotActive" fill="hold" evtFilter="cancelBubble" nodeType="interactiveSeq">
                <p:stCondLst>
                  <p:cond evt="onClick" delay="0">
                    <p:tgtEl>
                      <p:spTgt spid="3"/>
                    </p:tgtEl>
                  </p:cond>
                </p:stCondLst>
                <p:endSync evt="end" delay="0">
                  <p:rtn val="all"/>
                </p:endSync>
                <p:childTnLst>
                  <p:par>
                    <p:cTn id="115" fill="hold">
                      <p:stCondLst>
                        <p:cond delay="0"/>
                      </p:stCondLst>
                      <p:childTnLst>
                        <p:par>
                          <p:cTn id="116" fill="hold">
                            <p:stCondLst>
                              <p:cond delay="0"/>
                            </p:stCondLst>
                            <p:childTnLst>
                              <p:par>
                                <p:cTn id="117" presetID="2" presetClass="mediacall" presetSubtype="0" fill="hold" nodeType="clickEffect">
                                  <p:stCondLst>
                                    <p:cond delay="0"/>
                                  </p:stCondLst>
                                  <p:childTnLst>
                                    <p:cmd type="call" cmd="togglePause">
                                      <p:cBhvr>
                                        <p:cTn id="118" dur="1" fill="hold"/>
                                        <p:tgtEl>
                                          <p:spTgt spid="3"/>
                                        </p:tgtEl>
                                      </p:cBhvr>
                                    </p:cmd>
                                  </p:childTnLst>
                                </p:cTn>
                              </p:par>
                            </p:childTnLst>
                          </p:cTn>
                        </p:par>
                      </p:childTnLst>
                    </p:cTn>
                  </p:par>
                </p:childTnLst>
              </p:cTn>
              <p:nextCondLst>
                <p:cond evt="onClick" delay="0">
                  <p:tgtEl>
                    <p:spTgt spid="3"/>
                  </p:tgtEl>
                </p:cond>
              </p:nextCondLst>
            </p:seq>
            <p:video>
              <p:cMediaNode vol="80000">
                <p:cTn id="119" repeatCount="3000" fill="hold" display="0">
                  <p:stCondLst>
                    <p:cond delay="indefinite"/>
                  </p:stCondLst>
                </p:cTn>
                <p:tgtEl>
                  <p:spTgt spid="3"/>
                </p:tgtEl>
              </p:cMediaNode>
            </p:video>
          </p:childTnLst>
        </p:cTn>
      </p:par>
    </p:tnLst>
    <p:bldLst>
      <p:bldP spid="27" grpId="0"/>
      <p:bldP spid="28" grpId="0" build="allAtOnce"/>
      <p:bldP spid="29" grpId="0" build="allAtOnce"/>
      <p:bldP spid="30" grpId="0" build="allAtOnce"/>
      <p:bldP spid="31" grpId="0" build="allAtOnce"/>
      <p:bldP spid="17" grpId="0"/>
      <p:bldP spid="20" grpId="0"/>
      <p:bldP spid="2"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hrislam">
            <a:hlinkClick r:id="" action="ppaction://media"/>
            <a:extLst>
              <a:ext uri="{FF2B5EF4-FFF2-40B4-BE49-F238E27FC236}">
                <a16:creationId xmlns:a16="http://schemas.microsoft.com/office/drawing/2014/main" id="{6A69D4B7-7FE7-A3D8-6304-B64E539570E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152400"/>
            <a:ext cx="12462933" cy="7010400"/>
          </a:xfrm>
          <a:prstGeom prst="rect">
            <a:avLst/>
          </a:prstGeom>
        </p:spPr>
      </p:pic>
      <p:sp>
        <p:nvSpPr>
          <p:cNvPr id="2" name="Rectangle 1">
            <a:extLst>
              <a:ext uri="{FF2B5EF4-FFF2-40B4-BE49-F238E27FC236}">
                <a16:creationId xmlns:a16="http://schemas.microsoft.com/office/drawing/2014/main" id="{0F3E92B5-E25C-4495-8EF8-31973B5414A7}"/>
              </a:ext>
            </a:extLst>
          </p:cNvPr>
          <p:cNvSpPr/>
          <p:nvPr/>
        </p:nvSpPr>
        <p:spPr>
          <a:xfrm>
            <a:off x="2209800" y="2967335"/>
            <a:ext cx="7457940"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This view is known as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 presetClass="mediacall" presetSubtype="0" fill="hold" nodeType="withEffect">
                                  <p:stCondLst>
                                    <p:cond delay="0"/>
                                  </p:stCondLst>
                                  <p:childTnLst>
                                    <p:cmd type="call" cmd="playFrom(0.0)">
                                      <p:cBhvr>
                                        <p:cTn id="9" dur="59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noChangeAspect="1"/>
          </p:cNvGraphicFramePr>
          <p:nvPr>
            <p:extLst>
              <p:ext uri="{D42A27DB-BD31-4B8C-83A1-F6EECF244321}">
                <p14:modId xmlns:p14="http://schemas.microsoft.com/office/powerpoint/2010/main" val="3590523491"/>
              </p:ext>
            </p:extLst>
          </p:nvPr>
        </p:nvGraphicFramePr>
        <p:xfrm>
          <a:off x="169974" y="137160"/>
          <a:ext cx="11869626" cy="6621853"/>
        </p:xfrm>
        <a:graphic>
          <a:graphicData uri="http://schemas.openxmlformats.org/drawingml/2006/table">
            <a:tbl>
              <a:tblPr firstRow="1" bandRow="1">
                <a:tableStyleId>{5C22544A-7EE6-4342-B048-85BDC9FD1C3A}</a:tableStyleId>
              </a:tblPr>
              <a:tblGrid>
                <a:gridCol w="2792853">
                  <a:extLst>
                    <a:ext uri="{9D8B030D-6E8A-4147-A177-3AD203B41FA5}">
                      <a16:colId xmlns:a16="http://schemas.microsoft.com/office/drawing/2014/main" val="20000"/>
                    </a:ext>
                  </a:extLst>
                </a:gridCol>
                <a:gridCol w="6409773">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651330">
                <a:tc>
                  <a:txBody>
                    <a:bodyPr/>
                    <a:lstStyle/>
                    <a:p>
                      <a:r>
                        <a:rPr lang="en-US" sz="3600" b="1" dirty="0"/>
                        <a:t>Doctrine</a:t>
                      </a:r>
                      <a:endParaRPr lang="es-ES_tradnl" sz="2800"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endParaRPr lang="es-ES_tradnl" sz="14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es-ES_tradnl" dirty="0"/>
                    </a:p>
                  </a:txBody>
                  <a:tcPr/>
                </a:tc>
                <a:extLst>
                  <a:ext uri="{0D108BD9-81ED-4DB2-BD59-A6C34878D82A}">
                    <a16:rowId xmlns:a16="http://schemas.microsoft.com/office/drawing/2014/main" val="10000"/>
                  </a:ext>
                </a:extLst>
              </a:tr>
              <a:tr h="1395707">
                <a:tc>
                  <a:txBody>
                    <a:bodyPr/>
                    <a:lstStyle/>
                    <a:p>
                      <a:endParaRPr lang="es-ES_tradnl" sz="14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75000"/>
                      </a:schemeClr>
                    </a:solidFill>
                  </a:tcPr>
                </a:tc>
                <a:tc>
                  <a:txBody>
                    <a:bodyPr/>
                    <a:lstStyle/>
                    <a:p>
                      <a:endParaRPr lang="es-ES_tradnl" sz="1400" dirty="0"/>
                    </a:p>
                    <a:p>
                      <a:endParaRPr lang="es-ES_tradnl" sz="1400" dirty="0"/>
                    </a:p>
                    <a:p>
                      <a:endParaRPr lang="es-ES_tradnl" sz="1400" dirty="0"/>
                    </a:p>
                    <a:p>
                      <a:endParaRPr lang="es-ES_tradnl" sz="1400" dirty="0"/>
                    </a:p>
                    <a:p>
                      <a:endParaRPr lang="es-ES_tradnl" sz="1400" dirty="0"/>
                    </a:p>
                    <a:p>
                      <a:endParaRPr lang="es-ES_tradnl" sz="14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75000"/>
                      </a:schemeClr>
                    </a:solidFill>
                  </a:tcPr>
                </a:tc>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1209612">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lumMod val="50000"/>
                      </a:schemeClr>
                    </a:solidFill>
                  </a:tcPr>
                </a:tc>
                <a:tc>
                  <a:txBody>
                    <a:bodyPr/>
                    <a:lstStyle/>
                    <a:p>
                      <a:endParaRPr lang="es-ES_tradnl" dirty="0"/>
                    </a:p>
                    <a:p>
                      <a:endParaRPr lang="es-ES_tradnl" dirty="0"/>
                    </a:p>
                    <a:p>
                      <a:endParaRPr lang="es-ES_tradnl" dirty="0"/>
                    </a:p>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lumMod val="50000"/>
                      </a:schemeClr>
                    </a:solidFill>
                  </a:tcPr>
                </a:tc>
                <a:tc>
                  <a:txBody>
                    <a:bodyPr/>
                    <a:lstStyle/>
                    <a:p>
                      <a:endParaRPr lang="es-ES_tradnl" sz="2800" baseline="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lumMod val="50000"/>
                      </a:schemeClr>
                    </a:solidFill>
                  </a:tcPr>
                </a:tc>
                <a:extLst>
                  <a:ext uri="{0D108BD9-81ED-4DB2-BD59-A6C34878D82A}">
                    <a16:rowId xmlns:a16="http://schemas.microsoft.com/office/drawing/2014/main" val="10002"/>
                  </a:ext>
                </a:extLst>
              </a:tr>
              <a:tr h="1767895">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333300"/>
                    </a:solidFill>
                  </a:tcPr>
                </a:tc>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333300"/>
                    </a:solidFill>
                  </a:tcPr>
                </a:tc>
                <a:tc>
                  <a:txBody>
                    <a:bodyPr/>
                    <a:lstStyle/>
                    <a:p>
                      <a:endParaRPr lang="en-US" dirty="0"/>
                    </a:p>
                    <a:p>
                      <a:endParaRPr lang="en-US" dirty="0"/>
                    </a:p>
                    <a:p>
                      <a:endParaRPr lang="en-US" dirty="0"/>
                    </a:p>
                    <a:p>
                      <a:endParaRPr lang="en-US" dirty="0"/>
                    </a:p>
                    <a:p>
                      <a:endParaRPr lang="en-US" dirty="0"/>
                    </a:p>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333300"/>
                    </a:solidFill>
                  </a:tcPr>
                </a:tc>
                <a:extLst>
                  <a:ext uri="{0D108BD9-81ED-4DB2-BD59-A6C34878D82A}">
                    <a16:rowId xmlns:a16="http://schemas.microsoft.com/office/drawing/2014/main" val="10003"/>
                  </a:ext>
                </a:extLst>
              </a:tr>
              <a:tr h="1597309">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C00000"/>
                    </a:solidFill>
                  </a:tcPr>
                </a:tc>
                <a:tc>
                  <a:txBody>
                    <a:bodyPr/>
                    <a:lstStyle/>
                    <a:p>
                      <a:endParaRPr lang="es-ES_tradnl"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C00000"/>
                    </a:solidFill>
                  </a:tcPr>
                </a:tc>
                <a:tc>
                  <a:txBody>
                    <a:bodyPr/>
                    <a:lstStyle/>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s-ES_tradnl" sz="1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10004"/>
                  </a:ext>
                </a:extLst>
              </a:tr>
            </a:tbl>
          </a:graphicData>
        </a:graphic>
      </p:graphicFrame>
      <p:pic>
        <p:nvPicPr>
          <p:cNvPr id="9" name="Picture 11" descr="BL00017_"/>
          <p:cNvPicPr>
            <a:picLocks noChangeAspect="1" noChangeArrowheads="1"/>
          </p:cNvPicPr>
          <p:nvPr/>
        </p:nvPicPr>
        <p:blipFill>
          <a:blip r:embed="rId3" cstate="print"/>
          <a:srcRect/>
          <a:stretch>
            <a:fillRect/>
          </a:stretch>
        </p:blipFill>
        <p:spPr bwMode="auto">
          <a:xfrm>
            <a:off x="881401" y="864377"/>
            <a:ext cx="1295400" cy="1327207"/>
          </a:xfrm>
          <a:prstGeom prst="rect">
            <a:avLst/>
          </a:prstGeom>
          <a:noFill/>
        </p:spPr>
      </p:pic>
      <p:pic>
        <p:nvPicPr>
          <p:cNvPr id="10" name="Picture 13" descr="SO01568_"/>
          <p:cNvPicPr>
            <a:picLocks noChangeAspect="1" noChangeArrowheads="1"/>
          </p:cNvPicPr>
          <p:nvPr/>
        </p:nvPicPr>
        <p:blipFill>
          <a:blip r:embed="rId4" cstate="print"/>
          <a:srcRect/>
          <a:stretch>
            <a:fillRect/>
          </a:stretch>
        </p:blipFill>
        <p:spPr bwMode="auto">
          <a:xfrm>
            <a:off x="563251" y="3417606"/>
            <a:ext cx="1676400" cy="1676400"/>
          </a:xfrm>
          <a:prstGeom prst="rect">
            <a:avLst/>
          </a:prstGeom>
          <a:noFill/>
        </p:spPr>
      </p:pic>
      <p:pic>
        <p:nvPicPr>
          <p:cNvPr id="11" name="Picture 12" descr="PE06309_"/>
          <p:cNvPicPr>
            <a:picLocks noChangeAspect="1" noChangeArrowheads="1"/>
          </p:cNvPicPr>
          <p:nvPr/>
        </p:nvPicPr>
        <p:blipFill>
          <a:blip r:embed="rId5" cstate="print"/>
          <a:srcRect/>
          <a:stretch>
            <a:fillRect/>
          </a:stretch>
        </p:blipFill>
        <p:spPr bwMode="auto">
          <a:xfrm>
            <a:off x="903073" y="2235804"/>
            <a:ext cx="1067883" cy="1144328"/>
          </a:xfrm>
          <a:prstGeom prst="rect">
            <a:avLst/>
          </a:prstGeom>
          <a:noFill/>
        </p:spPr>
      </p:pic>
      <p:pic>
        <p:nvPicPr>
          <p:cNvPr id="12" name="Picture 14" descr="SO00812_"/>
          <p:cNvPicPr>
            <a:picLocks noChangeAspect="1" noChangeArrowheads="1"/>
          </p:cNvPicPr>
          <p:nvPr/>
        </p:nvPicPr>
        <p:blipFill>
          <a:blip r:embed="rId6" cstate="print"/>
          <a:srcRect/>
          <a:stretch>
            <a:fillRect/>
          </a:stretch>
        </p:blipFill>
        <p:spPr bwMode="auto">
          <a:xfrm>
            <a:off x="764512" y="5240636"/>
            <a:ext cx="1529178" cy="1480204"/>
          </a:xfrm>
          <a:prstGeom prst="rect">
            <a:avLst/>
          </a:prstGeom>
          <a:noFill/>
        </p:spPr>
      </p:pic>
      <p:sp>
        <p:nvSpPr>
          <p:cNvPr id="13" name="TextBox 12"/>
          <p:cNvSpPr txBox="1"/>
          <p:nvPr/>
        </p:nvSpPr>
        <p:spPr>
          <a:xfrm>
            <a:off x="3048000" y="98988"/>
            <a:ext cx="7620000" cy="707886"/>
          </a:xfrm>
          <a:prstGeom prst="rect">
            <a:avLst/>
          </a:prstGeom>
          <a:noFill/>
        </p:spPr>
        <p:txBody>
          <a:bodyPr wrap="square" rtlCol="0">
            <a:spAutoFit/>
          </a:bodyPr>
          <a:lstStyle/>
          <a:p>
            <a:r>
              <a:rPr lang="en-US" sz="4000" b="1" dirty="0">
                <a:solidFill>
                  <a:srgbClr val="FFFF69"/>
                </a:solidFill>
              </a:rPr>
              <a:t>Jesus</a:t>
            </a:r>
            <a:r>
              <a:rPr lang="en-US" sz="3600" i="1" dirty="0"/>
              <a:t>: divinity, humanity, work, etc.</a:t>
            </a:r>
            <a:endParaRPr lang="es-ES_tradnl" sz="3600" i="1" dirty="0"/>
          </a:p>
        </p:txBody>
      </p:sp>
      <p:sp>
        <p:nvSpPr>
          <p:cNvPr id="15" name="TextBox 14"/>
          <p:cNvSpPr txBox="1"/>
          <p:nvPr/>
        </p:nvSpPr>
        <p:spPr>
          <a:xfrm>
            <a:off x="3054096" y="877824"/>
            <a:ext cx="6480146" cy="5992410"/>
          </a:xfrm>
          <a:prstGeom prst="rect">
            <a:avLst/>
          </a:prstGeom>
          <a:noFill/>
        </p:spPr>
        <p:txBody>
          <a:bodyPr wrap="square" rtlCol="0">
            <a:spAutoFit/>
          </a:bodyPr>
          <a:lstStyle/>
          <a:p>
            <a:pPr>
              <a:lnSpc>
                <a:spcPct val="90000"/>
              </a:lnSpc>
            </a:pPr>
            <a:r>
              <a:rPr lang="en-US" sz="3600" dirty="0"/>
              <a:t>A </a:t>
            </a:r>
            <a:r>
              <a:rPr lang="en-US" sz="3600" b="1" dirty="0">
                <a:solidFill>
                  <a:srgbClr val="FFFF00"/>
                </a:solidFill>
              </a:rPr>
              <a:t>guru</a:t>
            </a:r>
            <a:r>
              <a:rPr lang="en-US" sz="3600" dirty="0"/>
              <a:t>, an                              ascended master</a:t>
            </a:r>
          </a:p>
          <a:p>
            <a:pPr>
              <a:lnSpc>
                <a:spcPct val="90000"/>
              </a:lnSpc>
            </a:pPr>
            <a:endParaRPr lang="en-US" sz="2800" dirty="0"/>
          </a:p>
          <a:p>
            <a:pPr>
              <a:lnSpc>
                <a:spcPct val="90000"/>
              </a:lnSpc>
            </a:pPr>
            <a:r>
              <a:rPr lang="en-US" sz="3600" dirty="0"/>
              <a:t>A good </a:t>
            </a:r>
            <a:r>
              <a:rPr lang="en-US" sz="3600" b="1" dirty="0">
                <a:solidFill>
                  <a:srgbClr val="FFFF00"/>
                </a:solidFill>
              </a:rPr>
              <a:t>teacher</a:t>
            </a:r>
            <a:r>
              <a:rPr lang="en-US" sz="3600" dirty="0"/>
              <a:t> but less important than Buddha</a:t>
            </a:r>
          </a:p>
          <a:p>
            <a:pPr>
              <a:lnSpc>
                <a:spcPct val="90000"/>
              </a:lnSpc>
            </a:pPr>
            <a:endParaRPr lang="en-US" sz="2000" dirty="0"/>
          </a:p>
          <a:p>
            <a:pPr>
              <a:lnSpc>
                <a:spcPct val="90000"/>
              </a:lnSpc>
            </a:pPr>
            <a:r>
              <a:rPr lang="en-US" sz="3600" dirty="0"/>
              <a:t>The </a:t>
            </a:r>
            <a:r>
              <a:rPr lang="en-US" sz="3600" b="1" dirty="0">
                <a:solidFill>
                  <a:srgbClr val="FFFF00"/>
                </a:solidFill>
              </a:rPr>
              <a:t>second</a:t>
            </a:r>
            <a:r>
              <a:rPr lang="en-US" sz="3600" dirty="0"/>
              <a:t> most important prophet below Mohamed and certainly not a Son of God.</a:t>
            </a:r>
          </a:p>
          <a:p>
            <a:pPr>
              <a:lnSpc>
                <a:spcPct val="90000"/>
              </a:lnSpc>
            </a:pPr>
            <a:endParaRPr lang="en-US" sz="1600" dirty="0"/>
          </a:p>
          <a:p>
            <a:pPr>
              <a:lnSpc>
                <a:spcPct val="90000"/>
              </a:lnSpc>
            </a:pPr>
            <a:r>
              <a:rPr lang="en-US" sz="3600" dirty="0"/>
              <a:t>The </a:t>
            </a:r>
            <a:r>
              <a:rPr lang="en-US" sz="3600" b="1" dirty="0">
                <a:solidFill>
                  <a:srgbClr val="FFFF00"/>
                </a:solidFill>
              </a:rPr>
              <a:t>Son</a:t>
            </a:r>
            <a:r>
              <a:rPr lang="en-US" sz="3600" dirty="0"/>
              <a:t> of God, of the same divine substance (</a:t>
            </a:r>
            <a:r>
              <a:rPr lang="en-US" sz="3600" i="1" dirty="0"/>
              <a:t>homoousios) as </a:t>
            </a:r>
            <a:r>
              <a:rPr lang="en-US" sz="3600" dirty="0"/>
              <a:t>God the Father </a:t>
            </a:r>
            <a:r>
              <a:rPr lang="el-GR" sz="3600" dirty="0"/>
              <a:t>&amp; </a:t>
            </a:r>
            <a:r>
              <a:rPr lang="en-US" sz="3600" dirty="0"/>
              <a:t>the HS.</a:t>
            </a:r>
            <a:endParaRPr lang="es-ES_tradnl" sz="3600" dirty="0"/>
          </a:p>
        </p:txBody>
      </p:sp>
      <p:sp>
        <p:nvSpPr>
          <p:cNvPr id="16" name="TextBox 15"/>
          <p:cNvSpPr txBox="1"/>
          <p:nvPr/>
        </p:nvSpPr>
        <p:spPr>
          <a:xfrm>
            <a:off x="9480815" y="845046"/>
            <a:ext cx="2590800" cy="6211957"/>
          </a:xfrm>
          <a:prstGeom prst="rect">
            <a:avLst/>
          </a:prstGeom>
          <a:noFill/>
        </p:spPr>
        <p:txBody>
          <a:bodyPr wrap="square" rtlCol="0">
            <a:spAutoFit/>
          </a:bodyPr>
          <a:lstStyle/>
          <a:p>
            <a:pPr>
              <a:spcBef>
                <a:spcPts val="400"/>
              </a:spcBef>
              <a:spcAft>
                <a:spcPts val="400"/>
              </a:spcAft>
            </a:pPr>
            <a:r>
              <a:rPr lang="en-US" sz="3600" dirty="0"/>
              <a:t>Human but not divine</a:t>
            </a:r>
          </a:p>
          <a:p>
            <a:pPr>
              <a:spcBef>
                <a:spcPts val="400"/>
              </a:spcBef>
              <a:spcAft>
                <a:spcPts val="400"/>
              </a:spcAft>
            </a:pPr>
            <a:endParaRPr lang="en-US" sz="100" dirty="0"/>
          </a:p>
          <a:p>
            <a:pPr>
              <a:spcBef>
                <a:spcPts val="400"/>
              </a:spcBef>
              <a:spcAft>
                <a:spcPts val="400"/>
              </a:spcAft>
            </a:pPr>
            <a:r>
              <a:rPr lang="en-US" sz="3600" dirty="0"/>
              <a:t>Human but not divine</a:t>
            </a:r>
          </a:p>
          <a:p>
            <a:endParaRPr lang="en-US" sz="1400" dirty="0"/>
          </a:p>
          <a:p>
            <a:r>
              <a:rPr lang="en-US" sz="3600" dirty="0"/>
              <a:t>Human but not divine</a:t>
            </a:r>
          </a:p>
          <a:p>
            <a:endParaRPr lang="en-US" sz="3200" dirty="0"/>
          </a:p>
          <a:p>
            <a:r>
              <a:rPr lang="en-US" sz="3600" dirty="0"/>
              <a:t>Fully human            &amp; divine</a:t>
            </a:r>
          </a:p>
        </p:txBody>
      </p:sp>
      <p:sp>
        <p:nvSpPr>
          <p:cNvPr id="14" name="TextBox 13"/>
          <p:cNvSpPr txBox="1"/>
          <p:nvPr/>
        </p:nvSpPr>
        <p:spPr>
          <a:xfrm>
            <a:off x="3749863" y="5212080"/>
            <a:ext cx="4876800" cy="1588127"/>
          </a:xfrm>
          <a:prstGeom prst="rect">
            <a:avLst/>
          </a:prstGeom>
          <a:noFill/>
        </p:spPr>
        <p:txBody>
          <a:bodyPr wrap="square" rtlCol="0">
            <a:spAutoFit/>
          </a:bodyPr>
          <a:lstStyle/>
          <a:p>
            <a:pPr>
              <a:lnSpc>
                <a:spcPct val="90000"/>
              </a:lnSpc>
            </a:pPr>
            <a:r>
              <a:rPr lang="en-US" sz="3600" baseline="30000" dirty="0"/>
              <a:t>Sura </a:t>
            </a:r>
            <a:r>
              <a:rPr lang="en-US" sz="3600" baseline="30000" dirty="0" err="1"/>
              <a:t>4:171b</a:t>
            </a:r>
            <a:r>
              <a:rPr lang="en-US" sz="3600" baseline="30000" dirty="0"/>
              <a:t> </a:t>
            </a:r>
            <a:r>
              <a:rPr lang="en-US" sz="3600" i="1" dirty="0"/>
              <a:t>Allah is but one God.  Allah forbid that He should have a son!</a:t>
            </a:r>
            <a:endParaRPr lang="es-ES_tradnl" sz="3600" i="1" dirty="0"/>
          </a:p>
        </p:txBody>
      </p:sp>
      <p:sp>
        <p:nvSpPr>
          <p:cNvPr id="17" name="Rectangular Callout 16"/>
          <p:cNvSpPr/>
          <p:nvPr/>
        </p:nvSpPr>
        <p:spPr bwMode="auto">
          <a:xfrm>
            <a:off x="3017520" y="3429000"/>
            <a:ext cx="6342045" cy="1705808"/>
          </a:xfrm>
          <a:prstGeom prst="wedgeRectCallout">
            <a:avLst>
              <a:gd name="adj1" fmla="val -25353"/>
              <a:gd name="adj2" fmla="val 63600"/>
            </a:avLst>
          </a:prstGeom>
          <a:solidFill>
            <a:srgbClr val="C00000"/>
          </a:solidFill>
          <a:ln w="28575">
            <a:solidFill>
              <a:schemeClr val="bg1"/>
            </a:solidFill>
            <a:miter lim="800000"/>
            <a:headEnd/>
            <a:tailEnd/>
          </a:ln>
          <a:effectLst/>
        </p:spPr>
        <p:txBody>
          <a:bodyPr wrap="none" rtlCol="0" anchor="ctr"/>
          <a:lstStyle/>
          <a:p>
            <a:endParaRPr lang="en-US" sz="200" dirty="0"/>
          </a:p>
          <a:p>
            <a:endParaRPr lang="en-US" sz="200" dirty="0"/>
          </a:p>
          <a:p>
            <a:endParaRPr lang="en-US" sz="200" dirty="0"/>
          </a:p>
          <a:p>
            <a:endParaRPr lang="en-US" sz="2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200" baseline="30000" dirty="0"/>
          </a:p>
          <a:p>
            <a:endParaRPr lang="en-US" sz="3600" baseline="30000" dirty="0"/>
          </a:p>
          <a:p>
            <a:r>
              <a:rPr lang="en-US" sz="3600" baseline="30000" dirty="0"/>
              <a:t>Col. 2:9 </a:t>
            </a:r>
            <a:r>
              <a:rPr lang="en-US" sz="3600" dirty="0"/>
              <a:t>“For in Christ all            </a:t>
            </a:r>
          </a:p>
          <a:p>
            <a:r>
              <a:rPr lang="en-US" sz="3600" dirty="0"/>
              <a:t>the fullness of the Deity </a:t>
            </a:r>
          </a:p>
          <a:p>
            <a:r>
              <a:rPr lang="en-US" sz="3600" dirty="0"/>
              <a:t>lives in bodily form.”</a:t>
            </a:r>
          </a:p>
          <a:p>
            <a:endParaRPr lang="en-US" sz="3600" dirty="0"/>
          </a:p>
          <a:p>
            <a:pPr algn="ctr"/>
            <a:r>
              <a:rPr lang="en-US" sz="2800" dirty="0"/>
              <a:t> </a:t>
            </a:r>
          </a:p>
        </p:txBody>
      </p:sp>
      <p:pic>
        <p:nvPicPr>
          <p:cNvPr id="99330" name="Picture 2" descr="C:\Users\cryun2\Documents\Imagenes 1\New Age\New Age Jesus 1.tif"/>
          <p:cNvPicPr preferRelativeResize="0">
            <a:picLocks noChangeArrowheads="1"/>
          </p:cNvPicPr>
          <p:nvPr/>
        </p:nvPicPr>
        <p:blipFill>
          <a:blip r:embed="rId7" cstate="print">
            <a:extLst>
              <a:ext uri="{BEBA8EAE-BF5A-486C-A8C5-ECC9F3942E4B}">
                <a14:imgProps xmlns:a14="http://schemas.microsoft.com/office/drawing/2010/main">
                  <a14:imgLayer r:embed="rId8">
                    <a14:imgEffect>
                      <a14:artisticMarker/>
                    </a14:imgEffect>
                  </a14:imgLayer>
                </a14:imgProps>
              </a:ext>
            </a:extLst>
          </a:blip>
          <a:srcRect l="3364" t="25160" r="4014" b="2850"/>
          <a:stretch>
            <a:fillRect/>
          </a:stretch>
        </p:blipFill>
        <p:spPr bwMode="auto">
          <a:xfrm>
            <a:off x="2967953" y="2193192"/>
            <a:ext cx="3737647" cy="4565819"/>
          </a:xfrm>
          <a:prstGeom prst="rect">
            <a:avLst/>
          </a:prstGeom>
          <a:ln>
            <a:noFill/>
          </a:ln>
          <a:effectLst>
            <a:outerShdw blurRad="292100" dist="139700" dir="2700000" algn="tl" rotWithShape="0">
              <a:srgbClr val="333333">
                <a:alpha val="65000"/>
              </a:srgbClr>
            </a:outerShdw>
          </a:effectLst>
        </p:spPr>
      </p:pic>
      <p:pic>
        <p:nvPicPr>
          <p:cNvPr id="18"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Marker/>
                    </a14:imgEffect>
                  </a14:imgLayer>
                </a14:imgProps>
              </a:ext>
            </a:extLst>
          </a:blip>
          <a:srcRect/>
          <a:stretch>
            <a:fillRect/>
          </a:stretch>
        </p:blipFill>
        <p:spPr bwMode="auto">
          <a:xfrm>
            <a:off x="137160" y="128016"/>
            <a:ext cx="11919216" cy="6621851"/>
          </a:xfrm>
          <a:custGeom>
            <a:avLst/>
            <a:gdLst>
              <a:gd name="connsiteX0" fmla="*/ 0 w 11919216"/>
              <a:gd name="connsiteY0" fmla="*/ 0 h 6621851"/>
              <a:gd name="connsiteX1" fmla="*/ 11919216 w 11919216"/>
              <a:gd name="connsiteY1" fmla="*/ 0 h 6621851"/>
              <a:gd name="connsiteX2" fmla="*/ 11919216 w 11919216"/>
              <a:gd name="connsiteY2" fmla="*/ 6621851 h 6621851"/>
              <a:gd name="connsiteX3" fmla="*/ 0 w 11919216"/>
              <a:gd name="connsiteY3" fmla="*/ 6621851 h 6621851"/>
              <a:gd name="connsiteX4" fmla="*/ 0 w 11919216"/>
              <a:gd name="connsiteY4" fmla="*/ 0 h 6621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9216" h="6621851" extrusionOk="0">
                <a:moveTo>
                  <a:pt x="0" y="0"/>
                </a:moveTo>
                <a:cubicBezTo>
                  <a:pt x="4654537" y="-5264"/>
                  <a:pt x="7409635" y="84467"/>
                  <a:pt x="11919216" y="0"/>
                </a:cubicBezTo>
                <a:cubicBezTo>
                  <a:pt x="11791043" y="1640834"/>
                  <a:pt x="12048366" y="5314890"/>
                  <a:pt x="11919216" y="6621851"/>
                </a:cubicBezTo>
                <a:cubicBezTo>
                  <a:pt x="8320930" y="6728171"/>
                  <a:pt x="3551808" y="6614202"/>
                  <a:pt x="0" y="6621851"/>
                </a:cubicBezTo>
                <a:cubicBezTo>
                  <a:pt x="160128" y="3557154"/>
                  <a:pt x="25049" y="1346674"/>
                  <a:pt x="0" y="0"/>
                </a:cubicBezTo>
                <a:close/>
              </a:path>
            </a:pathLst>
          </a:custGeom>
          <a:noFill/>
          <a:ln w="38100">
            <a:solidFill>
              <a:schemeClr val="bg1"/>
            </a:solidFill>
            <a:miter lim="800000"/>
            <a:headEnd/>
            <a:tailEnd/>
            <a:extLst>
              <a:ext uri="{C807C97D-BFC1-408E-A445-0C87EB9F89A2}">
                <ask:lineSketchStyleProps xmlns:ask="http://schemas.microsoft.com/office/drawing/2018/sketchyshapes" sd="2650216993">
                  <a:prstGeom prst="rect">
                    <a:avLst/>
                  </a:prstGeom>
                  <ask:type>
                    <ask:lineSketchCurved/>
                  </ask:type>
                </ask:lineSketchStyleProps>
              </a:ext>
            </a:extLst>
          </a:ln>
        </p:spPr>
      </p:pic>
      <p:sp>
        <p:nvSpPr>
          <p:cNvPr id="2" name="Rectangle 1">
            <a:extLst>
              <a:ext uri="{FF2B5EF4-FFF2-40B4-BE49-F238E27FC236}">
                <a16:creationId xmlns:a16="http://schemas.microsoft.com/office/drawing/2014/main" id="{DED47DB9-9CB7-EF55-5F28-EF8BED494E3E}"/>
              </a:ext>
            </a:extLst>
          </p:cNvPr>
          <p:cNvSpPr/>
          <p:nvPr/>
        </p:nvSpPr>
        <p:spPr>
          <a:xfrm>
            <a:off x="1123944" y="1007289"/>
            <a:ext cx="699230"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3</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3" name="Rectangle 2">
            <a:extLst>
              <a:ext uri="{FF2B5EF4-FFF2-40B4-BE49-F238E27FC236}">
                <a16:creationId xmlns:a16="http://schemas.microsoft.com/office/drawing/2014/main" id="{AA54A3DD-5579-B4A0-EE94-8AD042C635A1}"/>
              </a:ext>
            </a:extLst>
          </p:cNvPr>
          <p:cNvSpPr/>
          <p:nvPr/>
        </p:nvSpPr>
        <p:spPr>
          <a:xfrm>
            <a:off x="6705600" y="4289608"/>
            <a:ext cx="5791200" cy="2123658"/>
          </a:xfrm>
          <a:prstGeom prst="rect">
            <a:avLst/>
          </a:prstGeom>
          <a:noFill/>
        </p:spPr>
        <p:txBody>
          <a:bodyPr wrap="square" lIns="91440" tIns="45720" rIns="91440" bIns="45720">
            <a:spAutoFit/>
          </a:bodyPr>
          <a:lstStyle/>
          <a:p>
            <a:pPr algn="ctr"/>
            <a:r>
              <a:rPr lang="en-US" sz="4400" dirty="0">
                <a:ln w="0"/>
                <a:solidFill>
                  <a:schemeClr val="bg1"/>
                </a:solidFill>
                <a:effectLst>
                  <a:outerShdw blurRad="38100" dist="19050" dir="2700000" algn="tl" rotWithShape="0">
                    <a:schemeClr val="dk1">
                      <a:alpha val="40000"/>
                    </a:schemeClr>
                  </a:outerShdw>
                </a:effectLst>
              </a:rPr>
              <a:t>Your move: </a:t>
            </a:r>
          </a:p>
          <a:p>
            <a:pPr algn="ctr"/>
            <a:r>
              <a:rPr lang="en-US" sz="4400" dirty="0">
                <a:ln w="0"/>
                <a:solidFill>
                  <a:schemeClr val="bg1"/>
                </a:solidFill>
                <a:effectLst>
                  <a:outerShdw blurRad="38100" dist="19050" dir="2700000" algn="tl" rotWithShape="0">
                    <a:schemeClr val="dk1">
                      <a:alpha val="40000"/>
                    </a:schemeClr>
                  </a:outerShdw>
                </a:effectLst>
              </a:rPr>
              <a:t>N/A: both/and</a:t>
            </a:r>
          </a:p>
          <a:p>
            <a:pPr algn="ctr"/>
            <a:r>
              <a:rPr lang="en-US" sz="4400" dirty="0">
                <a:ln w="0"/>
                <a:solidFill>
                  <a:schemeClr val="bg1"/>
                </a:solidFill>
                <a:effectLst>
                  <a:outerShdw blurRad="38100" dist="19050" dir="2700000" algn="tl" rotWithShape="0">
                    <a:schemeClr val="dk1">
                      <a:alpha val="40000"/>
                    </a:schemeClr>
                  </a:outerShdw>
                </a:effectLst>
              </a:rPr>
              <a:t>Only: either/or  </a:t>
            </a:r>
          </a:p>
        </p:txBody>
      </p:sp>
      <p:sp>
        <p:nvSpPr>
          <p:cNvPr id="5" name="Rectangle 4">
            <a:extLst>
              <a:ext uri="{FF2B5EF4-FFF2-40B4-BE49-F238E27FC236}">
                <a16:creationId xmlns:a16="http://schemas.microsoft.com/office/drawing/2014/main" id="{4CB1651E-97DB-09A3-B430-F7937B3D75FD}"/>
              </a:ext>
            </a:extLst>
          </p:cNvPr>
          <p:cNvSpPr/>
          <p:nvPr/>
        </p:nvSpPr>
        <p:spPr>
          <a:xfrm>
            <a:off x="3052992" y="500538"/>
            <a:ext cx="1648208" cy="923330"/>
          </a:xfrm>
          <a:prstGeom prst="rect">
            <a:avLst/>
          </a:prstGeom>
          <a:noFill/>
        </p:spPr>
        <p:txBody>
          <a:bodyPr wrap="none" lIns="91440" tIns="45720" rIns="91440" bIns="45720">
            <a:spAutoFit/>
          </a:bodyPr>
          <a:lstStyle/>
          <a:p>
            <a:pPr algn="ctr"/>
            <a:r>
              <a:rPr lang="en-US" sz="5400" b="1" strike="sngStrike"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SON</a:t>
            </a:r>
          </a:p>
        </p:txBody>
      </p:sp>
      <p:sp>
        <p:nvSpPr>
          <p:cNvPr id="6" name="Rectangle 5">
            <a:extLst>
              <a:ext uri="{FF2B5EF4-FFF2-40B4-BE49-F238E27FC236}">
                <a16:creationId xmlns:a16="http://schemas.microsoft.com/office/drawing/2014/main" id="{967C39D9-6A0D-74FD-E529-D52D2C2C8253}"/>
              </a:ext>
            </a:extLst>
          </p:cNvPr>
          <p:cNvSpPr/>
          <p:nvPr/>
        </p:nvSpPr>
        <p:spPr>
          <a:xfrm>
            <a:off x="6245062" y="502920"/>
            <a:ext cx="1648208" cy="923330"/>
          </a:xfrm>
          <a:prstGeom prst="rect">
            <a:avLst/>
          </a:prstGeom>
          <a:noFill/>
        </p:spPr>
        <p:txBody>
          <a:bodyPr wrap="none" lIns="91440" tIns="45720" rIns="91440" bIns="45720">
            <a:spAutoFit/>
          </a:bodyPr>
          <a:lstStyle/>
          <a:p>
            <a:pPr algn="ctr"/>
            <a:r>
              <a:rPr lang="en-US" sz="5400" b="1" strike="sngStrike"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SON</a:t>
            </a:r>
          </a:p>
        </p:txBody>
      </p:sp>
      <p:sp>
        <p:nvSpPr>
          <p:cNvPr id="7" name="Rectangle 6">
            <a:extLst>
              <a:ext uri="{FF2B5EF4-FFF2-40B4-BE49-F238E27FC236}">
                <a16:creationId xmlns:a16="http://schemas.microsoft.com/office/drawing/2014/main" id="{6AAE734A-43C2-807F-2596-A4A6C6674437}"/>
              </a:ext>
            </a:extLst>
          </p:cNvPr>
          <p:cNvSpPr/>
          <p:nvPr/>
        </p:nvSpPr>
        <p:spPr>
          <a:xfrm>
            <a:off x="10195560" y="502920"/>
            <a:ext cx="1648208" cy="923330"/>
          </a:xfrm>
          <a:prstGeom prst="rect">
            <a:avLst/>
          </a:prstGeom>
          <a:noFill/>
        </p:spPr>
        <p:txBody>
          <a:bodyPr wrap="none" lIns="91440" tIns="45720" rIns="91440" bIns="45720">
            <a:spAutoFit/>
          </a:bodyPr>
          <a:lstStyle/>
          <a:p>
            <a:pPr algn="ctr"/>
            <a:r>
              <a:rPr lang="en-US" sz="5400" b="1" strike="sngStrike"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SON</a:t>
            </a:r>
          </a:p>
        </p:txBody>
      </p:sp>
      <p:sp>
        <p:nvSpPr>
          <p:cNvPr id="19" name="Rectangle 18">
            <a:extLst>
              <a:ext uri="{FF2B5EF4-FFF2-40B4-BE49-F238E27FC236}">
                <a16:creationId xmlns:a16="http://schemas.microsoft.com/office/drawing/2014/main" id="{318ADBF1-6A23-9641-1DEF-6BA43FCA1CC2}"/>
              </a:ext>
            </a:extLst>
          </p:cNvPr>
          <p:cNvSpPr/>
          <p:nvPr/>
        </p:nvSpPr>
        <p:spPr>
          <a:xfrm>
            <a:off x="10195560" y="2825858"/>
            <a:ext cx="1648208"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SON</a:t>
            </a:r>
          </a:p>
        </p:txBody>
      </p:sp>
      <p:sp>
        <p:nvSpPr>
          <p:cNvPr id="20" name="Rectangle 19">
            <a:extLst>
              <a:ext uri="{FF2B5EF4-FFF2-40B4-BE49-F238E27FC236}">
                <a16:creationId xmlns:a16="http://schemas.microsoft.com/office/drawing/2014/main" id="{5C1D0A5D-7C5E-5493-3055-24E8FBA659D4}"/>
              </a:ext>
            </a:extLst>
          </p:cNvPr>
          <p:cNvSpPr/>
          <p:nvPr/>
        </p:nvSpPr>
        <p:spPr bwMode="auto">
          <a:xfrm>
            <a:off x="342582" y="5000783"/>
            <a:ext cx="11455263" cy="1480204"/>
          </a:xfrm>
          <a:prstGeom prst="rect">
            <a:avLst/>
          </a:prstGeom>
          <a:solidFill>
            <a:srgbClr val="000000">
              <a:alpha val="58824"/>
            </a:srgbClr>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33" name="TextBox 32">
            <a:extLst>
              <a:ext uri="{FF2B5EF4-FFF2-40B4-BE49-F238E27FC236}">
                <a16:creationId xmlns:a16="http://schemas.microsoft.com/office/drawing/2014/main" id="{80E6C727-A005-1F65-CBC7-B47A5C6D503C}"/>
              </a:ext>
            </a:extLst>
          </p:cNvPr>
          <p:cNvSpPr txBox="1"/>
          <p:nvPr/>
        </p:nvSpPr>
        <p:spPr>
          <a:xfrm>
            <a:off x="391721" y="4839503"/>
            <a:ext cx="11406125" cy="1573764"/>
          </a:xfrm>
          <a:prstGeom prst="rect">
            <a:avLst/>
          </a:prstGeom>
          <a:noFill/>
          <a:ln w="57150">
            <a:noFill/>
          </a:ln>
        </p:spPr>
        <p:txBody>
          <a:bodyPr wrap="square" rtlCol="0">
            <a:spAutoFit/>
          </a:bodyPr>
          <a:lstStyle/>
          <a:p>
            <a:pPr>
              <a:lnSpc>
                <a:spcPct val="95000"/>
              </a:lnSpc>
            </a:pPr>
            <a:endParaRPr lang="en-US" sz="3200" b="1" baseline="30000" dirty="0">
              <a:effectLst>
                <a:outerShdw blurRad="38100" dist="38100" dir="2700000" algn="tl">
                  <a:srgbClr val="000000">
                    <a:alpha val="43137"/>
                  </a:srgbClr>
                </a:outerShdw>
              </a:effectLst>
            </a:endParaRPr>
          </a:p>
          <a:p>
            <a:pPr>
              <a:lnSpc>
                <a:spcPct val="95000"/>
              </a:lnSpc>
            </a:pPr>
            <a:r>
              <a:rPr lang="en-US" sz="4000" b="1" baseline="30000" dirty="0">
                <a:effectLst>
                  <a:outerShdw blurRad="38100" dist="38100" dir="2700000" algn="tl">
                    <a:srgbClr val="000000">
                      <a:alpha val="43137"/>
                    </a:srgbClr>
                  </a:outerShdw>
                </a:effectLst>
              </a:rPr>
              <a:t>1 Jn. 5:12 </a:t>
            </a:r>
            <a:r>
              <a:rPr lang="en-US" sz="4000" b="1" dirty="0">
                <a:effectLst>
                  <a:outerShdw blurRad="38100" dist="38100" dir="2700000" algn="tl">
                    <a:srgbClr val="000000">
                      <a:alpha val="43137"/>
                    </a:srgbClr>
                  </a:outerShdw>
                </a:effectLst>
              </a:rPr>
              <a:t>“He who has the Son has life; he who does not have the Son of God does not have life.” </a:t>
            </a:r>
            <a:endParaRPr lang="es-ES_tradnl" sz="4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11" presetID="10" presetClass="entr" presetSubtype="0" fill="hold" grpId="0" nodeType="withEffect">
                                  <p:stCondLst>
                                    <p:cond delay="0"/>
                                  </p:stCondLst>
                                  <p:iterate type="lt">
                                    <p:tmPct val="12000"/>
                                  </p:iterate>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0" presetClass="entr" presetSubtype="0" fill="hold" nodeType="afterEffect">
                                  <p:stCondLst>
                                    <p:cond delay="1000"/>
                                  </p:stCondLst>
                                  <p:iterate type="lt">
                                    <p:tmPct val="12000"/>
                                  </p:iterate>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fade">
                                      <p:cBhvr>
                                        <p:cTn id="23" dur="500"/>
                                        <p:tgtEl>
                                          <p:spTgt spid="15">
                                            <p:txEl>
                                              <p:pRg st="0" end="0"/>
                                            </p:txEl>
                                          </p:spTgt>
                                        </p:tgtEl>
                                      </p:cBhvr>
                                    </p:animEffect>
                                  </p:childTnLst>
                                  <p:subTnLst>
                                    <p:animClr clrSpc="rgb" dir="cw">
                                      <p:cBhvr override="childStyle">
                                        <p:cTn dur="1" fill="hold" display="0" masterRel="nextClick" afterEffect="1"/>
                                        <p:tgtEl>
                                          <p:spTgt spid="15">
                                            <p:txEl>
                                              <p:pRg st="0" end="0"/>
                                            </p:txEl>
                                          </p:spTgt>
                                        </p:tgtEl>
                                        <p:attrNameLst>
                                          <p:attrName>ppt_c</p:attrName>
                                        </p:attrNameLst>
                                      </p:cBhvr>
                                      <p:to>
                                        <a:srgbClr val="808080"/>
                                      </p:to>
                                    </p:animClr>
                                  </p:subTnLst>
                                </p:cTn>
                              </p:par>
                              <p:par>
                                <p:cTn id="24" presetID="4" presetClass="entr" presetSubtype="32" fill="hold" nodeType="withEffect">
                                  <p:stCondLst>
                                    <p:cond delay="1000"/>
                                  </p:stCondLst>
                                  <p:childTnLst>
                                    <p:set>
                                      <p:cBhvr>
                                        <p:cTn id="25" dur="1" fill="hold">
                                          <p:stCondLst>
                                            <p:cond delay="0"/>
                                          </p:stCondLst>
                                        </p:cTn>
                                        <p:tgtEl>
                                          <p:spTgt spid="99330"/>
                                        </p:tgtEl>
                                        <p:attrNameLst>
                                          <p:attrName>style.visibility</p:attrName>
                                        </p:attrNameLst>
                                      </p:cBhvr>
                                      <p:to>
                                        <p:strVal val="visible"/>
                                      </p:to>
                                    </p:set>
                                    <p:animEffect transition="in" filter="box(out)">
                                      <p:cBhvr>
                                        <p:cTn id="26" dur="1500"/>
                                        <p:tgtEl>
                                          <p:spTgt spid="99330"/>
                                        </p:tgtEl>
                                      </p:cBhvr>
                                    </p:animEffect>
                                  </p:childTnLst>
                                </p:cTn>
                              </p:par>
                              <p:par>
                                <p:cTn id="27" presetID="10" presetClass="entr" presetSubtype="0" fill="hold" nodeType="withEffect">
                                  <p:stCondLst>
                                    <p:cond delay="3750"/>
                                  </p:stCondLst>
                                  <p:iterate type="lt">
                                    <p:tmPct val="12000"/>
                                  </p:iterate>
                                  <p:childTnLst>
                                    <p:set>
                                      <p:cBhvr>
                                        <p:cTn id="28" dur="1" fill="hold">
                                          <p:stCondLst>
                                            <p:cond delay="0"/>
                                          </p:stCondLst>
                                        </p:cTn>
                                        <p:tgtEl>
                                          <p:spTgt spid="16">
                                            <p:txEl>
                                              <p:pRg st="0" end="0"/>
                                            </p:txEl>
                                          </p:spTgt>
                                        </p:tgtEl>
                                        <p:attrNameLst>
                                          <p:attrName>style.visibility</p:attrName>
                                        </p:attrNameLst>
                                      </p:cBhvr>
                                      <p:to>
                                        <p:strVal val="visible"/>
                                      </p:to>
                                    </p:set>
                                    <p:animEffect transition="in" filter="fade">
                                      <p:cBhvr>
                                        <p:cTn id="29" dur="500"/>
                                        <p:tgtEl>
                                          <p:spTgt spid="16">
                                            <p:txEl>
                                              <p:pRg st="0" end="0"/>
                                            </p:txEl>
                                          </p:spTgt>
                                        </p:tgtEl>
                                      </p:cBhvr>
                                    </p:animEffect>
                                  </p:childTnLst>
                                  <p:subTnLst>
                                    <p:animClr clrSpc="rgb" dir="cw">
                                      <p:cBhvr override="childStyle">
                                        <p:cTn dur="1" fill="hold" display="0" masterRel="nextClick" afterEffect="1"/>
                                        <p:tgtEl>
                                          <p:spTgt spid="16">
                                            <p:txEl>
                                              <p:pRg st="0" end="0"/>
                                            </p:txEl>
                                          </p:spTgt>
                                        </p:tgtEl>
                                        <p:attrNameLst>
                                          <p:attrName>ppt_c</p:attrName>
                                        </p:attrNameLst>
                                      </p:cBhvr>
                                      <p:to>
                                        <a:srgbClr val="808080"/>
                                      </p:to>
                                    </p:animClr>
                                  </p:subTnLst>
                                </p:cTn>
                              </p:par>
                            </p:childTnLst>
                          </p:cTn>
                        </p:par>
                      </p:childTnLst>
                    </p:cTn>
                  </p:par>
                  <p:par>
                    <p:cTn id="30" fill="hold">
                      <p:stCondLst>
                        <p:cond delay="indefinite"/>
                      </p:stCondLst>
                      <p:childTnLst>
                        <p:par>
                          <p:cTn id="31" fill="hold">
                            <p:stCondLst>
                              <p:cond delay="0"/>
                            </p:stCondLst>
                            <p:childTnLst>
                              <p:par>
                                <p:cTn id="32" presetID="25" presetClass="exit" presetSubtype="0" fill="hold" nodeType="clickEffect">
                                  <p:stCondLst>
                                    <p:cond delay="0"/>
                                  </p:stCondLst>
                                  <p:childTnLst>
                                    <p:animEffect transition="out" filter="fade">
                                      <p:cBhvr>
                                        <p:cTn id="33" dur="1000" accel="50000">
                                          <p:stCondLst>
                                            <p:cond delay="0"/>
                                          </p:stCondLst>
                                        </p:cTn>
                                        <p:tgtEl>
                                          <p:spTgt spid="99330"/>
                                        </p:tgtEl>
                                      </p:cBhvr>
                                    </p:animEffect>
                                    <p:anim calcmode="lin" valueType="num">
                                      <p:cBhvr>
                                        <p:cTn id="34" dur="500" accel="50000">
                                          <p:stCondLst>
                                            <p:cond delay="0"/>
                                          </p:stCondLst>
                                        </p:cTn>
                                        <p:tgtEl>
                                          <p:spTgt spid="99330"/>
                                        </p:tgtEl>
                                        <p:attrNameLst>
                                          <p:attrName>ppt_y</p:attrName>
                                        </p:attrNameLst>
                                      </p:cBhvr>
                                      <p:tavLst>
                                        <p:tav tm="0">
                                          <p:val>
                                            <p:strVal val="ppt_y"/>
                                          </p:val>
                                        </p:tav>
                                        <p:tav tm="100000">
                                          <p:val>
                                            <p:strVal val="ppt_y+.1"/>
                                          </p:val>
                                        </p:tav>
                                      </p:tavLst>
                                    </p:anim>
                                    <p:anim calcmode="lin" valueType="num">
                                      <p:cBhvr>
                                        <p:cTn id="35" dur="500" decel="50000">
                                          <p:stCondLst>
                                            <p:cond delay="500"/>
                                          </p:stCondLst>
                                        </p:cTn>
                                        <p:tgtEl>
                                          <p:spTgt spid="99330"/>
                                        </p:tgtEl>
                                        <p:attrNameLst>
                                          <p:attrName>ppt_y</p:attrName>
                                        </p:attrNameLst>
                                      </p:cBhvr>
                                      <p:tavLst>
                                        <p:tav tm="0">
                                          <p:val>
                                            <p:strVal val="ppt_y"/>
                                          </p:val>
                                        </p:tav>
                                        <p:tav tm="100000">
                                          <p:val>
                                            <p:strVal val="ppt_y-.1"/>
                                          </p:val>
                                        </p:tav>
                                      </p:tavLst>
                                    </p:anim>
                                    <p:anim calcmode="lin" valueType="num">
                                      <p:cBhvr>
                                        <p:cTn id="36" dur="500" accel="50000">
                                          <p:stCondLst>
                                            <p:cond delay="500"/>
                                          </p:stCondLst>
                                        </p:cTn>
                                        <p:tgtEl>
                                          <p:spTgt spid="99330"/>
                                        </p:tgtEl>
                                        <p:attrNameLst>
                                          <p:attrName>ppt_x</p:attrName>
                                        </p:attrNameLst>
                                      </p:cBhvr>
                                      <p:tavLst>
                                        <p:tav tm="0">
                                          <p:val>
                                            <p:strVal val="ppt_x"/>
                                          </p:val>
                                        </p:tav>
                                        <p:tav tm="100000">
                                          <p:val>
                                            <p:strVal val="ppt_x+.4"/>
                                          </p:val>
                                        </p:tav>
                                      </p:tavLst>
                                    </p:anim>
                                    <p:anim calcmode="lin" valueType="num">
                                      <p:cBhvr>
                                        <p:cTn id="37" dur="1000"/>
                                        <p:tgtEl>
                                          <p:spTgt spid="99330"/>
                                        </p:tgtEl>
                                        <p:attrNameLst>
                                          <p:attrName>ppt_h</p:attrName>
                                        </p:attrNameLst>
                                      </p:cBhvr>
                                      <p:tavLst>
                                        <p:tav tm="0">
                                          <p:val>
                                            <p:strVal val="ppt_h"/>
                                          </p:val>
                                        </p:tav>
                                        <p:tav tm="100000">
                                          <p:val>
                                            <p:strVal val="ppt_h"/>
                                          </p:val>
                                        </p:tav>
                                      </p:tavLst>
                                    </p:anim>
                                    <p:anim calcmode="lin" valueType="num">
                                      <p:cBhvr>
                                        <p:cTn id="38" dur="500" accel="50000">
                                          <p:stCondLst>
                                            <p:cond delay="0"/>
                                          </p:stCondLst>
                                        </p:cTn>
                                        <p:tgtEl>
                                          <p:spTgt spid="99330"/>
                                        </p:tgtEl>
                                        <p:attrNameLst>
                                          <p:attrName>ppt_w</p:attrName>
                                        </p:attrNameLst>
                                      </p:cBhvr>
                                      <p:tavLst>
                                        <p:tav tm="0">
                                          <p:val>
                                            <p:strVal val="ppt_w"/>
                                          </p:val>
                                        </p:tav>
                                        <p:tav tm="100000">
                                          <p:val>
                                            <p:strVal val="ppt_w*.05"/>
                                          </p:val>
                                        </p:tav>
                                      </p:tavLst>
                                    </p:anim>
                                    <p:anim calcmode="lin" valueType="num">
                                      <p:cBhvr>
                                        <p:cTn id="39" dur="500" decel="50000">
                                          <p:stCondLst>
                                            <p:cond delay="500"/>
                                          </p:stCondLst>
                                        </p:cTn>
                                        <p:tgtEl>
                                          <p:spTgt spid="99330"/>
                                        </p:tgtEl>
                                        <p:attrNameLst>
                                          <p:attrName>ppt_w</p:attrName>
                                        </p:attrNameLst>
                                      </p:cBhvr>
                                      <p:tavLst>
                                        <p:tav tm="0">
                                          <p:val>
                                            <p:strVal val="ppt_w"/>
                                          </p:val>
                                        </p:tav>
                                        <p:tav tm="100000">
                                          <p:val>
                                            <p:strVal val="ppt_w/.05"/>
                                          </p:val>
                                        </p:tav>
                                      </p:tavLst>
                                    </p:anim>
                                    <p:anim calcmode="lin" valueType="num">
                                      <p:cBhvr>
                                        <p:cTn id="40" dur="500" accel="50000">
                                          <p:stCondLst>
                                            <p:cond delay="500"/>
                                          </p:stCondLst>
                                        </p:cTn>
                                        <p:tgtEl>
                                          <p:spTgt spid="99330"/>
                                        </p:tgtEl>
                                        <p:attrNameLst>
                                          <p:attrName>style.rotation</p:attrName>
                                        </p:attrNameLst>
                                      </p:cBhvr>
                                      <p:tavLst>
                                        <p:tav tm="0">
                                          <p:val>
                                            <p:fltVal val="0"/>
                                          </p:val>
                                        </p:tav>
                                        <p:tav tm="100000">
                                          <p:val>
                                            <p:fltVal val="-90"/>
                                          </p:val>
                                        </p:tav>
                                      </p:tavLst>
                                    </p:anim>
                                    <p:set>
                                      <p:cBhvr>
                                        <p:cTn id="41" dur="1" fill="hold">
                                          <p:stCondLst>
                                            <p:cond delay="999"/>
                                          </p:stCondLst>
                                        </p:cTn>
                                        <p:tgtEl>
                                          <p:spTgt spid="99330"/>
                                        </p:tgtEl>
                                        <p:attrNameLst>
                                          <p:attrName>style.visibility</p:attrName>
                                        </p:attrNameLst>
                                      </p:cBhvr>
                                      <p:to>
                                        <p:strVal val="hidden"/>
                                      </p:to>
                                    </p:set>
                                  </p:childTnLst>
                                </p:cTn>
                              </p:par>
                              <p:par>
                                <p:cTn id="42" presetID="2" presetClass="entr" presetSubtype="8"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0-#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par>
                                <p:cTn id="46" presetID="10" presetClass="entr" presetSubtype="0" fill="hold" nodeType="withEffect">
                                  <p:stCondLst>
                                    <p:cond delay="1500"/>
                                  </p:stCondLst>
                                  <p:iterate type="lt">
                                    <p:tmPct val="12000"/>
                                  </p:iterate>
                                  <p:childTnLst>
                                    <p:set>
                                      <p:cBhvr>
                                        <p:cTn id="47" dur="1" fill="hold">
                                          <p:stCondLst>
                                            <p:cond delay="0"/>
                                          </p:stCondLst>
                                        </p:cTn>
                                        <p:tgtEl>
                                          <p:spTgt spid="15">
                                            <p:txEl>
                                              <p:pRg st="2" end="2"/>
                                            </p:txEl>
                                          </p:spTgt>
                                        </p:tgtEl>
                                        <p:attrNameLst>
                                          <p:attrName>style.visibility</p:attrName>
                                        </p:attrNameLst>
                                      </p:cBhvr>
                                      <p:to>
                                        <p:strVal val="visible"/>
                                      </p:to>
                                    </p:set>
                                    <p:animEffect transition="in" filter="fade">
                                      <p:cBhvr>
                                        <p:cTn id="48" dur="500"/>
                                        <p:tgtEl>
                                          <p:spTgt spid="15">
                                            <p:txEl>
                                              <p:pRg st="2" end="2"/>
                                            </p:txEl>
                                          </p:spTgt>
                                        </p:tgtEl>
                                      </p:cBhvr>
                                    </p:animEffect>
                                  </p:childTnLst>
                                  <p:subTnLst>
                                    <p:animClr clrSpc="rgb" dir="cw">
                                      <p:cBhvr override="childStyle">
                                        <p:cTn dur="1" fill="hold" display="0" masterRel="nextClick" afterEffect="1"/>
                                        <p:tgtEl>
                                          <p:spTgt spid="15">
                                            <p:txEl>
                                              <p:pRg st="2" end="2"/>
                                            </p:txEl>
                                          </p:spTgt>
                                        </p:tgtEl>
                                        <p:attrNameLst>
                                          <p:attrName>ppt_c</p:attrName>
                                        </p:attrNameLst>
                                      </p:cBhvr>
                                      <p:to>
                                        <a:srgbClr val="808080"/>
                                      </p:to>
                                    </p:animClr>
                                  </p:subTnLst>
                                </p:cTn>
                              </p:par>
                              <p:par>
                                <p:cTn id="49" presetID="10" presetClass="entr" presetSubtype="0" fill="hold" nodeType="withEffect">
                                  <p:stCondLst>
                                    <p:cond delay="4750"/>
                                  </p:stCondLst>
                                  <p:iterate type="lt">
                                    <p:tmPct val="12000"/>
                                  </p:iterate>
                                  <p:childTnLst>
                                    <p:set>
                                      <p:cBhvr>
                                        <p:cTn id="50" dur="1" fill="hold">
                                          <p:stCondLst>
                                            <p:cond delay="0"/>
                                          </p:stCondLst>
                                        </p:cTn>
                                        <p:tgtEl>
                                          <p:spTgt spid="16">
                                            <p:txEl>
                                              <p:pRg st="2" end="2"/>
                                            </p:txEl>
                                          </p:spTgt>
                                        </p:tgtEl>
                                        <p:attrNameLst>
                                          <p:attrName>style.visibility</p:attrName>
                                        </p:attrNameLst>
                                      </p:cBhvr>
                                      <p:to>
                                        <p:strVal val="visible"/>
                                      </p:to>
                                    </p:set>
                                    <p:animEffect transition="in" filter="fade">
                                      <p:cBhvr>
                                        <p:cTn id="51" dur="500"/>
                                        <p:tgtEl>
                                          <p:spTgt spid="16">
                                            <p:txEl>
                                              <p:pRg st="2" end="2"/>
                                            </p:txEl>
                                          </p:spTgt>
                                        </p:tgtEl>
                                      </p:cBhvr>
                                    </p:animEffect>
                                  </p:childTnLst>
                                  <p:subTnLst>
                                    <p:animClr clrSpc="rgb" dir="cw">
                                      <p:cBhvr override="childStyle">
                                        <p:cTn dur="1" fill="hold" display="0" masterRel="nextClick" afterEffect="1"/>
                                        <p:tgtEl>
                                          <p:spTgt spid="16">
                                            <p:txEl>
                                              <p:pRg st="2" end="2"/>
                                            </p:txEl>
                                          </p:spTgt>
                                        </p:tgtEl>
                                        <p:attrNameLst>
                                          <p:attrName>ppt_c</p:attrName>
                                        </p:attrNameLst>
                                      </p:cBhvr>
                                      <p:to>
                                        <a:srgbClr val="808080"/>
                                      </p:to>
                                    </p:animClr>
                                  </p:sub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10" presetClass="entr" presetSubtype="0" fill="hold" nodeType="withEffect">
                                  <p:stCondLst>
                                    <p:cond delay="1000"/>
                                  </p:stCondLst>
                                  <p:iterate type="lt">
                                    <p:tmPct val="12000"/>
                                  </p:iterate>
                                  <p:childTnLst>
                                    <p:set>
                                      <p:cBhvr>
                                        <p:cTn id="59" dur="1" fill="hold">
                                          <p:stCondLst>
                                            <p:cond delay="0"/>
                                          </p:stCondLst>
                                        </p:cTn>
                                        <p:tgtEl>
                                          <p:spTgt spid="15">
                                            <p:txEl>
                                              <p:pRg st="4" end="4"/>
                                            </p:txEl>
                                          </p:spTgt>
                                        </p:tgtEl>
                                        <p:attrNameLst>
                                          <p:attrName>style.visibility</p:attrName>
                                        </p:attrNameLst>
                                      </p:cBhvr>
                                      <p:to>
                                        <p:strVal val="visible"/>
                                      </p:to>
                                    </p:set>
                                    <p:animEffect transition="in" filter="fade">
                                      <p:cBhvr>
                                        <p:cTn id="60" dur="500"/>
                                        <p:tgtEl>
                                          <p:spTgt spid="15">
                                            <p:txEl>
                                              <p:pRg st="4" end="4"/>
                                            </p:txEl>
                                          </p:spTgt>
                                        </p:tgtEl>
                                      </p:cBhvr>
                                    </p:animEffect>
                                  </p:childTnLst>
                                  <p:subTnLst>
                                    <p:animClr clrSpc="rgb" dir="cw">
                                      <p:cBhvr override="childStyle">
                                        <p:cTn dur="1" fill="hold" display="0" masterRel="nextClick" afterEffect="1"/>
                                        <p:tgtEl>
                                          <p:spTgt spid="15">
                                            <p:txEl>
                                              <p:pRg st="4" end="4"/>
                                            </p:txEl>
                                          </p:spTgt>
                                        </p:tgtEl>
                                        <p:attrNameLst>
                                          <p:attrName>ppt_c</p:attrName>
                                        </p:attrNameLst>
                                      </p:cBhvr>
                                      <p:to>
                                        <a:srgbClr val="808080"/>
                                      </p:to>
                                    </p:animClr>
                                  </p:subTnLst>
                                </p:cTn>
                              </p:par>
                              <p:par>
                                <p:cTn id="61" presetID="10" presetClass="entr" presetSubtype="0" fill="hold" nodeType="withEffect">
                                  <p:stCondLst>
                                    <p:cond delay="3500"/>
                                  </p:stCondLst>
                                  <p:childTnLst>
                                    <p:set>
                                      <p:cBhvr>
                                        <p:cTn id="62" dur="1" fill="hold">
                                          <p:stCondLst>
                                            <p:cond delay="0"/>
                                          </p:stCondLst>
                                        </p:cTn>
                                        <p:tgtEl>
                                          <p:spTgt spid="14">
                                            <p:txEl>
                                              <p:pRg st="0" end="0"/>
                                            </p:txEl>
                                          </p:spTgt>
                                        </p:tgtEl>
                                        <p:attrNameLst>
                                          <p:attrName>style.visibility</p:attrName>
                                        </p:attrNameLst>
                                      </p:cBhvr>
                                      <p:to>
                                        <p:strVal val="visible"/>
                                      </p:to>
                                    </p:set>
                                    <p:animEffect transition="in" filter="fade">
                                      <p:cBhvr>
                                        <p:cTn id="63" dur="500"/>
                                        <p:tgtEl>
                                          <p:spTgt spid="14">
                                            <p:txEl>
                                              <p:pRg st="0" end="0"/>
                                            </p:txEl>
                                          </p:spTgt>
                                        </p:tgtEl>
                                      </p:cBhvr>
                                    </p:animEffect>
                                  </p:childTnLst>
                                  <p:subTnLst>
                                    <p:animClr clrSpc="rgb" dir="cw">
                                      <p:cBhvr override="childStyle">
                                        <p:cTn dur="1" fill="hold" display="0" masterRel="nextClick" afterEffect="1"/>
                                        <p:tgtEl>
                                          <p:spTgt spid="14">
                                            <p:txEl>
                                              <p:pRg st="0" end="0"/>
                                            </p:txEl>
                                          </p:spTgt>
                                        </p:tgtEl>
                                        <p:attrNameLst>
                                          <p:attrName>ppt_c</p:attrName>
                                        </p:attrNameLst>
                                      </p:cBhvr>
                                      <p:to>
                                        <a:srgbClr val="808080"/>
                                      </p:to>
                                    </p:animClr>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iterate type="lt">
                                    <p:tmPct val="12000"/>
                                  </p:iterate>
                                  <p:childTnLst>
                                    <p:set>
                                      <p:cBhvr>
                                        <p:cTn id="67" dur="1" fill="hold">
                                          <p:stCondLst>
                                            <p:cond delay="0"/>
                                          </p:stCondLst>
                                        </p:cTn>
                                        <p:tgtEl>
                                          <p:spTgt spid="16">
                                            <p:txEl>
                                              <p:pRg st="4" end="4"/>
                                            </p:txEl>
                                          </p:spTgt>
                                        </p:tgtEl>
                                        <p:attrNameLst>
                                          <p:attrName>style.visibility</p:attrName>
                                        </p:attrNameLst>
                                      </p:cBhvr>
                                      <p:to>
                                        <p:strVal val="visible"/>
                                      </p:to>
                                    </p:set>
                                    <p:animEffect transition="in" filter="fade">
                                      <p:cBhvr>
                                        <p:cTn id="68" dur="500"/>
                                        <p:tgtEl>
                                          <p:spTgt spid="16">
                                            <p:txEl>
                                              <p:pRg st="4" end="4"/>
                                            </p:txEl>
                                          </p:spTgt>
                                        </p:tgtEl>
                                      </p:cBhvr>
                                    </p:animEffect>
                                  </p:childTnLst>
                                  <p:subTnLst>
                                    <p:animClr clrSpc="rgb" dir="cw">
                                      <p:cBhvr override="childStyle">
                                        <p:cTn dur="1" fill="hold" display="0" masterRel="nextClick" afterEffect="1"/>
                                        <p:tgtEl>
                                          <p:spTgt spid="16">
                                            <p:txEl>
                                              <p:pRg st="4" end="4"/>
                                            </p:txEl>
                                          </p:spTgt>
                                        </p:tgtEl>
                                        <p:attrNameLst>
                                          <p:attrName>ppt_c</p:attrName>
                                        </p:attrNameLst>
                                      </p:cBhvr>
                                      <p:to>
                                        <a:srgbClr val="808080"/>
                                      </p:to>
                                    </p:animClr>
                                  </p:sub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0-#ppt_w/2"/>
                                          </p:val>
                                        </p:tav>
                                        <p:tav tm="100000">
                                          <p:val>
                                            <p:strVal val="#ppt_x"/>
                                          </p:val>
                                        </p:tav>
                                      </p:tavLst>
                                    </p:anim>
                                    <p:anim calcmode="lin" valueType="num">
                                      <p:cBhvr additive="base">
                                        <p:cTn id="74" dur="500" fill="hold"/>
                                        <p:tgtEl>
                                          <p:spTgt spid="12"/>
                                        </p:tgtEl>
                                        <p:attrNameLst>
                                          <p:attrName>ppt_y</p:attrName>
                                        </p:attrNameLst>
                                      </p:cBhvr>
                                      <p:tavLst>
                                        <p:tav tm="0">
                                          <p:val>
                                            <p:strVal val="#ppt_y"/>
                                          </p:val>
                                        </p:tav>
                                        <p:tav tm="100000">
                                          <p:val>
                                            <p:strVal val="#ppt_y"/>
                                          </p:val>
                                        </p:tav>
                                      </p:tavLst>
                                    </p:anim>
                                  </p:childTnLst>
                                </p:cTn>
                              </p:par>
                              <p:par>
                                <p:cTn id="75" presetID="10" presetClass="exit" presetSubtype="0" fill="hold" grpId="0" nodeType="withEffect">
                                  <p:stCondLst>
                                    <p:cond delay="0"/>
                                  </p:stCondLst>
                                  <p:childTnLst>
                                    <p:animEffect transition="out" filter="fade">
                                      <p:cBhvr>
                                        <p:cTn id="76" dur="500"/>
                                        <p:tgtEl>
                                          <p:spTgt spid="14">
                                            <p:txEl>
                                              <p:pRg st="0" end="0"/>
                                            </p:txEl>
                                          </p:spTgt>
                                        </p:tgtEl>
                                      </p:cBhvr>
                                    </p:animEffect>
                                    <p:set>
                                      <p:cBhvr>
                                        <p:cTn id="77" dur="1" fill="hold">
                                          <p:stCondLst>
                                            <p:cond delay="499"/>
                                          </p:stCondLst>
                                        </p:cTn>
                                        <p:tgtEl>
                                          <p:spTgt spid="14">
                                            <p:txEl>
                                              <p:pRg st="0" end="0"/>
                                            </p:txEl>
                                          </p:spTgt>
                                        </p:tgtEl>
                                        <p:attrNameLst>
                                          <p:attrName>style.visibility</p:attrName>
                                        </p:attrNameLst>
                                      </p:cBhvr>
                                      <p:to>
                                        <p:strVal val="hidden"/>
                                      </p:to>
                                    </p:set>
                                  </p:childTnLst>
                                </p:cTn>
                              </p:par>
                              <p:par>
                                <p:cTn id="78" presetID="10" presetClass="entr" presetSubtype="0" fill="hold" nodeType="withEffect">
                                  <p:stCondLst>
                                    <p:cond delay="1500"/>
                                  </p:stCondLst>
                                  <p:iterate type="lt">
                                    <p:tmPct val="12000"/>
                                  </p:iterate>
                                  <p:childTnLst>
                                    <p:set>
                                      <p:cBhvr>
                                        <p:cTn id="79" dur="1" fill="hold">
                                          <p:stCondLst>
                                            <p:cond delay="0"/>
                                          </p:stCondLst>
                                        </p:cTn>
                                        <p:tgtEl>
                                          <p:spTgt spid="15">
                                            <p:txEl>
                                              <p:pRg st="6" end="6"/>
                                            </p:txEl>
                                          </p:spTgt>
                                        </p:tgtEl>
                                        <p:attrNameLst>
                                          <p:attrName>style.visibility</p:attrName>
                                        </p:attrNameLst>
                                      </p:cBhvr>
                                      <p:to>
                                        <p:strVal val="visible"/>
                                      </p:to>
                                    </p:set>
                                    <p:animEffect transition="in" filter="fade">
                                      <p:cBhvr>
                                        <p:cTn id="80" dur="500"/>
                                        <p:tgtEl>
                                          <p:spTgt spid="15">
                                            <p:txEl>
                                              <p:pRg st="6" end="6"/>
                                            </p:txEl>
                                          </p:spTgt>
                                        </p:tgtEl>
                                      </p:cBhvr>
                                    </p:animEffect>
                                  </p:childTnLst>
                                </p:cTn>
                              </p:par>
                              <p:par>
                                <p:cTn id="81" presetID="2" presetClass="entr" presetSubtype="2" fill="hold" grpId="0" nodeType="withEffect">
                                  <p:stCondLst>
                                    <p:cond delay="325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2750" fill="hold"/>
                                        <p:tgtEl>
                                          <p:spTgt spid="17"/>
                                        </p:tgtEl>
                                        <p:attrNameLst>
                                          <p:attrName>ppt_x</p:attrName>
                                        </p:attrNameLst>
                                      </p:cBhvr>
                                      <p:tavLst>
                                        <p:tav tm="0">
                                          <p:val>
                                            <p:strVal val="1+#ppt_w/2"/>
                                          </p:val>
                                        </p:tav>
                                        <p:tav tm="100000">
                                          <p:val>
                                            <p:strVal val="#ppt_x"/>
                                          </p:val>
                                        </p:tav>
                                      </p:tavLst>
                                    </p:anim>
                                    <p:anim calcmode="lin" valueType="num">
                                      <p:cBhvr additive="base">
                                        <p:cTn id="84" dur="27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iterate type="lt">
                                    <p:tmPct val="12000"/>
                                  </p:iterate>
                                  <p:childTnLst>
                                    <p:set>
                                      <p:cBhvr>
                                        <p:cTn id="88" dur="1" fill="hold">
                                          <p:stCondLst>
                                            <p:cond delay="0"/>
                                          </p:stCondLst>
                                        </p:cTn>
                                        <p:tgtEl>
                                          <p:spTgt spid="16">
                                            <p:txEl>
                                              <p:pRg st="6" end="6"/>
                                            </p:txEl>
                                          </p:spTgt>
                                        </p:tgtEl>
                                        <p:attrNameLst>
                                          <p:attrName>style.visibility</p:attrName>
                                        </p:attrNameLst>
                                      </p:cBhvr>
                                      <p:to>
                                        <p:strVal val="visible"/>
                                      </p:to>
                                    </p:set>
                                    <p:animEffect transition="in" filter="fade">
                                      <p:cBhvr>
                                        <p:cTn id="89" dur="500"/>
                                        <p:tgtEl>
                                          <p:spTgt spid="16">
                                            <p:txEl>
                                              <p:pRg st="6" end="6"/>
                                            </p:txEl>
                                          </p:spTgt>
                                        </p:tgtEl>
                                      </p:cBhvr>
                                    </p:animEffect>
                                  </p:childTnLst>
                                  <p:subTnLst>
                                    <p:animClr clrSpc="rgb" dir="cw">
                                      <p:cBhvr override="childStyle">
                                        <p:cTn dur="1" fill="hold" display="0" masterRel="nextClick" afterEffect="1"/>
                                        <p:tgtEl>
                                          <p:spTgt spid="16">
                                            <p:txEl>
                                              <p:pRg st="6" end="6"/>
                                            </p:txEl>
                                          </p:spTgt>
                                        </p:tgtEl>
                                        <p:attrNameLst>
                                          <p:attrName>ppt_c</p:attrName>
                                        </p:attrNameLst>
                                      </p:cBhvr>
                                      <p:to>
                                        <a:srgbClr val="808080"/>
                                      </p:to>
                                    </p:animClr>
                                  </p:subTnLst>
                                </p:cTn>
                              </p:par>
                              <p:par>
                                <p:cTn id="90" presetID="10" presetClass="exit" presetSubtype="0" fill="hold" grpId="1" nodeType="withEffect">
                                  <p:stCondLst>
                                    <p:cond delay="1250"/>
                                  </p:stCondLst>
                                  <p:childTnLst>
                                    <p:animEffect transition="out" filter="fade">
                                      <p:cBhvr>
                                        <p:cTn id="91" dur="2500"/>
                                        <p:tgtEl>
                                          <p:spTgt spid="17"/>
                                        </p:tgtEl>
                                      </p:cBhvr>
                                    </p:animEffect>
                                    <p:set>
                                      <p:cBhvr>
                                        <p:cTn id="92" dur="1" fill="hold">
                                          <p:stCondLst>
                                            <p:cond delay="2499"/>
                                          </p:stCondLst>
                                        </p:cTn>
                                        <p:tgtEl>
                                          <p:spTgt spid="17"/>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4" presetClass="entr" presetSubtype="32"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ox(out)">
                                      <p:cBhvr>
                                        <p:cTn id="97" dur="1000"/>
                                        <p:tgtEl>
                                          <p:spTgt spid="18"/>
                                        </p:tgtEl>
                                      </p:cBhvr>
                                    </p:animEffect>
                                  </p:childTnLst>
                                </p:cTn>
                              </p:par>
                              <p:par>
                                <p:cTn id="98" presetID="26" presetClass="emph" presetSubtype="0" fill="hold" nodeType="withEffect">
                                  <p:stCondLst>
                                    <p:cond delay="750"/>
                                  </p:stCondLst>
                                  <p:childTnLst>
                                    <p:animEffect transition="out" filter="fade">
                                      <p:cBhvr>
                                        <p:cTn id="99" dur="1250" tmFilter="0, 0; .2, .5; .8, .5; 1, 0"/>
                                        <p:tgtEl>
                                          <p:spTgt spid="18"/>
                                        </p:tgtEl>
                                      </p:cBhvr>
                                    </p:animEffect>
                                    <p:animScale>
                                      <p:cBhvr>
                                        <p:cTn id="100" dur="625" autoRev="1" fill="hold"/>
                                        <p:tgtEl>
                                          <p:spTgt spid="18"/>
                                        </p:tgtEl>
                                      </p:cBhvr>
                                      <p:by x="105000" y="105000"/>
                                    </p:animScale>
                                  </p:childTnLst>
                                </p:cTn>
                              </p:par>
                              <p:par>
                                <p:cTn id="101" presetID="10" presetClass="entr" presetSubtype="0" fill="hold" nodeType="withEffect">
                                  <p:stCondLst>
                                    <p:cond delay="750"/>
                                  </p:stCondLst>
                                  <p:iterate type="lt">
                                    <p:tmPct val="13000"/>
                                  </p:iterate>
                                  <p:childTnLst>
                                    <p:set>
                                      <p:cBhvr>
                                        <p:cTn id="102" dur="1" fill="hold">
                                          <p:stCondLst>
                                            <p:cond delay="0"/>
                                          </p:stCondLst>
                                        </p:cTn>
                                        <p:tgtEl>
                                          <p:spTgt spid="33">
                                            <p:txEl>
                                              <p:pRg st="1" end="1"/>
                                            </p:txEl>
                                          </p:spTgt>
                                        </p:tgtEl>
                                        <p:attrNameLst>
                                          <p:attrName>style.visibility</p:attrName>
                                        </p:attrNameLst>
                                      </p:cBhvr>
                                      <p:to>
                                        <p:strVal val="visible"/>
                                      </p:to>
                                    </p:set>
                                    <p:animEffect transition="in" filter="fade">
                                      <p:cBhvr>
                                        <p:cTn id="103" dur="500"/>
                                        <p:tgtEl>
                                          <p:spTgt spid="33">
                                            <p:txEl>
                                              <p:pRg st="1" end="1"/>
                                            </p:txEl>
                                          </p:spTgt>
                                        </p:tgtEl>
                                      </p:cBhvr>
                                    </p:animEffect>
                                  </p:childTnLst>
                                </p:cTn>
                              </p:par>
                              <p:par>
                                <p:cTn id="104" presetID="10" presetClass="entr" presetSubtype="0" fill="hold" grpId="0" nodeType="withEffect">
                                  <p:stCondLst>
                                    <p:cond delay="75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par>
                          <p:cTn id="107" fill="hold">
                            <p:stCondLst>
                              <p:cond delay="6060"/>
                            </p:stCondLst>
                            <p:childTnLst>
                              <p:par>
                                <p:cTn id="108" presetID="16" presetClass="entr" presetSubtype="21" fill="hold" grpId="0" nodeType="afterEffect">
                                  <p:stCondLst>
                                    <p:cond delay="0"/>
                                  </p:stCondLst>
                                  <p:childTnLst>
                                    <p:set>
                                      <p:cBhvr>
                                        <p:cTn id="109" dur="1" fill="hold">
                                          <p:stCondLst>
                                            <p:cond delay="0"/>
                                          </p:stCondLst>
                                        </p:cTn>
                                        <p:tgtEl>
                                          <p:spTgt spid="5"/>
                                        </p:tgtEl>
                                        <p:attrNameLst>
                                          <p:attrName>style.visibility</p:attrName>
                                        </p:attrNameLst>
                                      </p:cBhvr>
                                      <p:to>
                                        <p:strVal val="visible"/>
                                      </p:to>
                                    </p:set>
                                    <p:animEffect transition="in" filter="barn(inVertical)">
                                      <p:cBhvr>
                                        <p:cTn id="110" dur="500"/>
                                        <p:tgtEl>
                                          <p:spTgt spid="5"/>
                                        </p:tgtEl>
                                      </p:cBhvr>
                                    </p:animEffect>
                                  </p:childTnLst>
                                </p:cTn>
                              </p:par>
                            </p:childTnLst>
                          </p:cTn>
                        </p:par>
                        <p:par>
                          <p:cTn id="111" fill="hold">
                            <p:stCondLst>
                              <p:cond delay="6560"/>
                            </p:stCondLst>
                            <p:childTnLst>
                              <p:par>
                                <p:cTn id="112" presetID="16" presetClass="entr" presetSubtype="21" fill="hold" grpId="0" nodeType="afterEffect">
                                  <p:stCondLst>
                                    <p:cond delay="500"/>
                                  </p:stCondLst>
                                  <p:childTnLst>
                                    <p:set>
                                      <p:cBhvr>
                                        <p:cTn id="113" dur="1" fill="hold">
                                          <p:stCondLst>
                                            <p:cond delay="0"/>
                                          </p:stCondLst>
                                        </p:cTn>
                                        <p:tgtEl>
                                          <p:spTgt spid="6"/>
                                        </p:tgtEl>
                                        <p:attrNameLst>
                                          <p:attrName>style.visibility</p:attrName>
                                        </p:attrNameLst>
                                      </p:cBhvr>
                                      <p:to>
                                        <p:strVal val="visible"/>
                                      </p:to>
                                    </p:set>
                                    <p:animEffect transition="in" filter="barn(inVertical)">
                                      <p:cBhvr>
                                        <p:cTn id="114" dur="500"/>
                                        <p:tgtEl>
                                          <p:spTgt spid="6"/>
                                        </p:tgtEl>
                                      </p:cBhvr>
                                    </p:animEffect>
                                  </p:childTnLst>
                                </p:cTn>
                              </p:par>
                            </p:childTnLst>
                          </p:cTn>
                        </p:par>
                        <p:par>
                          <p:cTn id="115" fill="hold">
                            <p:stCondLst>
                              <p:cond delay="7560"/>
                            </p:stCondLst>
                            <p:childTnLst>
                              <p:par>
                                <p:cTn id="116" presetID="16" presetClass="entr" presetSubtype="21" fill="hold" grpId="0" nodeType="afterEffect">
                                  <p:stCondLst>
                                    <p:cond delay="500"/>
                                  </p:stCondLst>
                                  <p:childTnLst>
                                    <p:set>
                                      <p:cBhvr>
                                        <p:cTn id="117" dur="1" fill="hold">
                                          <p:stCondLst>
                                            <p:cond delay="0"/>
                                          </p:stCondLst>
                                        </p:cTn>
                                        <p:tgtEl>
                                          <p:spTgt spid="7"/>
                                        </p:tgtEl>
                                        <p:attrNameLst>
                                          <p:attrName>style.visibility</p:attrName>
                                        </p:attrNameLst>
                                      </p:cBhvr>
                                      <p:to>
                                        <p:strVal val="visible"/>
                                      </p:to>
                                    </p:set>
                                    <p:animEffect transition="in" filter="barn(inVertical)">
                                      <p:cBhvr>
                                        <p:cTn id="118" dur="500"/>
                                        <p:tgtEl>
                                          <p:spTgt spid="7"/>
                                        </p:tgtEl>
                                      </p:cBhvr>
                                    </p:animEffect>
                                  </p:childTnLst>
                                </p:cTn>
                              </p:par>
                            </p:childTnLst>
                          </p:cTn>
                        </p:par>
                        <p:par>
                          <p:cTn id="119" fill="hold">
                            <p:stCondLst>
                              <p:cond delay="8560"/>
                            </p:stCondLst>
                            <p:childTnLst>
                              <p:par>
                                <p:cTn id="120" presetID="16" presetClass="entr" presetSubtype="21" fill="hold" grpId="0" nodeType="afterEffect">
                                  <p:stCondLst>
                                    <p:cond delay="500"/>
                                  </p:stCondLst>
                                  <p:childTnLst>
                                    <p:set>
                                      <p:cBhvr>
                                        <p:cTn id="121" dur="1" fill="hold">
                                          <p:stCondLst>
                                            <p:cond delay="0"/>
                                          </p:stCondLst>
                                        </p:cTn>
                                        <p:tgtEl>
                                          <p:spTgt spid="19"/>
                                        </p:tgtEl>
                                        <p:attrNameLst>
                                          <p:attrName>style.visibility</p:attrName>
                                        </p:attrNameLst>
                                      </p:cBhvr>
                                      <p:to>
                                        <p:strVal val="visible"/>
                                      </p:to>
                                    </p:set>
                                    <p:animEffect transition="in" filter="barn(inVertical)">
                                      <p:cBhvr>
                                        <p:cTn id="122" dur="500"/>
                                        <p:tgtEl>
                                          <p:spTgt spid="19"/>
                                        </p:tgtEl>
                                      </p:cBhvr>
                                    </p:animEffect>
                                  </p:childTnLst>
                                </p:cTn>
                              </p:par>
                              <p:par>
                                <p:cTn id="123" presetID="25" presetClass="entr" presetSubtype="0" fill="hold" grpId="0" nodeType="withEffect">
                                  <p:stCondLst>
                                    <p:cond delay="3500"/>
                                  </p:stCondLst>
                                  <p:childTnLst>
                                    <p:set>
                                      <p:cBhvr>
                                        <p:cTn id="124" dur="1" fill="hold">
                                          <p:stCondLst>
                                            <p:cond delay="0"/>
                                          </p:stCondLst>
                                        </p:cTn>
                                        <p:tgtEl>
                                          <p:spTgt spid="3"/>
                                        </p:tgtEl>
                                        <p:attrNameLst>
                                          <p:attrName>style.visibility</p:attrName>
                                        </p:attrNameLst>
                                      </p:cBhvr>
                                      <p:to>
                                        <p:strVal val="visible"/>
                                      </p:to>
                                    </p:set>
                                    <p:anim calcmode="lin" valueType="num">
                                      <p:cBhvr>
                                        <p:cTn id="125"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28" dur="1000" fill="hold"/>
                                        <p:tgtEl>
                                          <p:spTgt spid="3"/>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3"/>
                                        </p:tgtEl>
                                      </p:cBhvr>
                                    </p:animEffect>
                                  </p:childTnLst>
                                </p:cTn>
                              </p:par>
                              <p:par>
                                <p:cTn id="133" presetID="10" presetClass="exit" presetSubtype="0" fill="hold" grpId="0" nodeType="withEffect">
                                  <p:stCondLst>
                                    <p:cond delay="3500"/>
                                  </p:stCondLst>
                                  <p:iterate type="lt">
                                    <p:tmPct val="0"/>
                                  </p:iterate>
                                  <p:childTnLst>
                                    <p:animEffect transition="out" filter="fade">
                                      <p:cBhvr>
                                        <p:cTn id="134" dur="500"/>
                                        <p:tgtEl>
                                          <p:spTgt spid="33">
                                            <p:txEl>
                                              <p:pRg st="1" end="1"/>
                                            </p:txEl>
                                          </p:spTgt>
                                        </p:tgtEl>
                                      </p:cBhvr>
                                    </p:animEffect>
                                    <p:set>
                                      <p:cBhvr>
                                        <p:cTn id="135" dur="1" fill="hold">
                                          <p:stCondLst>
                                            <p:cond delay="499"/>
                                          </p:stCondLst>
                                        </p:cTn>
                                        <p:tgtEl>
                                          <p:spTgt spid="33">
                                            <p:txEl>
                                              <p:pRg st="1" end="1"/>
                                            </p:txEl>
                                          </p:spTgt>
                                        </p:tgtEl>
                                        <p:attrNameLst>
                                          <p:attrName>style.visibility</p:attrName>
                                        </p:attrNameLst>
                                      </p:cBhvr>
                                      <p:to>
                                        <p:strVal val="hidden"/>
                                      </p:to>
                                    </p:set>
                                  </p:childTnLst>
                                </p:cTn>
                              </p:par>
                              <p:par>
                                <p:cTn id="136" presetID="10" presetClass="exit" presetSubtype="0" fill="hold" grpId="1" nodeType="withEffect">
                                  <p:stCondLst>
                                    <p:cond delay="3500"/>
                                  </p:stCondLst>
                                  <p:childTnLst>
                                    <p:animEffect transition="out" filter="fade">
                                      <p:cBhvr>
                                        <p:cTn id="137" dur="500"/>
                                        <p:tgtEl>
                                          <p:spTgt spid="20"/>
                                        </p:tgtEl>
                                      </p:cBhvr>
                                    </p:animEffect>
                                    <p:set>
                                      <p:cBhvr>
                                        <p:cTn id="13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allAtOnce"/>
      <p:bldP spid="17" grpId="0" animBg="1"/>
      <p:bldP spid="17" grpId="1" animBg="1"/>
      <p:bldP spid="2" grpId="0"/>
      <p:bldP spid="3" grpId="0"/>
      <p:bldP spid="5" grpId="0"/>
      <p:bldP spid="6" grpId="0"/>
      <p:bldP spid="7" grpId="0"/>
      <p:bldP spid="19" grpId="0"/>
      <p:bldP spid="20" grpId="0" animBg="1"/>
      <p:bldP spid="20" grpId="1" animBg="1"/>
      <p:bldP spid="33"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F68FE7-50A3-2622-CC7C-E245B3C2DCEA}"/>
              </a:ext>
            </a:extLst>
          </p:cNvPr>
          <p:cNvSpPr/>
          <p:nvPr/>
        </p:nvSpPr>
        <p:spPr bwMode="auto">
          <a:xfrm>
            <a:off x="-457200" y="-304800"/>
            <a:ext cx="12877800" cy="76962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5" name="Picture 4">
            <a:extLst>
              <a:ext uri="{FF2B5EF4-FFF2-40B4-BE49-F238E27FC236}">
                <a16:creationId xmlns:a16="http://schemas.microsoft.com/office/drawing/2014/main" id="{5C85F09D-DB38-77B2-A2A0-B1B900DFDE9C}"/>
              </a:ext>
            </a:extLst>
          </p:cNvPr>
          <p:cNvPicPr>
            <a:picLocks noChangeAspect="1"/>
          </p:cNvPicPr>
          <p:nvPr/>
        </p:nvPicPr>
        <p:blipFill>
          <a:blip r:embed="rId3"/>
          <a:srcRect b="48174"/>
          <a:stretch>
            <a:fillRect/>
          </a:stretch>
        </p:blipFill>
        <p:spPr>
          <a:xfrm>
            <a:off x="685800" y="-612648"/>
            <a:ext cx="11049000" cy="326198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18E2C83E-AAA1-E695-A0F2-FE2D1AF440DF}"/>
              </a:ext>
            </a:extLst>
          </p:cNvPr>
          <p:cNvSpPr txBox="1"/>
          <p:nvPr/>
        </p:nvSpPr>
        <p:spPr>
          <a:xfrm>
            <a:off x="1143000" y="2670048"/>
            <a:ext cx="8991600" cy="1446550"/>
          </a:xfrm>
          <a:prstGeom prst="rect">
            <a:avLst/>
          </a:prstGeom>
          <a:noFill/>
        </p:spPr>
        <p:txBody>
          <a:bodyPr wrap="square" rtlCol="0">
            <a:spAutoFit/>
          </a:bodyPr>
          <a:lstStyle/>
          <a:p>
            <a:pPr algn="ctr"/>
            <a:r>
              <a:rPr lang="en-US" sz="4400" dirty="0">
                <a:solidFill>
                  <a:schemeClr val="bg1"/>
                </a:solidFill>
                <a:highlight>
                  <a:srgbClr val="000000"/>
                </a:highlight>
              </a:rPr>
              <a:t>These profound doctrinal </a:t>
            </a:r>
            <a:r>
              <a:rPr lang="en-US" sz="4400" dirty="0" err="1">
                <a:solidFill>
                  <a:schemeClr val="bg1"/>
                </a:solidFill>
                <a:highlight>
                  <a:srgbClr val="000000"/>
                </a:highlight>
              </a:rPr>
              <a:t>dif-ferences</a:t>
            </a:r>
            <a:r>
              <a:rPr lang="en-US" sz="4400" dirty="0">
                <a:solidFill>
                  <a:schemeClr val="bg1"/>
                </a:solidFill>
                <a:highlight>
                  <a:srgbClr val="000000"/>
                </a:highlight>
              </a:rPr>
              <a:t> affirm this statement …</a:t>
            </a:r>
          </a:p>
        </p:txBody>
      </p:sp>
      <p:pic>
        <p:nvPicPr>
          <p:cNvPr id="7" name="Picture 6">
            <a:extLst>
              <a:ext uri="{FF2B5EF4-FFF2-40B4-BE49-F238E27FC236}">
                <a16:creationId xmlns:a16="http://schemas.microsoft.com/office/drawing/2014/main" id="{AE072DEB-FFCB-C0BC-B8FF-1A1C62706E76}"/>
              </a:ext>
            </a:extLst>
          </p:cNvPr>
          <p:cNvPicPr>
            <a:picLocks noChangeAspect="1"/>
          </p:cNvPicPr>
          <p:nvPr/>
        </p:nvPicPr>
        <p:blipFill>
          <a:blip r:embed="rId3"/>
          <a:srcRect t="51826"/>
          <a:stretch>
            <a:fillRect/>
          </a:stretch>
        </p:blipFill>
        <p:spPr>
          <a:xfrm>
            <a:off x="0" y="4151376"/>
            <a:ext cx="11049000" cy="3032134"/>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8D832C80-8666-4CCC-427A-6C484E376465}"/>
              </a:ext>
            </a:extLst>
          </p:cNvPr>
          <p:cNvSpPr/>
          <p:nvPr/>
        </p:nvSpPr>
        <p:spPr>
          <a:xfrm>
            <a:off x="8534400" y="2945301"/>
            <a:ext cx="218040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highlight>
                  <a:srgbClr val="000000"/>
                </a:highlight>
              </a:rPr>
              <a:t>WHY?</a:t>
            </a:r>
            <a:endPar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10" name="Rectangle 9">
            <a:extLst>
              <a:ext uri="{FF2B5EF4-FFF2-40B4-BE49-F238E27FC236}">
                <a16:creationId xmlns:a16="http://schemas.microsoft.com/office/drawing/2014/main" id="{408720A1-4356-E13D-A4B1-A62A77A0D8E7}"/>
              </a:ext>
            </a:extLst>
          </p:cNvPr>
          <p:cNvSpPr/>
          <p:nvPr/>
        </p:nvSpPr>
        <p:spPr>
          <a:xfrm>
            <a:off x="8153400" y="2962656"/>
            <a:ext cx="3400354"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solidFill>
                  <a:srgbClr val="FF0000"/>
                </a:solidFill>
                <a:effectLst>
                  <a:outerShdw blurRad="12700" dist="38100" dir="2700000" algn="tl" rotWithShape="0">
                    <a:schemeClr val="bg1">
                      <a:lumMod val="50000"/>
                    </a:schemeClr>
                  </a:outerShdw>
                </a:effectLst>
                <a:highlight>
                  <a:srgbClr val="000000"/>
                </a:highlight>
              </a:rPr>
              <a:t>HOW SO</a:t>
            </a:r>
            <a:r>
              <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highlight>
                  <a:srgbClr val="000000"/>
                </a:highlight>
              </a:rPr>
              <a:t>?</a:t>
            </a:r>
            <a:endPar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11" name="Rectangle 10"/>
          <p:cNvSpPr/>
          <p:nvPr/>
        </p:nvSpPr>
        <p:spPr>
          <a:xfrm>
            <a:off x="152400" y="2670048"/>
            <a:ext cx="11585448" cy="1446550"/>
          </a:xfrm>
          <a:prstGeom prst="rect">
            <a:avLst/>
          </a:prstGeom>
          <a:solidFill>
            <a:schemeClr val="bg1"/>
          </a:solidFill>
          <a:ln>
            <a:noFill/>
          </a:ln>
        </p:spPr>
        <p:txBody>
          <a:bodyPr wrap="square" lIns="91440" tIns="45720" rIns="91440" bIns="45720">
            <a:spAutoFit/>
          </a:bodyPr>
          <a:lstStyle/>
          <a:p>
            <a:pPr marL="857250" indent="-857250">
              <a:tabLst>
                <a:tab pos="798513" algn="l"/>
              </a:tabLst>
            </a:pPr>
            <a:r>
              <a:rPr lang="en-US" sz="4400" b="1" dirty="0">
                <a:ln w="0">
                  <a:noFill/>
                </a:ln>
                <a:effectLst>
                  <a:outerShdw blurRad="38100" dist="19050" dir="2700000" algn="tl" rotWithShape="0">
                    <a:schemeClr val="dk1">
                      <a:alpha val="40000"/>
                    </a:schemeClr>
                  </a:outerShdw>
                </a:effectLst>
              </a:rPr>
              <a:t>B.	</a:t>
            </a:r>
            <a:r>
              <a:rPr lang="en-US" sz="4400" b="1" dirty="0"/>
              <a:t>The Apostle Paul's Striking Declaration             in Lystra Answers that Question.</a:t>
            </a:r>
            <a:endParaRPr lang="en-US" sz="4400" b="1" i="1" dirty="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28294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250" fill="hold"/>
                                        <p:tgtEl>
                                          <p:spTgt spid="5"/>
                                        </p:tgtEl>
                                        <p:attrNameLst>
                                          <p:attrName>ppt_x</p:attrName>
                                        </p:attrNameLst>
                                      </p:cBhvr>
                                      <p:tavLst>
                                        <p:tav tm="0">
                                          <p:val>
                                            <p:strVal val="#ppt_x"/>
                                          </p:val>
                                        </p:tav>
                                        <p:tav tm="100000">
                                          <p:val>
                                            <p:strVal val="#ppt_x"/>
                                          </p:val>
                                        </p:tav>
                                      </p:tavLst>
                                    </p:anim>
                                    <p:anim calcmode="lin" valueType="num">
                                      <p:cBhvr additive="base">
                                        <p:cTn id="11" dur="1250" fill="hold"/>
                                        <p:tgtEl>
                                          <p:spTgt spid="5"/>
                                        </p:tgtEl>
                                        <p:attrNameLst>
                                          <p:attrName>ppt_y</p:attrName>
                                        </p:attrNameLst>
                                      </p:cBhvr>
                                      <p:tavLst>
                                        <p:tav tm="0">
                                          <p:val>
                                            <p:strVal val="0-#ppt_h/2"/>
                                          </p:val>
                                        </p:tav>
                                        <p:tav tm="100000">
                                          <p:val>
                                            <p:strVal val="#ppt_y"/>
                                          </p:val>
                                        </p:tav>
                                      </p:tavLst>
                                    </p:anim>
                                  </p:childTnLst>
                                </p:cTn>
                              </p:par>
                              <p:par>
                                <p:cTn id="12" presetID="26" presetClass="emph" presetSubtype="0" fill="hold" nodeType="withEffect">
                                  <p:stCondLst>
                                    <p:cond delay="2000"/>
                                  </p:stCondLst>
                                  <p:childTnLst>
                                    <p:animEffect transition="out" filter="fade">
                                      <p:cBhvr>
                                        <p:cTn id="13" dur="1000" tmFilter="0, 0; .2, .5; .8, .5; 1, 0"/>
                                        <p:tgtEl>
                                          <p:spTgt spid="5"/>
                                        </p:tgtEl>
                                      </p:cBhvr>
                                    </p:animEffect>
                                    <p:animScale>
                                      <p:cBhvr>
                                        <p:cTn id="14" dur="500" autoRev="1" fill="hold"/>
                                        <p:tgtEl>
                                          <p:spTgt spid="5"/>
                                        </p:tgtEl>
                                      </p:cBhvr>
                                      <p:by x="105000" y="105000"/>
                                    </p:animScale>
                                  </p:childTnLst>
                                </p:cTn>
                              </p:par>
                            </p:childTnLst>
                          </p:cTn>
                        </p:par>
                        <p:par>
                          <p:cTn id="15" fill="hold">
                            <p:stCondLst>
                              <p:cond delay="3680"/>
                            </p:stCondLst>
                            <p:childTnLst>
                              <p:par>
                                <p:cTn id="16" presetID="22" presetClass="entr" presetSubtype="1"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125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grpId="0" nodeType="clickEffect">
                                  <p:stCondLst>
                                    <p:cond delay="0"/>
                                  </p:stCondLst>
                                  <p:iterate type="lt">
                                    <p:tmPct val="0"/>
                                  </p:iterate>
                                  <p:childTnLst>
                                    <p:animMotion origin="layout" path="M 8.33333E-7 0 L -0.11823 0.00231 " pathEditMode="relative" rAng="0" ptsTypes="AA">
                                      <p:cBhvr>
                                        <p:cTn id="22" dur="1750" fill="hold"/>
                                        <p:tgtEl>
                                          <p:spTgt spid="6">
                                            <p:txEl>
                                              <p:pRg st="0" end="0"/>
                                            </p:txEl>
                                          </p:spTgt>
                                        </p:tgtEl>
                                        <p:attrNameLst>
                                          <p:attrName>ppt_x</p:attrName>
                                          <p:attrName>ppt_y</p:attrName>
                                        </p:attrNameLst>
                                      </p:cBhvr>
                                      <p:rCtr x="-5911" y="116"/>
                                    </p:animMotion>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225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1250"/>
                                        <p:tgtEl>
                                          <p:spTgt spid="10"/>
                                        </p:tgtEl>
                                      </p:cBhvr>
                                    </p:animEffect>
                                  </p:childTnLst>
                                </p:cTn>
                              </p:par>
                              <p:par>
                                <p:cTn id="29" presetID="10" presetClass="exit" presetSubtype="0" fill="hold" grpId="1" nodeType="withEffect">
                                  <p:stCondLst>
                                    <p:cond delay="225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par>
                                <p:cTn id="32" presetID="26" presetClass="emph" presetSubtype="0" fill="hold" nodeType="withEffect">
                                  <p:stCondLst>
                                    <p:cond delay="500"/>
                                  </p:stCondLst>
                                  <p:childTnLst>
                                    <p:animEffect transition="out" filter="fade">
                                      <p:cBhvr>
                                        <p:cTn id="33" dur="1500" tmFilter="0, 0; .2, .5; .8, .5; 1, 0"/>
                                        <p:tgtEl>
                                          <p:spTgt spid="7"/>
                                        </p:tgtEl>
                                      </p:cBhvr>
                                    </p:animEffect>
                                    <p:animScale>
                                      <p:cBhvr>
                                        <p:cTn id="34" dur="750" autoRev="1" fill="hold"/>
                                        <p:tgtEl>
                                          <p:spTgt spid="7"/>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wipe(left)">
                                      <p:cBhvr>
                                        <p:cTn id="39" dur="500"/>
                                        <p:tgtEl>
                                          <p:spTgt spid="11">
                                            <p:txEl>
                                              <p:pRg st="0" end="0"/>
                                            </p:txEl>
                                          </p:spTgt>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1">
                                            <p:bg/>
                                          </p:spTgt>
                                        </p:tgtEl>
                                        <p:attrNameLst>
                                          <p:attrName>style.visibility</p:attrName>
                                        </p:attrNameLst>
                                      </p:cBhvr>
                                      <p:to>
                                        <p:strVal val="visible"/>
                                      </p:to>
                                    </p:set>
                                    <p:animEffect transition="in" filter="fade">
                                      <p:cBhvr>
                                        <p:cTn id="42" dur="1000"/>
                                        <p:tgtEl>
                                          <p:spTgt spid="11">
                                            <p:bg/>
                                          </p:spTgt>
                                        </p:tgtEl>
                                      </p:cBhvr>
                                    </p:animEffect>
                                    <p:anim calcmode="lin" valueType="num">
                                      <p:cBhvr>
                                        <p:cTn id="43" dur="1000" fill="hold"/>
                                        <p:tgtEl>
                                          <p:spTgt spid="11">
                                            <p:bg/>
                                          </p:spTgt>
                                        </p:tgtEl>
                                        <p:attrNameLst>
                                          <p:attrName>ppt_x</p:attrName>
                                        </p:attrNameLst>
                                      </p:cBhvr>
                                      <p:tavLst>
                                        <p:tav tm="0">
                                          <p:val>
                                            <p:strVal val="#ppt_x"/>
                                          </p:val>
                                        </p:tav>
                                        <p:tav tm="100000">
                                          <p:val>
                                            <p:strVal val="#ppt_x"/>
                                          </p:val>
                                        </p:tav>
                                      </p:tavLst>
                                    </p:anim>
                                    <p:anim calcmode="lin" valueType="num">
                                      <p:cBhvr>
                                        <p:cTn id="44" dur="1000" fill="hold"/>
                                        <p:tgtEl>
                                          <p:spTgt spid="11">
                                            <p:bg/>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9" grpId="0" uiExpand="1"/>
      <p:bldP spid="9" grpId="1"/>
      <p:bldP spid="10" grpId="0" uiExpand="1"/>
      <p:bldP spid="11" grpId="0" uiExpand="1"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tretch>
            <a:fillRect/>
          </a:stretch>
        </p:blipFill>
        <p:spPr bwMode="auto">
          <a:xfrm>
            <a:off x="569455" y="585817"/>
            <a:ext cx="11035862" cy="5715000"/>
          </a:xfrm>
          <a:prstGeom prst="rect">
            <a:avLst/>
          </a:prstGeom>
          <a:noFill/>
          <a:ln w="9525">
            <a:solidFill>
              <a:schemeClr val="tx1"/>
            </a:solidFill>
            <a:miter lim="800000"/>
            <a:headEnd/>
            <a:tailEnd/>
          </a:ln>
        </p:spPr>
      </p:pic>
      <p:sp>
        <p:nvSpPr>
          <p:cNvPr id="5" name="Right Arrow 4"/>
          <p:cNvSpPr/>
          <p:nvPr/>
        </p:nvSpPr>
        <p:spPr bwMode="auto">
          <a:xfrm>
            <a:off x="6354278" y="2362200"/>
            <a:ext cx="685800" cy="457200"/>
          </a:xfrm>
          <a:prstGeom prst="rightArrow">
            <a:avLst/>
          </a:prstGeom>
          <a:solidFill>
            <a:schemeClr val="bg2">
              <a:alpha val="72157"/>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s-ES_tradnl">
              <a:latin typeface="Tahoma" pitchFamily="34" charset="0"/>
            </a:endParaRPr>
          </a:p>
        </p:txBody>
      </p:sp>
      <p:sp>
        <p:nvSpPr>
          <p:cNvPr id="7" name="TextBox 6"/>
          <p:cNvSpPr txBox="1"/>
          <p:nvPr/>
        </p:nvSpPr>
        <p:spPr>
          <a:xfrm>
            <a:off x="578069" y="4955772"/>
            <a:ext cx="3917731" cy="1323439"/>
          </a:xfrm>
          <a:prstGeom prst="rect">
            <a:avLst/>
          </a:prstGeom>
          <a:solidFill>
            <a:schemeClr val="bg1"/>
          </a:solidFill>
          <a:ln w="28575">
            <a:solidFill>
              <a:schemeClr val="tx1"/>
            </a:solidFill>
          </a:ln>
        </p:spPr>
        <p:txBody>
          <a:bodyPr wrap="square" rtlCol="0">
            <a:spAutoFit/>
          </a:bodyPr>
          <a:lstStyle/>
          <a:p>
            <a:pPr algn="ctr"/>
            <a:r>
              <a:rPr lang="en-US" sz="4000" dirty="0"/>
              <a:t>1</a:t>
            </a:r>
            <a:r>
              <a:rPr lang="en-US" sz="4000" baseline="30000" dirty="0"/>
              <a:t>st</a:t>
            </a:r>
            <a:r>
              <a:rPr lang="en-US" sz="4000" dirty="0"/>
              <a:t> Missionary Trip (AD 46-48)</a:t>
            </a:r>
          </a:p>
        </p:txBody>
      </p:sp>
      <p:pic>
        <p:nvPicPr>
          <p:cNvPr id="3" name="Graphic 2">
            <a:extLst>
              <a:ext uri="{FF2B5EF4-FFF2-40B4-BE49-F238E27FC236}">
                <a16:creationId xmlns:a16="http://schemas.microsoft.com/office/drawing/2014/main" id="{CD040EA4-5ABA-31AF-193B-7420D28F92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3866" y="1295400"/>
            <a:ext cx="1393779" cy="1778269"/>
          </a:xfrm>
          <a:prstGeom prst="rect">
            <a:avLst/>
          </a:prstGeom>
        </p:spPr>
      </p:pic>
      <p:sp>
        <p:nvSpPr>
          <p:cNvPr id="9" name="Rectangle 8"/>
          <p:cNvSpPr/>
          <p:nvPr/>
        </p:nvSpPr>
        <p:spPr>
          <a:xfrm>
            <a:off x="6714442" y="3073669"/>
            <a:ext cx="1519134" cy="707886"/>
          </a:xfrm>
          <a:prstGeom prst="rect">
            <a:avLst/>
          </a:prstGeom>
          <a:noFill/>
        </p:spPr>
        <p:txBody>
          <a:bodyPr wrap="none" lIns="91440" tIns="45720" rIns="91440" bIns="45720">
            <a:spAutoFit/>
          </a:bodyPr>
          <a:lstStyle/>
          <a:p>
            <a:pPr algn="ctr"/>
            <a:r>
              <a:rPr lang="en-US" sz="4000" dirty="0" err="1">
                <a:ln w="0"/>
                <a:solidFill>
                  <a:schemeClr val="bg1"/>
                </a:solidFill>
                <a:effectLst>
                  <a:outerShdw blurRad="38100" dist="38100" dir="2700000" algn="tl">
                    <a:srgbClr val="000000">
                      <a:alpha val="43137"/>
                    </a:srgbClr>
                  </a:outerShdw>
                </a:effectLst>
              </a:rPr>
              <a:t>Lystra</a:t>
            </a:r>
            <a:endParaRPr lang="en-US" sz="4000" dirty="0">
              <a:ln w="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 presetClass="entr" presetSubtype="8" fill="hold" grpId="0" nodeType="withEffect">
                                  <p:stCondLst>
                                    <p:cond delay="1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7" presetClass="entr" presetSubtype="0" fill="hold" grpId="0" nodeType="withEffect">
                                  <p:stCondLst>
                                    <p:cond delay="1500"/>
                                  </p:stCondLst>
                                  <p:iterate type="lt">
                                    <p:tmPct val="50000"/>
                                  </p:iterate>
                                  <p:childTnLst>
                                    <p:set>
                                      <p:cBhvr>
                                        <p:cTn id="17" dur="1" fill="hold">
                                          <p:stCondLst>
                                            <p:cond delay="0"/>
                                          </p:stCondLst>
                                        </p:cTn>
                                        <p:tgtEl>
                                          <p:spTgt spid="9"/>
                                        </p:tgtEl>
                                        <p:attrNameLst>
                                          <p:attrName>style.visibility</p:attrName>
                                        </p:attrNameLst>
                                      </p:cBhvr>
                                      <p:to>
                                        <p:strVal val="visible"/>
                                      </p:to>
                                    </p:set>
                                    <p:anim calcmode="discrete" valueType="clr">
                                      <p:cBhvr override="childStyle">
                                        <p:cTn id="18"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9"/>
                                        </p:tgtEl>
                                        <p:attrNameLst>
                                          <p:attrName>fillcolor</p:attrName>
                                        </p:attrNameLst>
                                      </p:cBhvr>
                                      <p:tavLst>
                                        <p:tav tm="0">
                                          <p:val>
                                            <p:clrVal>
                                              <a:schemeClr val="accent2"/>
                                            </p:clrVal>
                                          </p:val>
                                        </p:tav>
                                        <p:tav tm="50000">
                                          <p:val>
                                            <p:clrVal>
                                              <a:schemeClr val="hlink"/>
                                            </p:clrVal>
                                          </p:val>
                                        </p:tav>
                                      </p:tavLst>
                                    </p:anim>
                                    <p:set>
                                      <p:cBhvr>
                                        <p:cTn id="20" dur="80"/>
                                        <p:tgtEl>
                                          <p:spTgt spid="9"/>
                                        </p:tgtEl>
                                        <p:attrNameLst>
                                          <p:attrName>fill.type</p:attrName>
                                        </p:attrNameLst>
                                      </p:cBhvr>
                                      <p:to>
                                        <p:strVal val="solid"/>
                                      </p:to>
                                    </p:set>
                                  </p:childTnLst>
                                </p:cTn>
                              </p:par>
                              <p:par>
                                <p:cTn id="21" presetID="10" presetClass="entr" presetSubtype="0" fill="hold" nodeType="withEffect">
                                  <p:stCondLst>
                                    <p:cond delay="1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9576139-02D9-B36C-E66B-D2ADE7E9B71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hotocopy/>
                    </a14:imgEffect>
                  </a14:imgLayer>
                </a14:imgProps>
              </a:ext>
            </a:extLst>
          </a:blip>
          <a:srcRect/>
          <a:stretch>
            <a:fillRect/>
          </a:stretch>
        </p:blipFill>
        <p:spPr bwMode="auto">
          <a:xfrm flipH="1">
            <a:off x="-1600200" y="-1295400"/>
            <a:ext cx="14859000" cy="20473531"/>
          </a:xfrm>
          <a:prstGeom prst="flowChartDocument">
            <a:avLst/>
          </a:prstGeom>
          <a:noFill/>
          <a:ln w="9525">
            <a:noFill/>
            <a:miter lim="800000"/>
            <a:headEnd/>
            <a:tailEnd/>
          </a:ln>
        </p:spPr>
      </p:pic>
      <p:sp>
        <p:nvSpPr>
          <p:cNvPr id="4" name="Rectangle 3"/>
          <p:cNvSpPr/>
          <p:nvPr/>
        </p:nvSpPr>
        <p:spPr>
          <a:xfrm>
            <a:off x="1828800" y="304801"/>
            <a:ext cx="8534400" cy="3380413"/>
          </a:xfrm>
          <a:prstGeom prst="rect">
            <a:avLst/>
          </a:prstGeom>
          <a:noFill/>
        </p:spPr>
        <p:txBody>
          <a:bodyPr wrap="square" lIns="91440" tIns="45720" rIns="91440" bIns="45720">
            <a:spAutoFit/>
          </a:bodyPr>
          <a:lstStyle/>
          <a:p>
            <a:pPr algn="ctr"/>
            <a:endParaRPr lang="en-US" sz="4000" dirty="0"/>
          </a:p>
          <a:p>
            <a:pPr algn="ctr"/>
            <a:endParaRPr lang="en-US" sz="4000" dirty="0"/>
          </a:p>
          <a:p>
            <a:pPr algn="ctr"/>
            <a:endParaRPr lang="en-US" dirty="0"/>
          </a:p>
          <a:p>
            <a:pPr algn="ctr"/>
            <a:endParaRPr lang="en-US" sz="1400" dirty="0"/>
          </a:p>
          <a:p>
            <a:pPr algn="ctr"/>
            <a:endParaRPr lang="en-US" sz="4000" baseline="30000" dirty="0"/>
          </a:p>
          <a:p>
            <a:pPr algn="ctr"/>
            <a:endParaRPr lang="en-US" sz="3600" baseline="30000" dirty="0"/>
          </a:p>
          <a:p>
            <a:pPr algn="ctr"/>
            <a:endParaRPr lang="en-US" sz="2300" dirty="0"/>
          </a:p>
          <a:p>
            <a:pPr algn="ctr"/>
            <a:endParaRPr lang="en-US" sz="28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9" name="Rectangle 8">
            <a:extLst>
              <a:ext uri="{FF2B5EF4-FFF2-40B4-BE49-F238E27FC236}">
                <a16:creationId xmlns:a16="http://schemas.microsoft.com/office/drawing/2014/main" id="{EB1B9731-0D6C-BCB7-43E1-B1D7761A8B67}"/>
              </a:ext>
            </a:extLst>
          </p:cNvPr>
          <p:cNvSpPr/>
          <p:nvPr/>
        </p:nvSpPr>
        <p:spPr bwMode="auto">
          <a:xfrm>
            <a:off x="-2476500" y="-1485900"/>
            <a:ext cx="18097499" cy="10325100"/>
          </a:xfrm>
          <a:prstGeom prst="rect">
            <a:avLst/>
          </a:prstGeom>
          <a:solidFill>
            <a:srgbClr val="0D0D0D">
              <a:alpha val="34902"/>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5" name="TextBox 4"/>
          <p:cNvSpPr txBox="1"/>
          <p:nvPr/>
        </p:nvSpPr>
        <p:spPr>
          <a:xfrm>
            <a:off x="2057400" y="533400"/>
            <a:ext cx="4724400" cy="5329664"/>
          </a:xfrm>
          <a:prstGeom prst="rect">
            <a:avLst/>
          </a:prstGeom>
          <a:noFill/>
          <a:ln w="28575">
            <a:noFill/>
          </a:ln>
        </p:spPr>
        <p:txBody>
          <a:bodyPr wrap="square" rtlCol="0">
            <a:spAutoFit/>
          </a:bodyPr>
          <a:lstStyle/>
          <a:p>
            <a:r>
              <a:rPr lang="en-US" sz="3200" baseline="30000" dirty="0">
                <a:solidFill>
                  <a:schemeClr val="bg1"/>
                </a:solidFill>
              </a:rPr>
              <a:t>Acts 14:9 </a:t>
            </a:r>
          </a:p>
          <a:p>
            <a:pPr algn="ctr">
              <a:spcBef>
                <a:spcPts val="600"/>
              </a:spcBef>
              <a:spcAft>
                <a:spcPts val="600"/>
              </a:spcAft>
            </a:pPr>
            <a:r>
              <a:rPr lang="en-US" sz="5400" dirty="0">
                <a:solidFill>
                  <a:schemeClr val="bg1"/>
                </a:solidFill>
              </a:rPr>
              <a:t>When a paralytic man was healed through Paul, </a:t>
            </a:r>
          </a:p>
          <a:p>
            <a:pPr algn="ctr">
              <a:spcBef>
                <a:spcPts val="600"/>
              </a:spcBef>
              <a:spcAft>
                <a:spcPts val="600"/>
              </a:spcAft>
            </a:pPr>
            <a:r>
              <a:rPr lang="en-US" sz="4400" dirty="0">
                <a:solidFill>
                  <a:schemeClr val="bg1"/>
                </a:solidFill>
              </a:rPr>
              <a:t>(“</a:t>
            </a:r>
            <a:r>
              <a:rPr lang="en-US" sz="4400" i="1" dirty="0">
                <a:solidFill>
                  <a:schemeClr val="bg1"/>
                </a:solidFill>
              </a:rPr>
              <a:t>jumped up and began to walk”</a:t>
            </a:r>
            <a:r>
              <a:rPr lang="en-US" sz="4400" dirty="0">
                <a:solidFill>
                  <a:schemeClr val="bg1"/>
                </a:solidFill>
              </a:rPr>
              <a:t>) </a:t>
            </a:r>
          </a:p>
        </p:txBody>
      </p:sp>
      <p:pic>
        <p:nvPicPr>
          <p:cNvPr id="2050" name="Picture 2"/>
          <p:cNvPicPr>
            <a:picLocks noChangeAspect="1" noChangeArrowheads="1"/>
          </p:cNvPicPr>
          <p:nvPr/>
        </p:nvPicPr>
        <p:blipFill>
          <a:blip r:embed="rId4" cstate="print"/>
          <a:srcRect/>
          <a:stretch>
            <a:fillRect/>
          </a:stretch>
        </p:blipFill>
        <p:spPr bwMode="auto">
          <a:xfrm rot="21312366" flipH="1">
            <a:off x="7596771" y="1919909"/>
            <a:ext cx="2313836" cy="3188128"/>
          </a:xfrm>
          <a:custGeom>
            <a:avLst/>
            <a:gdLst>
              <a:gd name="connsiteX0" fmla="*/ 0 w 2313836"/>
              <a:gd name="connsiteY0" fmla="*/ 0 h 3188128"/>
              <a:gd name="connsiteX1" fmla="*/ 555321 w 2313836"/>
              <a:gd name="connsiteY1" fmla="*/ 0 h 3188128"/>
              <a:gd name="connsiteX2" fmla="*/ 1087503 w 2313836"/>
              <a:gd name="connsiteY2" fmla="*/ 0 h 3188128"/>
              <a:gd name="connsiteX3" fmla="*/ 1596547 w 2313836"/>
              <a:gd name="connsiteY3" fmla="*/ 0 h 3188128"/>
              <a:gd name="connsiteX4" fmla="*/ 2313836 w 2313836"/>
              <a:gd name="connsiteY4" fmla="*/ 0 h 3188128"/>
              <a:gd name="connsiteX5" fmla="*/ 2313836 w 2313836"/>
              <a:gd name="connsiteY5" fmla="*/ 613608 h 3188128"/>
              <a:gd name="connsiteX6" fmla="*/ 2313836 w 2313836"/>
              <a:gd name="connsiteY6" fmla="*/ 1227216 h 3188128"/>
              <a:gd name="connsiteX7" fmla="*/ 2313836 w 2313836"/>
              <a:gd name="connsiteY7" fmla="*/ 1815258 h 3188128"/>
              <a:gd name="connsiteX8" fmla="*/ 2313836 w 2313836"/>
              <a:gd name="connsiteY8" fmla="*/ 2556701 h 3188128"/>
              <a:gd name="connsiteX9" fmla="*/ 0 w 2313836"/>
              <a:gd name="connsiteY9" fmla="*/ 2977357 h 3188128"/>
              <a:gd name="connsiteX10" fmla="*/ 0 w 2313836"/>
              <a:gd name="connsiteY10" fmla="*/ 2471206 h 3188128"/>
              <a:gd name="connsiteX11" fmla="*/ 0 w 2313836"/>
              <a:gd name="connsiteY11" fmla="*/ 1935282 h 3188128"/>
              <a:gd name="connsiteX12" fmla="*/ 0 w 2313836"/>
              <a:gd name="connsiteY12" fmla="*/ 1339811 h 3188128"/>
              <a:gd name="connsiteX13" fmla="*/ 0 w 2313836"/>
              <a:gd name="connsiteY13" fmla="*/ 714566 h 3188128"/>
              <a:gd name="connsiteX14" fmla="*/ 0 w 2313836"/>
              <a:gd name="connsiteY14" fmla="*/ 0 h 318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13836" h="3188128" extrusionOk="0">
                <a:moveTo>
                  <a:pt x="0" y="0"/>
                </a:moveTo>
                <a:cubicBezTo>
                  <a:pt x="182054" y="17092"/>
                  <a:pt x="365891" y="-1925"/>
                  <a:pt x="555321" y="0"/>
                </a:cubicBezTo>
                <a:cubicBezTo>
                  <a:pt x="744751" y="1925"/>
                  <a:pt x="937953" y="22487"/>
                  <a:pt x="1087503" y="0"/>
                </a:cubicBezTo>
                <a:cubicBezTo>
                  <a:pt x="1237053" y="-22487"/>
                  <a:pt x="1346937" y="-2351"/>
                  <a:pt x="1596547" y="0"/>
                </a:cubicBezTo>
                <a:cubicBezTo>
                  <a:pt x="1846157" y="2351"/>
                  <a:pt x="2012827" y="-29301"/>
                  <a:pt x="2313836" y="0"/>
                </a:cubicBezTo>
                <a:cubicBezTo>
                  <a:pt x="2287551" y="219653"/>
                  <a:pt x="2340533" y="358821"/>
                  <a:pt x="2313836" y="613608"/>
                </a:cubicBezTo>
                <a:cubicBezTo>
                  <a:pt x="2287139" y="868395"/>
                  <a:pt x="2338806" y="1038203"/>
                  <a:pt x="2313836" y="1227216"/>
                </a:cubicBezTo>
                <a:cubicBezTo>
                  <a:pt x="2288866" y="1416229"/>
                  <a:pt x="2304900" y="1691989"/>
                  <a:pt x="2313836" y="1815258"/>
                </a:cubicBezTo>
                <a:cubicBezTo>
                  <a:pt x="2322772" y="1938527"/>
                  <a:pt x="2286804" y="2378644"/>
                  <a:pt x="2313836" y="2556701"/>
                </a:cubicBezTo>
                <a:cubicBezTo>
                  <a:pt x="1349210" y="2658348"/>
                  <a:pt x="1209086" y="3360566"/>
                  <a:pt x="0" y="2977357"/>
                </a:cubicBezTo>
                <a:cubicBezTo>
                  <a:pt x="20418" y="2801673"/>
                  <a:pt x="14862" y="2627269"/>
                  <a:pt x="0" y="2471206"/>
                </a:cubicBezTo>
                <a:cubicBezTo>
                  <a:pt x="-14862" y="2315143"/>
                  <a:pt x="15517" y="2187197"/>
                  <a:pt x="0" y="1935282"/>
                </a:cubicBezTo>
                <a:cubicBezTo>
                  <a:pt x="-15517" y="1683367"/>
                  <a:pt x="16556" y="1602738"/>
                  <a:pt x="0" y="1339811"/>
                </a:cubicBezTo>
                <a:cubicBezTo>
                  <a:pt x="-16556" y="1076884"/>
                  <a:pt x="-4455" y="860622"/>
                  <a:pt x="0" y="714566"/>
                </a:cubicBezTo>
                <a:cubicBezTo>
                  <a:pt x="4455" y="568510"/>
                  <a:pt x="6903" y="208649"/>
                  <a:pt x="0" y="0"/>
                </a:cubicBezTo>
                <a:close/>
              </a:path>
            </a:pathLst>
          </a:custGeom>
          <a:noFill/>
          <a:ln w="9525">
            <a:solidFill>
              <a:schemeClr val="tx1"/>
            </a:solidFill>
            <a:miter lim="800000"/>
            <a:headEnd/>
            <a:tailEnd/>
            <a:extLst>
              <a:ext uri="{C807C97D-BFC1-408E-A445-0C87EB9F89A2}">
                <ask:lineSketchStyleProps xmlns:ask="http://schemas.microsoft.com/office/drawing/2018/sketchyshapes" sd="1848999885">
                  <a:prstGeom prst="flowChartDocument">
                    <a:avLst/>
                  </a:prstGeom>
                  <ask:type>
                    <ask:lineSketchFreehand/>
                  </ask:type>
                </ask:lineSketchStyleProps>
              </a:ext>
            </a:extLst>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1500" fill="hold"/>
                                        <p:tgtEl>
                                          <p:spTgt spid="2"/>
                                        </p:tgtEl>
                                      </p:cBhvr>
                                      <p:by x="150000" y="150000"/>
                                    </p:animScale>
                                  </p:childTnLst>
                                </p:cTn>
                              </p:par>
                              <p:par>
                                <p:cTn id="7" presetID="4" presetClass="entr" presetSubtype="16" fill="hold" grpId="0" nodeType="withEffect" nodePh="1">
                                  <p:stCondLst>
                                    <p:cond delay="0"/>
                                  </p:stCondLst>
                                  <p:endCondLst>
                                    <p:cond evt="begin" delay="0">
                                      <p:tn val="7"/>
                                    </p:cond>
                                  </p:endCondLst>
                                  <p:childTnLst>
                                    <p:set>
                                      <p:cBhvr>
                                        <p:cTn id="8" dur="1" fill="hold">
                                          <p:stCondLst>
                                            <p:cond delay="0"/>
                                          </p:stCondLst>
                                        </p:cTn>
                                        <p:tgtEl>
                                          <p:spTgt spid="4"/>
                                        </p:tgtEl>
                                        <p:attrNameLst>
                                          <p:attrName>style.visibility</p:attrName>
                                        </p:attrNameLst>
                                      </p:cBhvr>
                                      <p:to>
                                        <p:strVal val="visible"/>
                                      </p:to>
                                    </p:set>
                                    <p:animEffect transition="in" filter="box(in)">
                                      <p:cBhvr>
                                        <p:cTn id="9" dur="5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iterate type="lt">
                                    <p:tmPct val="12000"/>
                                  </p:iterate>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par>
                                <p:cTn id="18" presetID="47" presetClass="entr" presetSubtype="0" fill="hold" nodeType="withEffect">
                                  <p:stCondLst>
                                    <p:cond delay="75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1000"/>
                                        <p:tgtEl>
                                          <p:spTgt spid="2050"/>
                                        </p:tgtEl>
                                      </p:cBhvr>
                                    </p:animEffect>
                                    <p:anim calcmode="lin" valueType="num">
                                      <p:cBhvr>
                                        <p:cTn id="21" dur="1000" fill="hold"/>
                                        <p:tgtEl>
                                          <p:spTgt spid="2050"/>
                                        </p:tgtEl>
                                        <p:attrNameLst>
                                          <p:attrName>ppt_x</p:attrName>
                                        </p:attrNameLst>
                                      </p:cBhvr>
                                      <p:tavLst>
                                        <p:tav tm="0">
                                          <p:val>
                                            <p:strVal val="#ppt_x"/>
                                          </p:val>
                                        </p:tav>
                                        <p:tav tm="100000">
                                          <p:val>
                                            <p:strVal val="#ppt_x"/>
                                          </p:val>
                                        </p:tav>
                                      </p:tavLst>
                                    </p:anim>
                                    <p:anim calcmode="lin" valueType="num">
                                      <p:cBhvr>
                                        <p:cTn id="22" dur="1000" fill="hold"/>
                                        <p:tgtEl>
                                          <p:spTgt spid="2050"/>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300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barn(inVertical)">
                                      <p:cBhvr>
                                        <p:cTn id="25" dur="12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4320" y="274320"/>
            <a:ext cx="11734800" cy="6881371"/>
          </a:xfrm>
          <a:prstGeom prst="rect">
            <a:avLst/>
          </a:prstGeom>
          <a:noFill/>
          <a:ln w="28575">
            <a:noFill/>
          </a:ln>
        </p:spPr>
        <p:txBody>
          <a:bodyPr wrap="square" rtlCol="0">
            <a:spAutoFit/>
          </a:bodyPr>
          <a:lstStyle/>
          <a:p>
            <a:pPr>
              <a:lnSpc>
                <a:spcPct val="95000"/>
              </a:lnSpc>
              <a:spcBef>
                <a:spcPts val="500"/>
              </a:spcBef>
              <a:spcAft>
                <a:spcPts val="500"/>
              </a:spcAft>
            </a:pPr>
            <a:r>
              <a:rPr lang="en-US" sz="4000" baseline="30000" dirty="0" err="1"/>
              <a:t>11b</a:t>
            </a:r>
            <a:r>
              <a:rPr lang="en-US" sz="4000" dirty="0"/>
              <a:t> “. . . they shouted in the Lycaonian language,                             ‘The gods have come down to us in human form!’ </a:t>
            </a:r>
          </a:p>
          <a:p>
            <a:pPr>
              <a:lnSpc>
                <a:spcPct val="95000"/>
              </a:lnSpc>
              <a:spcBef>
                <a:spcPts val="500"/>
              </a:spcBef>
              <a:spcAft>
                <a:spcPts val="500"/>
              </a:spcAft>
            </a:pPr>
            <a:endParaRPr lang="en-US" sz="4000" dirty="0"/>
          </a:p>
          <a:p>
            <a:pPr>
              <a:lnSpc>
                <a:spcPct val="95000"/>
              </a:lnSpc>
              <a:spcBef>
                <a:spcPts val="500"/>
              </a:spcBef>
              <a:spcAft>
                <a:spcPts val="500"/>
              </a:spcAft>
            </a:pPr>
            <a:endParaRPr lang="en-US" sz="4000" dirty="0"/>
          </a:p>
          <a:p>
            <a:pPr>
              <a:lnSpc>
                <a:spcPct val="95000"/>
              </a:lnSpc>
              <a:spcBef>
                <a:spcPts val="500"/>
              </a:spcBef>
              <a:spcAft>
                <a:spcPts val="500"/>
              </a:spcAft>
            </a:pPr>
            <a:endParaRPr lang="en-US" sz="4000" dirty="0"/>
          </a:p>
          <a:p>
            <a:pPr>
              <a:lnSpc>
                <a:spcPct val="95000"/>
              </a:lnSpc>
              <a:spcBef>
                <a:spcPts val="500"/>
              </a:spcBef>
              <a:spcAft>
                <a:spcPts val="500"/>
              </a:spcAft>
            </a:pPr>
            <a:endParaRPr lang="en-US" sz="4000" baseline="30000" dirty="0"/>
          </a:p>
          <a:p>
            <a:pPr>
              <a:lnSpc>
                <a:spcPct val="95000"/>
              </a:lnSpc>
              <a:spcBef>
                <a:spcPts val="500"/>
              </a:spcBef>
              <a:spcAft>
                <a:spcPts val="500"/>
              </a:spcAft>
            </a:pPr>
            <a:r>
              <a:rPr lang="en-US" sz="4000" baseline="30000" dirty="0"/>
              <a:t>13 </a:t>
            </a:r>
            <a:r>
              <a:rPr lang="en-US" sz="4000" dirty="0"/>
              <a:t>The priest of Zeus, whose temple was                                  just outside the city, brought bulls and                   wreaths to the city gates because he and the                  crowd wanted to offer sacrifices to them.”</a:t>
            </a:r>
          </a:p>
          <a:p>
            <a:endParaRPr lang="es-ES_tradnl" sz="2800" dirty="0"/>
          </a:p>
        </p:txBody>
      </p:sp>
      <p:sp>
        <p:nvSpPr>
          <p:cNvPr id="4" name="Rectangle 3"/>
          <p:cNvSpPr/>
          <p:nvPr/>
        </p:nvSpPr>
        <p:spPr>
          <a:xfrm>
            <a:off x="1828800" y="304801"/>
            <a:ext cx="8534400" cy="3380413"/>
          </a:xfrm>
          <a:prstGeom prst="rect">
            <a:avLst/>
          </a:prstGeom>
          <a:noFill/>
        </p:spPr>
        <p:txBody>
          <a:bodyPr wrap="square" lIns="91440" tIns="45720" rIns="91440" bIns="45720">
            <a:spAutoFit/>
          </a:bodyPr>
          <a:lstStyle/>
          <a:p>
            <a:pPr algn="ctr"/>
            <a:endParaRPr lang="en-US" sz="4000" dirty="0"/>
          </a:p>
          <a:p>
            <a:pPr algn="ctr"/>
            <a:endParaRPr lang="en-US" sz="4000" dirty="0"/>
          </a:p>
          <a:p>
            <a:pPr algn="ctr"/>
            <a:endParaRPr lang="en-US" dirty="0"/>
          </a:p>
          <a:p>
            <a:pPr algn="ctr"/>
            <a:endParaRPr lang="en-US" sz="1400" dirty="0"/>
          </a:p>
          <a:p>
            <a:pPr algn="ctr"/>
            <a:endParaRPr lang="en-US" sz="4000" baseline="30000" dirty="0"/>
          </a:p>
          <a:p>
            <a:pPr algn="ctr"/>
            <a:endParaRPr lang="en-US" sz="3600" baseline="30000" dirty="0"/>
          </a:p>
          <a:p>
            <a:pPr algn="ctr"/>
            <a:endParaRPr lang="en-US" sz="2300" dirty="0"/>
          </a:p>
          <a:p>
            <a:pPr algn="ctr"/>
            <a:endParaRPr lang="en-US" sz="28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6" name="TextBox 5"/>
          <p:cNvSpPr txBox="1"/>
          <p:nvPr/>
        </p:nvSpPr>
        <p:spPr>
          <a:xfrm>
            <a:off x="3429000" y="1828800"/>
            <a:ext cx="5334000" cy="2185214"/>
          </a:xfrm>
          <a:prstGeom prst="rect">
            <a:avLst/>
          </a:prstGeom>
          <a:solidFill>
            <a:schemeClr val="accent6"/>
          </a:solidFill>
          <a:ln w="28575">
            <a:solidFill>
              <a:schemeClr val="tx1"/>
            </a:solidFill>
          </a:ln>
        </p:spPr>
        <p:txBody>
          <a:bodyPr wrap="square" rtlCol="0">
            <a:spAutoFit/>
          </a:bodyPr>
          <a:lstStyle/>
          <a:p>
            <a:pPr algn="ctr"/>
            <a:r>
              <a:rPr lang="en-US" sz="3400" baseline="30000" dirty="0"/>
              <a:t>12 </a:t>
            </a:r>
            <a:r>
              <a:rPr lang="en-US" sz="3400" dirty="0"/>
              <a:t>Barnabas they called </a:t>
            </a:r>
            <a:r>
              <a:rPr lang="en-US" sz="3400" i="1" dirty="0">
                <a:solidFill>
                  <a:schemeClr val="tx2">
                    <a:lumMod val="75000"/>
                  </a:schemeClr>
                </a:solidFill>
              </a:rPr>
              <a:t>Zeus</a:t>
            </a:r>
            <a:r>
              <a:rPr lang="en-US" sz="3400" dirty="0"/>
              <a:t>, and Paul they called</a:t>
            </a:r>
          </a:p>
          <a:p>
            <a:pPr algn="ctr"/>
            <a:r>
              <a:rPr lang="en-US" sz="3400" i="1" dirty="0">
                <a:solidFill>
                  <a:schemeClr val="tx2">
                    <a:lumMod val="75000"/>
                  </a:schemeClr>
                </a:solidFill>
              </a:rPr>
              <a:t>Hermes</a:t>
            </a:r>
            <a:r>
              <a:rPr lang="en-US" sz="3400" dirty="0"/>
              <a:t> because he was                                the chief speaker. </a:t>
            </a:r>
          </a:p>
        </p:txBody>
      </p:sp>
      <p:pic>
        <p:nvPicPr>
          <p:cNvPr id="3074" name="Picture 2"/>
          <p:cNvPicPr preferRelativeResize="0">
            <a:picLocks noChangeArrowheads="1"/>
          </p:cNvPicPr>
          <p:nvPr/>
        </p:nvPicPr>
        <p:blipFill>
          <a:blip r:embed="rId2" cstate="print"/>
          <a:srcRect/>
          <a:stretch>
            <a:fillRect/>
          </a:stretch>
        </p:blipFill>
        <p:spPr bwMode="auto">
          <a:xfrm>
            <a:off x="9639299" y="2112264"/>
            <a:ext cx="1524000" cy="162763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 name="Picture 3" descr="C:\Users\cryun2\Documents\Imagenes 1\Greeks &amp; Romans\Zeus 1.jpg"/>
          <p:cNvPicPr>
            <a:picLocks noChangeAspect="1" noChangeArrowheads="1"/>
          </p:cNvPicPr>
          <p:nvPr/>
        </p:nvPicPr>
        <p:blipFill>
          <a:blip r:embed="rId3" cstate="print"/>
          <a:srcRect b="5444"/>
          <a:stretch>
            <a:fillRect/>
          </a:stretch>
        </p:blipFill>
        <p:spPr bwMode="auto">
          <a:xfrm>
            <a:off x="914400" y="2109024"/>
            <a:ext cx="1524000" cy="162476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6" name="Picture 4" descr="C:\Users\cryun2\Documents\Imagenes 1\Tabernacle &amp; Sacrifices\Slaughter.tif"/>
          <p:cNvPicPr>
            <a:picLocks noChangeAspect="1" noChangeArrowheads="1"/>
          </p:cNvPicPr>
          <p:nvPr/>
        </p:nvPicPr>
        <p:blipFill>
          <a:blip r:embed="rId4" cstate="print"/>
          <a:srcRect/>
          <a:stretch>
            <a:fillRect/>
          </a:stretch>
        </p:blipFill>
        <p:spPr bwMode="auto">
          <a:xfrm rot="16200000">
            <a:off x="4991102" y="230346"/>
            <a:ext cx="2209797" cy="5334001"/>
          </a:xfrm>
          <a:prstGeom prst="flowChartMultidocument">
            <a:avLst/>
          </a:prstGeom>
          <a:noFill/>
          <a:ln w="57150">
            <a:solidFill>
              <a:schemeClr val="bg1">
                <a:lumMod val="60000"/>
                <a:lumOff val="40000"/>
              </a:schemeClr>
            </a:solidFill>
          </a:ln>
        </p:spPr>
      </p:pic>
      <p:sp>
        <p:nvSpPr>
          <p:cNvPr id="8" name="Rectangle 7"/>
          <p:cNvSpPr/>
          <p:nvPr/>
        </p:nvSpPr>
        <p:spPr>
          <a:xfrm>
            <a:off x="1295400" y="324017"/>
            <a:ext cx="8534400" cy="4185761"/>
          </a:xfrm>
          <a:prstGeom prst="rect">
            <a:avLst/>
          </a:prstGeom>
          <a:noFill/>
        </p:spPr>
        <p:txBody>
          <a:bodyPr wrap="square" lIns="91440" tIns="45720" rIns="91440" bIns="45720">
            <a:spAutoFit/>
          </a:bodyPr>
          <a:lstStyle/>
          <a:p>
            <a:pPr algn="ctr">
              <a:spcBef>
                <a:spcPts val="1200"/>
              </a:spcBef>
            </a:pPr>
            <a:r>
              <a:rPr lang="en-US" sz="6600" dirty="0">
                <a:ln w="0"/>
                <a:solidFill>
                  <a:srgbClr val="FF0000"/>
                </a:solidFill>
                <a:effectLst>
                  <a:outerShdw blurRad="38100" dist="19050" dir="2700000" algn="tl" rotWithShape="0">
                    <a:schemeClr val="dk1">
                      <a:alpha val="40000"/>
                    </a:schemeClr>
                  </a:outerShdw>
                </a:effectLst>
                <a:highlight>
                  <a:srgbClr val="0D0D0D"/>
                </a:highlight>
              </a:rPr>
              <a:t>They were pagans.</a:t>
            </a:r>
          </a:p>
          <a:p>
            <a:pPr algn="ctr">
              <a:spcBef>
                <a:spcPts val="1200"/>
              </a:spcBef>
            </a:pPr>
            <a:endParaRPr lang="en-US" sz="4000" i="1" dirty="0">
              <a:ln w="0"/>
              <a:solidFill>
                <a:srgbClr val="FF0000"/>
              </a:solidFill>
              <a:effectLst>
                <a:outerShdw blurRad="38100" dist="19050" dir="2700000" algn="tl" rotWithShape="0">
                  <a:schemeClr val="dk1">
                    <a:alpha val="40000"/>
                  </a:schemeClr>
                </a:outerShdw>
              </a:effectLst>
            </a:endParaRPr>
          </a:p>
          <a:p>
            <a:pPr algn="ctr">
              <a:spcBef>
                <a:spcPts val="1200"/>
              </a:spcBef>
            </a:pPr>
            <a:endParaRPr lang="en-US" sz="4000" b="1" i="1" spc="50" dirty="0">
              <a:ln w="12700" cmpd="sng">
                <a:solidFill>
                  <a:schemeClr val="accent6">
                    <a:satMod val="120000"/>
                    <a:shade val="80000"/>
                  </a:schemeClr>
                </a:solidFill>
                <a:prstDash val="solid"/>
              </a:ln>
              <a:solidFill>
                <a:srgbClr val="66FFFF"/>
              </a:solidFill>
              <a:effectLst>
                <a:glow rad="53100">
                  <a:schemeClr val="accent6">
                    <a:satMod val="180000"/>
                    <a:alpha val="30000"/>
                  </a:schemeClr>
                </a:glow>
              </a:effectLst>
            </a:endParaRPr>
          </a:p>
          <a:p>
            <a:pPr algn="ctr">
              <a:spcBef>
                <a:spcPts val="1200"/>
              </a:spcBef>
            </a:pPr>
            <a:endParaRPr lang="en-US" sz="4000" b="1" i="1" spc="50" dirty="0">
              <a:ln w="12700" cmpd="sng">
                <a:solidFill>
                  <a:schemeClr val="accent6">
                    <a:satMod val="120000"/>
                    <a:shade val="80000"/>
                  </a:schemeClr>
                </a:solidFill>
                <a:prstDash val="solid"/>
              </a:ln>
              <a:solidFill>
                <a:srgbClr val="66FFFF"/>
              </a:solidFill>
              <a:effectLst>
                <a:glow rad="53100">
                  <a:schemeClr val="accent6">
                    <a:satMod val="180000"/>
                    <a:alpha val="30000"/>
                  </a:schemeClr>
                </a:glow>
              </a:effectLst>
            </a:endParaRPr>
          </a:p>
          <a:p>
            <a:pPr algn="ctr">
              <a:spcBef>
                <a:spcPts val="1200"/>
              </a:spcBef>
            </a:pPr>
            <a:endParaRPr lang="en-US" sz="4000" b="1" i="1" spc="50" dirty="0">
              <a:ln w="12700" cmpd="sng">
                <a:solidFill>
                  <a:schemeClr val="accent6">
                    <a:satMod val="120000"/>
                    <a:shade val="80000"/>
                  </a:schemeClr>
                </a:solidFill>
                <a:prstDash val="solid"/>
              </a:ln>
              <a:solidFill>
                <a:srgbClr val="66FFFF"/>
              </a:solidFill>
              <a:effectLst>
                <a:glow rad="53100">
                  <a:schemeClr val="accent6">
                    <a:satMod val="180000"/>
                    <a:alpha val="30000"/>
                  </a:schemeClr>
                </a:glow>
              </a:effectLst>
            </a:endParaRPr>
          </a:p>
        </p:txBody>
      </p:sp>
      <p:pic>
        <p:nvPicPr>
          <p:cNvPr id="2" name="Picture 1">
            <a:extLst>
              <a:ext uri="{FF2B5EF4-FFF2-40B4-BE49-F238E27FC236}">
                <a16:creationId xmlns:a16="http://schemas.microsoft.com/office/drawing/2014/main" id="{B45F1C42-FCD4-79D9-55D5-6C33FF000FFA}"/>
              </a:ext>
            </a:extLst>
          </p:cNvPr>
          <p:cNvPicPr>
            <a:picLocks noChangeAspect="1"/>
          </p:cNvPicPr>
          <p:nvPr/>
        </p:nvPicPr>
        <p:blipFill>
          <a:blip r:embed="rId5"/>
          <a:stretch>
            <a:fillRect/>
          </a:stretch>
        </p:blipFill>
        <p:spPr>
          <a:xfrm>
            <a:off x="4038599" y="2509051"/>
            <a:ext cx="4191585" cy="1752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par>
                                <p:cTn id="8" presetID="10" presetClass="entr" presetSubtype="0" fill="hold" nodeType="withEffect">
                                  <p:stCondLst>
                                    <p:cond delay="0"/>
                                  </p:stCondLst>
                                  <p:iterate type="lt">
                                    <p:tmPct val="13000"/>
                                  </p:iterate>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box(in)">
                                      <p:cBhvr>
                                        <p:cTn id="15" dur="500"/>
                                        <p:tgtEl>
                                          <p:spTgt spid="6">
                                            <p:bg/>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ox(in)">
                                      <p:cBhvr>
                                        <p:cTn id="18" dur="500"/>
                                        <p:tgtEl>
                                          <p:spTgt spid="6">
                                            <p:txEl>
                                              <p:pRg st="0" end="0"/>
                                            </p:txEl>
                                          </p:spTgt>
                                        </p:tgtEl>
                                      </p:cBhvr>
                                    </p:animEffect>
                                  </p:childTnLst>
                                </p:cTn>
                              </p:par>
                            </p:childTnLst>
                          </p:cTn>
                        </p:par>
                        <p:par>
                          <p:cTn id="19" fill="hold">
                            <p:stCondLst>
                              <p:cond delay="500"/>
                            </p:stCondLst>
                            <p:childTnLst>
                              <p:par>
                                <p:cTn id="20" presetID="9" presetClass="entr" presetSubtype="0" fill="hold" nodeType="after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dissolve">
                                      <p:cBhvr>
                                        <p:cTn id="22" dur="1000"/>
                                        <p:tgtEl>
                                          <p:spTgt spid="307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box(in)">
                                      <p:cBhvr>
                                        <p:cTn id="27" dur="500"/>
                                        <p:tgtEl>
                                          <p:spTgt spid="6">
                                            <p:txEl>
                                              <p:pRg st="1" end="1"/>
                                            </p:txEl>
                                          </p:spTgt>
                                        </p:tgtEl>
                                      </p:cBhvr>
                                    </p:animEffect>
                                  </p:childTnLst>
                                </p:cTn>
                              </p:par>
                            </p:childTnLst>
                          </p:cTn>
                        </p:par>
                        <p:par>
                          <p:cTn id="28" fill="hold">
                            <p:stCondLst>
                              <p:cond delay="500"/>
                            </p:stCondLst>
                            <p:childTnLst>
                              <p:par>
                                <p:cTn id="29" presetID="4" presetClass="entr" presetSubtype="16" fill="hold" nodeType="afterEffect">
                                  <p:stCondLst>
                                    <p:cond delay="0"/>
                                  </p:stCondLst>
                                  <p:childTnLst>
                                    <p:set>
                                      <p:cBhvr>
                                        <p:cTn id="30" dur="1" fill="hold">
                                          <p:stCondLst>
                                            <p:cond delay="0"/>
                                          </p:stCondLst>
                                        </p:cTn>
                                        <p:tgtEl>
                                          <p:spTgt spid="3074"/>
                                        </p:tgtEl>
                                        <p:attrNameLst>
                                          <p:attrName>style.visibility</p:attrName>
                                        </p:attrNameLst>
                                      </p:cBhvr>
                                      <p:to>
                                        <p:strVal val="visible"/>
                                      </p:to>
                                    </p:set>
                                    <p:animEffect transition="in" filter="box(in)">
                                      <p:cBhvr>
                                        <p:cTn id="31" dur="1000"/>
                                        <p:tgtEl>
                                          <p:spTgt spid="3074"/>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iterate type="lt">
                                    <p:tmPct val="13000"/>
                                  </p:iterate>
                                  <p:childTnLst>
                                    <p:set>
                                      <p:cBhvr>
                                        <p:cTn id="35" dur="1" fill="hold">
                                          <p:stCondLst>
                                            <p:cond delay="0"/>
                                          </p:stCondLst>
                                        </p:cTn>
                                        <p:tgtEl>
                                          <p:spTgt spid="5">
                                            <p:txEl>
                                              <p:pRg st="5" end="5"/>
                                            </p:txEl>
                                          </p:spTgt>
                                        </p:tgtEl>
                                        <p:attrNameLst>
                                          <p:attrName>style.visibility</p:attrName>
                                        </p:attrNameLst>
                                      </p:cBhvr>
                                      <p:to>
                                        <p:strVal val="visible"/>
                                      </p:to>
                                    </p:set>
                                    <p:animEffect transition="in" filter="box(in)">
                                      <p:cBhvr>
                                        <p:cTn id="36" dur="500"/>
                                        <p:tgtEl>
                                          <p:spTgt spid="5">
                                            <p:txEl>
                                              <p:pRg st="5" end="5"/>
                                            </p:txEl>
                                          </p:spTgt>
                                        </p:tgtEl>
                                      </p:cBhvr>
                                    </p:animEffect>
                                  </p:childTnLst>
                                </p:cTn>
                              </p:par>
                              <p:par>
                                <p:cTn id="37" presetID="4" presetClass="entr" presetSubtype="32" fill="hold" nodeType="withEffect">
                                  <p:stCondLst>
                                    <p:cond delay="3500"/>
                                  </p:stCondLst>
                                  <p:childTnLst>
                                    <p:set>
                                      <p:cBhvr>
                                        <p:cTn id="38" dur="1" fill="hold">
                                          <p:stCondLst>
                                            <p:cond delay="0"/>
                                          </p:stCondLst>
                                        </p:cTn>
                                        <p:tgtEl>
                                          <p:spTgt spid="3076"/>
                                        </p:tgtEl>
                                        <p:attrNameLst>
                                          <p:attrName>style.visibility</p:attrName>
                                        </p:attrNameLst>
                                      </p:cBhvr>
                                      <p:to>
                                        <p:strVal val="visible"/>
                                      </p:to>
                                    </p:set>
                                    <p:animEffect transition="in" filter="box(out)">
                                      <p:cBhvr>
                                        <p:cTn id="39" dur="2000"/>
                                        <p:tgtEl>
                                          <p:spTgt spid="3076"/>
                                        </p:tgtEl>
                                      </p:cBhvr>
                                    </p:animEffect>
                                  </p:childTnLst>
                                </p:cTn>
                              </p:par>
                              <p:par>
                                <p:cTn id="40" presetID="10" presetClass="exit" presetSubtype="0" fill="hold" grpId="1" nodeType="withEffect">
                                  <p:stCondLst>
                                    <p:cond delay="3500"/>
                                  </p:stCondLst>
                                  <p:childTnLst>
                                    <p:animEffect transition="out" filter="fade">
                                      <p:cBhvr>
                                        <p:cTn id="41" dur="500"/>
                                        <p:tgtEl>
                                          <p:spTgt spid="6">
                                            <p:txEl>
                                              <p:pRg st="0" end="0"/>
                                            </p:txEl>
                                          </p:spTgt>
                                        </p:tgtEl>
                                      </p:cBhvr>
                                    </p:animEffect>
                                    <p:set>
                                      <p:cBhvr>
                                        <p:cTn id="42" dur="1" fill="hold">
                                          <p:stCondLst>
                                            <p:cond delay="499"/>
                                          </p:stCondLst>
                                        </p:cTn>
                                        <p:tgtEl>
                                          <p:spTgt spid="6">
                                            <p:txEl>
                                              <p:pRg st="0" end="0"/>
                                            </p:txEl>
                                          </p:spTgt>
                                        </p:tgtEl>
                                        <p:attrNameLst>
                                          <p:attrName>style.visibility</p:attrName>
                                        </p:attrNameLst>
                                      </p:cBhvr>
                                      <p:to>
                                        <p:strVal val="hidden"/>
                                      </p:to>
                                    </p:set>
                                  </p:childTnLst>
                                </p:cTn>
                              </p:par>
                              <p:par>
                                <p:cTn id="43" presetID="10" presetClass="exit" presetSubtype="0" fill="hold" grpId="1" nodeType="withEffect">
                                  <p:stCondLst>
                                    <p:cond delay="3500"/>
                                  </p:stCondLst>
                                  <p:childTnLst>
                                    <p:animEffect transition="out" filter="fade">
                                      <p:cBhvr>
                                        <p:cTn id="44" dur="500"/>
                                        <p:tgtEl>
                                          <p:spTgt spid="6">
                                            <p:txEl>
                                              <p:pRg st="1" end="1"/>
                                            </p:txEl>
                                          </p:spTgt>
                                        </p:tgtEl>
                                      </p:cBhvr>
                                    </p:animEffect>
                                    <p:set>
                                      <p:cBhvr>
                                        <p:cTn id="45" dur="1" fill="hold">
                                          <p:stCondLst>
                                            <p:cond delay="499"/>
                                          </p:stCondLst>
                                        </p:cTn>
                                        <p:tgtEl>
                                          <p:spTgt spid="6">
                                            <p:txEl>
                                              <p:pRg st="1" end="1"/>
                                            </p:txEl>
                                          </p:spTgt>
                                        </p:tgtEl>
                                        <p:attrNameLst>
                                          <p:attrName>style.visibility</p:attrName>
                                        </p:attrNameLst>
                                      </p:cBhvr>
                                      <p:to>
                                        <p:strVal val="hidden"/>
                                      </p:to>
                                    </p:set>
                                  </p:childTnLst>
                                </p:cTn>
                              </p:par>
                              <p:par>
                                <p:cTn id="46" presetID="10" presetClass="exit" presetSubtype="0" fill="hold" grpId="1" nodeType="withEffect">
                                  <p:stCondLst>
                                    <p:cond delay="3500"/>
                                  </p:stCondLst>
                                  <p:childTnLst>
                                    <p:animEffect transition="out" filter="fade">
                                      <p:cBhvr>
                                        <p:cTn id="47" dur="500"/>
                                        <p:tgtEl>
                                          <p:spTgt spid="6">
                                            <p:bg/>
                                          </p:spTgt>
                                        </p:tgtEl>
                                      </p:cBhvr>
                                    </p:animEffect>
                                    <p:set>
                                      <p:cBhvr>
                                        <p:cTn id="48" dur="1" fill="hold">
                                          <p:stCondLst>
                                            <p:cond delay="499"/>
                                          </p:stCondLst>
                                        </p:cTn>
                                        <p:tgtEl>
                                          <p:spTgt spid="6">
                                            <p:bg/>
                                          </p:spTgt>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ox(in)">
                                      <p:cBhvr>
                                        <p:cTn id="53" dur="500"/>
                                        <p:tgtEl>
                                          <p:spTgt spid="8"/>
                                        </p:tgtEl>
                                      </p:cBhvr>
                                    </p:animEffect>
                                  </p:childTnLst>
                                </p:cTn>
                              </p:par>
                              <p:par>
                                <p:cTn id="54" presetID="42" presetClass="entr" presetSubtype="0" fill="hold" nodeType="withEffect">
                                  <p:stCondLst>
                                    <p:cond delay="25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2250"/>
                                        <p:tgtEl>
                                          <p:spTgt spid="2"/>
                                        </p:tgtEl>
                                      </p:cBhvr>
                                    </p:animEffect>
                                    <p:anim calcmode="lin" valueType="num">
                                      <p:cBhvr>
                                        <p:cTn id="57" dur="2250" fill="hold"/>
                                        <p:tgtEl>
                                          <p:spTgt spid="2"/>
                                        </p:tgtEl>
                                        <p:attrNameLst>
                                          <p:attrName>ppt_x</p:attrName>
                                        </p:attrNameLst>
                                      </p:cBhvr>
                                      <p:tavLst>
                                        <p:tav tm="0">
                                          <p:val>
                                            <p:strVal val="#ppt_x"/>
                                          </p:val>
                                        </p:tav>
                                        <p:tav tm="100000">
                                          <p:val>
                                            <p:strVal val="#ppt_x"/>
                                          </p:val>
                                        </p:tav>
                                      </p:tavLst>
                                    </p:anim>
                                    <p:anim calcmode="lin" valueType="num">
                                      <p:cBhvr>
                                        <p:cTn id="58" dur="2250" fill="hold"/>
                                        <p:tgtEl>
                                          <p:spTgt spid="2"/>
                                        </p:tgtEl>
                                        <p:attrNameLst>
                                          <p:attrName>ppt_y</p:attrName>
                                        </p:attrNameLst>
                                      </p:cBhvr>
                                      <p:tavLst>
                                        <p:tav tm="0">
                                          <p:val>
                                            <p:strVal val="#ppt_y+.1"/>
                                          </p:val>
                                        </p:tav>
                                        <p:tav tm="100000">
                                          <p:val>
                                            <p:strVal val="#ppt_y"/>
                                          </p:val>
                                        </p:tav>
                                      </p:tavLst>
                                    </p:anim>
                                  </p:childTnLst>
                                </p:cTn>
                              </p:par>
                              <p:par>
                                <p:cTn id="59" presetID="9" presetClass="exit" presetSubtype="0" fill="hold" grpId="0" nodeType="withEffect">
                                  <p:stCondLst>
                                    <p:cond delay="0"/>
                                  </p:stCondLst>
                                  <p:iterate type="lt">
                                    <p:tmPct val="0"/>
                                  </p:iterate>
                                  <p:childTnLst>
                                    <p:animEffect transition="out" filter="dissolve">
                                      <p:cBhvr>
                                        <p:cTn id="60" dur="500"/>
                                        <p:tgtEl>
                                          <p:spTgt spid="5">
                                            <p:txEl>
                                              <p:pRg st="0" end="0"/>
                                            </p:txEl>
                                          </p:spTgt>
                                        </p:tgtEl>
                                      </p:cBhvr>
                                    </p:animEffect>
                                    <p:set>
                                      <p:cBhvr>
                                        <p:cTn id="61" dur="1" fill="hold">
                                          <p:stCondLst>
                                            <p:cond delay="499"/>
                                          </p:stCondLst>
                                        </p:cTn>
                                        <p:tgtEl>
                                          <p:spTgt spid="5">
                                            <p:txEl>
                                              <p:pRg st="0" end="0"/>
                                            </p:txEl>
                                          </p:spTgt>
                                        </p:tgtEl>
                                        <p:attrNameLst>
                                          <p:attrName>style.visibility</p:attrName>
                                        </p:attrNameLst>
                                      </p:cBhvr>
                                      <p:to>
                                        <p:strVal val="hidden"/>
                                      </p:to>
                                    </p:set>
                                  </p:childTnLst>
                                </p:cTn>
                              </p:par>
                              <p:par>
                                <p:cTn id="62" presetID="8" presetClass="emph" presetSubtype="0" fill="hold" nodeType="withEffect">
                                  <p:stCondLst>
                                    <p:cond delay="250"/>
                                  </p:stCondLst>
                                  <p:childTnLst>
                                    <p:animRot by="21600000">
                                      <p:cBhvr>
                                        <p:cTn id="63" dur="2750" fill="hold"/>
                                        <p:tgtEl>
                                          <p:spTgt spid="3075"/>
                                        </p:tgtEl>
                                        <p:attrNameLst>
                                          <p:attrName>r</p:attrName>
                                        </p:attrNameLst>
                                      </p:cBhvr>
                                    </p:animRot>
                                  </p:childTnLst>
                                </p:cTn>
                              </p:par>
                              <p:par>
                                <p:cTn id="64" presetID="8" presetClass="emph" presetSubtype="0" fill="hold" nodeType="withEffect">
                                  <p:stCondLst>
                                    <p:cond delay="250"/>
                                  </p:stCondLst>
                                  <p:childTnLst>
                                    <p:animRot by="-21600000">
                                      <p:cBhvr>
                                        <p:cTn id="65" dur="2750" fill="hold"/>
                                        <p:tgtEl>
                                          <p:spTgt spid="30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p:bldP spid="4" grpId="0"/>
      <p:bldP spid="6" grpId="0" uiExpand="1" build="allAtOnce" animBg="1"/>
      <p:bldP spid="6" grpId="1" uiExpand="1" build="allAtOnce"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 y="365760"/>
            <a:ext cx="11841480" cy="6850850"/>
          </a:xfrm>
          <a:prstGeom prst="rect">
            <a:avLst/>
          </a:prstGeom>
          <a:noFill/>
        </p:spPr>
        <p:txBody>
          <a:bodyPr wrap="square" rtlCol="0">
            <a:spAutoFit/>
          </a:bodyPr>
          <a:lstStyle/>
          <a:p>
            <a:pPr fontAlgn="t">
              <a:spcBef>
                <a:spcPts val="1300"/>
              </a:spcBef>
              <a:spcAft>
                <a:spcPts val="1300"/>
              </a:spcAft>
              <a:tabLst>
                <a:tab pos="566738" algn="l"/>
              </a:tabLst>
            </a:pPr>
            <a:r>
              <a:rPr lang="en-US" sz="3600" b="1" dirty="0"/>
              <a:t>1.	Paul’s 1</a:t>
            </a:r>
            <a:r>
              <a:rPr lang="en-US" sz="3600" b="1" baseline="30000" dirty="0"/>
              <a:t>st</a:t>
            </a:r>
            <a:r>
              <a:rPr lang="en-US" sz="3600" b="1" dirty="0"/>
              <a:t> Message to the Lycaonian Pagans</a:t>
            </a:r>
            <a:endParaRPr lang="en-US" sz="3600" dirty="0"/>
          </a:p>
          <a:p>
            <a:pPr fontAlgn="t">
              <a:spcBef>
                <a:spcPts val="1300"/>
              </a:spcBef>
              <a:spcAft>
                <a:spcPts val="1300"/>
              </a:spcAft>
              <a:tabLst>
                <a:tab pos="508000" algn="l"/>
              </a:tabLst>
            </a:pPr>
            <a:r>
              <a:rPr lang="en-US" sz="3600" dirty="0"/>
              <a:t>	</a:t>
            </a:r>
            <a:r>
              <a:rPr lang="en-US" sz="3600" baseline="30000" dirty="0"/>
              <a:t>Acts 14:15 </a:t>
            </a:r>
            <a:r>
              <a:rPr lang="en-US" sz="3600" dirty="0"/>
              <a:t>“Men, why are you doing this?                           		We too are only men, human like you.”                 </a:t>
            </a:r>
          </a:p>
          <a:p>
            <a:pPr fontAlgn="t">
              <a:spcBef>
                <a:spcPts val="1300"/>
              </a:spcBef>
              <a:spcAft>
                <a:spcPts val="1300"/>
              </a:spcAft>
              <a:tabLst>
                <a:tab pos="508000" algn="l"/>
              </a:tabLst>
            </a:pPr>
            <a:r>
              <a:rPr lang="en-US" sz="3600" dirty="0"/>
              <a:t>	“We are bringing you good news, tell you to turn from 	these </a:t>
            </a:r>
            <a:r>
              <a:rPr lang="en-US" sz="4000" b="1" dirty="0">
                <a:solidFill>
                  <a:srgbClr val="C00000"/>
                </a:solidFill>
                <a:effectLst>
                  <a:outerShdw blurRad="38100" dist="38100" dir="2700000" algn="tl">
                    <a:srgbClr val="000000">
                      <a:alpha val="43137"/>
                    </a:srgbClr>
                  </a:outerShdw>
                </a:effectLst>
              </a:rPr>
              <a:t>WORTHLESS THINGS </a:t>
            </a:r>
            <a:r>
              <a:rPr lang="en-US" sz="3600" dirty="0"/>
              <a:t>to the living God, who 	made heaven and earth and sea and everything in them.”</a:t>
            </a:r>
          </a:p>
          <a:p>
            <a:pPr fontAlgn="t">
              <a:spcBef>
                <a:spcPts val="1300"/>
              </a:spcBef>
              <a:spcAft>
                <a:spcPts val="1300"/>
              </a:spcAft>
              <a:tabLst>
                <a:tab pos="508000" algn="l"/>
              </a:tabLst>
            </a:pPr>
            <a:r>
              <a:rPr lang="en-US" sz="3600" dirty="0"/>
              <a:t>	1.	The Greek word </a:t>
            </a:r>
            <a:r>
              <a:rPr lang="en-US" sz="3600" i="1" dirty="0"/>
              <a:t>mataios</a:t>
            </a:r>
            <a:r>
              <a:rPr lang="en-US" sz="3600" dirty="0"/>
              <a:t>, rendered 						here as “</a:t>
            </a:r>
            <a:r>
              <a:rPr lang="en-US" sz="3600" b="1" dirty="0">
                <a:solidFill>
                  <a:srgbClr val="FF00FF"/>
                </a:solidFill>
              </a:rPr>
              <a:t>worthless</a:t>
            </a:r>
            <a:r>
              <a:rPr lang="en-US" sz="3600" dirty="0"/>
              <a:t>,” is elsewhere 						translated as “</a:t>
            </a:r>
            <a:r>
              <a:rPr lang="en-US" sz="4000" b="1" dirty="0">
                <a:solidFill>
                  <a:srgbClr val="FF00FF"/>
                </a:solidFill>
                <a:effectLst>
                  <a:outerShdw blurRad="38100" dist="38100" dir="2700000" algn="tl">
                    <a:srgbClr val="000000">
                      <a:alpha val="43137"/>
                    </a:srgbClr>
                  </a:outerShdw>
                </a:effectLst>
              </a:rPr>
              <a:t>USELESS</a:t>
            </a:r>
            <a:r>
              <a:rPr lang="en-US" sz="3600" dirty="0"/>
              <a:t>” </a:t>
            </a:r>
            <a:r>
              <a:rPr lang="en-US" sz="3200" dirty="0"/>
              <a:t>(1 Cor. 3:20 NASB).</a:t>
            </a:r>
          </a:p>
          <a:p>
            <a:pPr>
              <a:lnSpc>
                <a:spcPct val="95000"/>
              </a:lnSpc>
            </a:pPr>
            <a:endParaRPr lang="en-US" sz="3300" dirty="0"/>
          </a:p>
        </p:txBody>
      </p:sp>
      <p:pic>
        <p:nvPicPr>
          <p:cNvPr id="307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9448800" y="4808055"/>
            <a:ext cx="2169429" cy="1454033"/>
          </a:xfrm>
          <a:prstGeom prst="rect">
            <a:avLst/>
          </a:prstGeom>
          <a:noFill/>
        </p:spPr>
      </p:pic>
      <p:pic>
        <p:nvPicPr>
          <p:cNvPr id="8" name="Picture 3"/>
          <p:cNvPicPr preferRelativeResize="0">
            <a:picLocks noChangeArrowheads="1"/>
          </p:cNvPicPr>
          <p:nvPr/>
        </p:nvPicPr>
        <p:blipFill>
          <a:blip r:embed="rId4" cstate="print"/>
          <a:srcRect/>
          <a:stretch>
            <a:fillRect/>
          </a:stretch>
        </p:blipFill>
        <p:spPr bwMode="auto">
          <a:xfrm>
            <a:off x="5306739" y="649361"/>
            <a:ext cx="1207981" cy="146619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Rectangle 8">
            <a:extLst>
              <a:ext uri="{FF2B5EF4-FFF2-40B4-BE49-F238E27FC236}">
                <a16:creationId xmlns:a16="http://schemas.microsoft.com/office/drawing/2014/main" id="{2659BD70-F713-4FE5-A719-28760D17A529}"/>
              </a:ext>
            </a:extLst>
          </p:cNvPr>
          <p:cNvSpPr/>
          <p:nvPr/>
        </p:nvSpPr>
        <p:spPr>
          <a:xfrm>
            <a:off x="2085814" y="1405251"/>
            <a:ext cx="7743986" cy="1588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C4F5272-E900-7DDF-6799-244C5243628D}"/>
              </a:ext>
            </a:extLst>
          </p:cNvPr>
          <p:cNvPicPr>
            <a:picLocks noChangeAspect="1"/>
          </p:cNvPicPr>
          <p:nvPr/>
        </p:nvPicPr>
        <p:blipFill>
          <a:blip r:embed="rId5"/>
          <a:stretch>
            <a:fillRect/>
          </a:stretch>
        </p:blipFill>
        <p:spPr>
          <a:xfrm>
            <a:off x="9277" y="-14177"/>
            <a:ext cx="12192000" cy="2689629"/>
          </a:xfrm>
          <a:prstGeom prst="rect">
            <a:avLst/>
          </a:prstGeom>
        </p:spPr>
      </p:pic>
      <p:pic>
        <p:nvPicPr>
          <p:cNvPr id="11" name="Picture 10">
            <a:extLst>
              <a:ext uri="{FF2B5EF4-FFF2-40B4-BE49-F238E27FC236}">
                <a16:creationId xmlns:a16="http://schemas.microsoft.com/office/drawing/2014/main" id="{D3E31604-9D47-063E-7387-3E75E13BDBF4}"/>
              </a:ext>
            </a:extLst>
          </p:cNvPr>
          <p:cNvPicPr>
            <a:picLocks noChangeAspect="1"/>
          </p:cNvPicPr>
          <p:nvPr/>
        </p:nvPicPr>
        <p:blipFill>
          <a:blip r:embed="rId6"/>
          <a:stretch>
            <a:fillRect/>
          </a:stretch>
        </p:blipFill>
        <p:spPr>
          <a:xfrm>
            <a:off x="3814936" y="2931090"/>
            <a:ext cx="4191585" cy="1752845"/>
          </a:xfrm>
          <a:prstGeom prst="rect">
            <a:avLst/>
          </a:prstGeom>
        </p:spPr>
      </p:pic>
      <p:sp>
        <p:nvSpPr>
          <p:cNvPr id="3" name="Rectangle 2"/>
          <p:cNvSpPr/>
          <p:nvPr/>
        </p:nvSpPr>
        <p:spPr>
          <a:xfrm>
            <a:off x="4343400" y="3124200"/>
            <a:ext cx="3210238" cy="1107996"/>
          </a:xfrm>
          <a:prstGeom prst="rect">
            <a:avLst/>
          </a:prstGeom>
          <a:noFill/>
        </p:spPr>
        <p:txBody>
          <a:bodyPr wrap="none" lIns="91440" tIns="45720" rIns="91440" bIns="45720">
            <a:spAutoFit/>
          </a:bodyPr>
          <a:lstStyle/>
          <a:p>
            <a:pPr algn="ctr"/>
            <a:r>
              <a:rPr lang="en-US" sz="6600" b="1" spc="50" dirty="0">
                <a:ln w="13500">
                  <a:solidFill>
                    <a:schemeClr val="accent1">
                      <a:shade val="2500"/>
                      <a:alpha val="6500"/>
                    </a:schemeClr>
                  </a:solidFill>
                  <a:prstDash val="solid"/>
                </a:ln>
                <a:solidFill>
                  <a:srgbClr val="FF00FF"/>
                </a:solidFill>
                <a:effectLst>
                  <a:outerShdw blurRad="38100" dist="38100" dir="2700000" algn="tl">
                    <a:srgbClr val="000000">
                      <a:alpha val="43137"/>
                    </a:srgbClr>
                  </a:outerShdw>
                </a:effectLst>
              </a:rPr>
              <a:t>Useless</a:t>
            </a:r>
          </a:p>
        </p:txBody>
      </p:sp>
      <p:sp>
        <p:nvSpPr>
          <p:cNvPr id="13" name="Rectangle 12">
            <a:extLst>
              <a:ext uri="{FF2B5EF4-FFF2-40B4-BE49-F238E27FC236}">
                <a16:creationId xmlns:a16="http://schemas.microsoft.com/office/drawing/2014/main" id="{E5BFD1F3-69E4-FAC9-2E32-7E00DB219EAF}"/>
              </a:ext>
            </a:extLst>
          </p:cNvPr>
          <p:cNvSpPr/>
          <p:nvPr/>
        </p:nvSpPr>
        <p:spPr bwMode="auto">
          <a:xfrm>
            <a:off x="1981200" y="3276600"/>
            <a:ext cx="5257800" cy="587879"/>
          </a:xfrm>
          <a:custGeom>
            <a:avLst/>
            <a:gdLst>
              <a:gd name="connsiteX0" fmla="*/ 0 w 5257800"/>
              <a:gd name="connsiteY0" fmla="*/ 0 h 587879"/>
              <a:gd name="connsiteX1" fmla="*/ 5257800 w 5257800"/>
              <a:gd name="connsiteY1" fmla="*/ 0 h 587879"/>
              <a:gd name="connsiteX2" fmla="*/ 5257800 w 5257800"/>
              <a:gd name="connsiteY2" fmla="*/ 587879 h 587879"/>
              <a:gd name="connsiteX3" fmla="*/ 0 w 5257800"/>
              <a:gd name="connsiteY3" fmla="*/ 587879 h 587879"/>
              <a:gd name="connsiteX4" fmla="*/ 0 w 5257800"/>
              <a:gd name="connsiteY4" fmla="*/ 0 h 587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800" h="587879" extrusionOk="0">
                <a:moveTo>
                  <a:pt x="0" y="0"/>
                </a:moveTo>
                <a:cubicBezTo>
                  <a:pt x="1121281" y="-5264"/>
                  <a:pt x="3908461" y="84467"/>
                  <a:pt x="5257800" y="0"/>
                </a:cubicBezTo>
                <a:cubicBezTo>
                  <a:pt x="5248031" y="89934"/>
                  <a:pt x="5232605" y="435701"/>
                  <a:pt x="5257800" y="587879"/>
                </a:cubicBezTo>
                <a:cubicBezTo>
                  <a:pt x="3305886" y="694199"/>
                  <a:pt x="1588033" y="580230"/>
                  <a:pt x="0" y="587879"/>
                </a:cubicBezTo>
                <a:cubicBezTo>
                  <a:pt x="32432" y="484376"/>
                  <a:pt x="28507" y="282656"/>
                  <a:pt x="0" y="0"/>
                </a:cubicBezTo>
                <a:close/>
              </a:path>
            </a:pathLst>
          </a:custGeom>
          <a:noFill/>
          <a:ln w="76200">
            <a:solidFill>
              <a:srgbClr val="FF00FF"/>
            </a:solidFill>
            <a:miter lim="800000"/>
            <a:headEnd/>
            <a:tailEnd/>
            <a:extLst>
              <a:ext uri="{C807C97D-BFC1-408E-A445-0C87EB9F89A2}">
                <ask:lineSketchStyleProps xmlns:ask="http://schemas.microsoft.com/office/drawing/2018/sketchyshapes" sd="2650216993">
                  <a:prstGeom prst="rect">
                    <a:avLst/>
                  </a:prstGeom>
                  <ask:type>
                    <ask:lineSketchCurved/>
                  </ask:type>
                </ask:lineSketchStyleProps>
              </a:ext>
            </a:extLst>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2720"/>
                            </p:stCondLst>
                            <p:childTnLst>
                              <p:par>
                                <p:cTn id="9" presetID="10" presetClass="entr" presetSubtype="0" fill="hold" nodeType="afterEffect">
                                  <p:stCondLst>
                                    <p:cond delay="0"/>
                                  </p:stCondLst>
                                  <p:iterate type="lt">
                                    <p:tmPct val="12000"/>
                                  </p:iterate>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subTnLst>
                                    <p:set>
                                      <p:cBhvr override="childStyle">
                                        <p:cTn dur="1" fill="hold" display="0" masterRel="nextClick" afterEffect="1"/>
                                        <p:tgtEl>
                                          <p:spTgt spid="4">
                                            <p:txEl>
                                              <p:pRg st="1" end="1"/>
                                            </p:txEl>
                                          </p:spTgt>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iterate type="lt">
                                    <p:tmPct val="12000"/>
                                  </p:iterate>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par>
                                <p:cTn id="17" presetID="16" presetClass="entr" presetSubtype="21" fill="hold" nodeType="withEffect">
                                  <p:stCondLst>
                                    <p:cond delay="225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1750"/>
                                        <p:tgtEl>
                                          <p:spTgt spid="7"/>
                                        </p:tgtEl>
                                      </p:cBhvr>
                                    </p:animEffect>
                                  </p:childTnLst>
                                </p:cTn>
                              </p:par>
                              <p:par>
                                <p:cTn id="20" presetID="10" presetClass="exit" presetSubtype="0" fill="hold" nodeType="withEffect">
                                  <p:stCondLst>
                                    <p:cond delay="250"/>
                                  </p:stCondLst>
                                  <p:iterate type="lt">
                                    <p:tmPct val="0"/>
                                  </p:iterate>
                                  <p:childTnLst>
                                    <p:animEffect transition="out" filter="fade">
                                      <p:cBhvr>
                                        <p:cTn id="21" dur="2250"/>
                                        <p:tgtEl>
                                          <p:spTgt spid="4">
                                            <p:txEl>
                                              <p:pRg st="0" end="0"/>
                                            </p:txEl>
                                          </p:spTgt>
                                        </p:tgtEl>
                                      </p:cBhvr>
                                    </p:animEffect>
                                    <p:set>
                                      <p:cBhvr>
                                        <p:cTn id="22" dur="1" fill="hold">
                                          <p:stCondLst>
                                            <p:cond delay="2249"/>
                                          </p:stCondLst>
                                        </p:cTn>
                                        <p:tgtEl>
                                          <p:spTgt spid="4">
                                            <p:txEl>
                                              <p:pRg st="0" end="0"/>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iterate type="lt">
                                    <p:tmPct val="12000"/>
                                  </p:iterate>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250"/>
                                        <p:tgtEl>
                                          <p:spTgt spid="13"/>
                                        </p:tgtEl>
                                      </p:cBhvr>
                                    </p:animEffect>
                                  </p:childTnLst>
                                </p:cTn>
                              </p:par>
                              <p:par>
                                <p:cTn id="31" presetID="42" presetClass="entr" presetSubtype="0"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500"/>
                                        <p:tgtEl>
                                          <p:spTgt spid="9"/>
                                        </p:tgtEl>
                                      </p:cBhvr>
                                    </p:animEffect>
                                    <p:anim calcmode="lin" valueType="num">
                                      <p:cBhvr>
                                        <p:cTn id="34" dur="1500" fill="hold"/>
                                        <p:tgtEl>
                                          <p:spTgt spid="9"/>
                                        </p:tgtEl>
                                        <p:attrNameLst>
                                          <p:attrName>ppt_x</p:attrName>
                                        </p:attrNameLst>
                                      </p:cBhvr>
                                      <p:tavLst>
                                        <p:tav tm="0">
                                          <p:val>
                                            <p:strVal val="#ppt_x"/>
                                          </p:val>
                                        </p:tav>
                                        <p:tav tm="100000">
                                          <p:val>
                                            <p:strVal val="#ppt_x"/>
                                          </p:val>
                                        </p:tav>
                                      </p:tavLst>
                                    </p:anim>
                                    <p:anim calcmode="lin" valueType="num">
                                      <p:cBhvr>
                                        <p:cTn id="35" dur="1500" fill="hold"/>
                                        <p:tgtEl>
                                          <p:spTgt spid="9"/>
                                        </p:tgtEl>
                                        <p:attrNameLst>
                                          <p:attrName>ppt_y</p:attrName>
                                        </p:attrNameLst>
                                      </p:cBhvr>
                                      <p:tavLst>
                                        <p:tav tm="0">
                                          <p:val>
                                            <p:strVal val="#ppt_y+.1"/>
                                          </p:val>
                                        </p:tav>
                                        <p:tav tm="100000">
                                          <p:val>
                                            <p:strVal val="#ppt_y"/>
                                          </p:val>
                                        </p:tav>
                                      </p:tavLst>
                                    </p:anim>
                                  </p:childTnLst>
                                </p:cTn>
                              </p:par>
                              <p:par>
                                <p:cTn id="36" presetID="42" presetClass="exit" presetSubtype="0" fill="hold" grpId="1" nodeType="withEffect">
                                  <p:stCondLst>
                                    <p:cond delay="0"/>
                                  </p:stCondLst>
                                  <p:childTnLst>
                                    <p:animEffect transition="out" filter="fade">
                                      <p:cBhvr>
                                        <p:cTn id="37" dur="1000"/>
                                        <p:tgtEl>
                                          <p:spTgt spid="9"/>
                                        </p:tgtEl>
                                      </p:cBhvr>
                                    </p:animEffect>
                                    <p:anim calcmode="lin" valueType="num">
                                      <p:cBhvr>
                                        <p:cTn id="38" dur="1000"/>
                                        <p:tgtEl>
                                          <p:spTgt spid="9"/>
                                        </p:tgtEl>
                                        <p:attrNameLst>
                                          <p:attrName>ppt_x</p:attrName>
                                        </p:attrNameLst>
                                      </p:cBhvr>
                                      <p:tavLst>
                                        <p:tav tm="0">
                                          <p:val>
                                            <p:strVal val="ppt_x"/>
                                          </p:val>
                                        </p:tav>
                                        <p:tav tm="100000">
                                          <p:val>
                                            <p:strVal val="ppt_x"/>
                                          </p:val>
                                        </p:tav>
                                      </p:tavLst>
                                    </p:anim>
                                    <p:anim calcmode="lin" valueType="num">
                                      <p:cBhvr>
                                        <p:cTn id="39" dur="1000"/>
                                        <p:tgtEl>
                                          <p:spTgt spid="9"/>
                                        </p:tgtEl>
                                        <p:attrNameLst>
                                          <p:attrName>ppt_y</p:attrName>
                                        </p:attrNameLst>
                                      </p:cBhvr>
                                      <p:tavLst>
                                        <p:tav tm="0">
                                          <p:val>
                                            <p:strVal val="ppt_y"/>
                                          </p:val>
                                        </p:tav>
                                        <p:tav tm="100000">
                                          <p:val>
                                            <p:strVal val="ppt_y+.1"/>
                                          </p:val>
                                        </p:tav>
                                      </p:tavLst>
                                    </p:anim>
                                    <p:set>
                                      <p:cBhvr>
                                        <p:cTn id="40" dur="1" fill="hold">
                                          <p:stCondLst>
                                            <p:cond delay="999"/>
                                          </p:stCondLst>
                                        </p:cTn>
                                        <p:tgtEl>
                                          <p:spTgt spid="9"/>
                                        </p:tgtEl>
                                        <p:attrNameLst>
                                          <p:attrName>style.visibility</p:attrName>
                                        </p:attrNameLst>
                                      </p:cBhvr>
                                      <p:to>
                                        <p:strVal val="hidden"/>
                                      </p:to>
                                    </p:set>
                                  </p:childTnLst>
                                </p:cTn>
                              </p:par>
                              <p:par>
                                <p:cTn id="41" presetID="10" presetClass="exit" presetSubtype="0" fill="hold" nodeType="withEffect">
                                  <p:stCondLst>
                                    <p:cond delay="1250"/>
                                  </p:stCondLst>
                                  <p:iterate type="lt">
                                    <p:tmPct val="0"/>
                                  </p:iterate>
                                  <p:childTnLst>
                                    <p:animEffect transition="out" filter="fade">
                                      <p:cBhvr>
                                        <p:cTn id="42" dur="1250"/>
                                        <p:tgtEl>
                                          <p:spTgt spid="4">
                                            <p:txEl>
                                              <p:pRg st="1" end="1"/>
                                            </p:txEl>
                                          </p:spTgt>
                                        </p:tgtEl>
                                      </p:cBhvr>
                                    </p:animEffect>
                                    <p:set>
                                      <p:cBhvr>
                                        <p:cTn id="43" dur="1" fill="hold">
                                          <p:stCondLst>
                                            <p:cond delay="1249"/>
                                          </p:stCondLst>
                                        </p:cTn>
                                        <p:tgtEl>
                                          <p:spTgt spid="4">
                                            <p:txEl>
                                              <p:pRg st="1" end="1"/>
                                            </p:txEl>
                                          </p:spTgt>
                                        </p:tgtEl>
                                        <p:attrNameLst>
                                          <p:attrName>style.visibility</p:attrName>
                                        </p:attrNameLst>
                                      </p:cBhvr>
                                      <p:to>
                                        <p:strVal val="hidden"/>
                                      </p:to>
                                    </p:set>
                                  </p:childTnLst>
                                </p:cTn>
                              </p:par>
                              <p:par>
                                <p:cTn id="44" presetID="10" presetClass="exit" presetSubtype="0" fill="hold" nodeType="withEffect">
                                  <p:stCondLst>
                                    <p:cond delay="4750"/>
                                  </p:stCondLst>
                                  <p:iterate type="lt">
                                    <p:tmPct val="0"/>
                                  </p:iterate>
                                  <p:childTnLst>
                                    <p:animEffect transition="out" filter="fade">
                                      <p:cBhvr>
                                        <p:cTn id="45" dur="1250"/>
                                        <p:tgtEl>
                                          <p:spTgt spid="4">
                                            <p:txEl>
                                              <p:pRg st="2" end="2"/>
                                            </p:txEl>
                                          </p:spTgt>
                                        </p:tgtEl>
                                      </p:cBhvr>
                                    </p:animEffect>
                                    <p:set>
                                      <p:cBhvr>
                                        <p:cTn id="46" dur="1" fill="hold">
                                          <p:stCondLst>
                                            <p:cond delay="1249"/>
                                          </p:stCondLst>
                                        </p:cTn>
                                        <p:tgtEl>
                                          <p:spTgt spid="4">
                                            <p:txEl>
                                              <p:pRg st="2" end="2"/>
                                            </p:txEl>
                                          </p:spTgt>
                                        </p:tgtEl>
                                        <p:attrNameLst>
                                          <p:attrName>style.visibility</p:attrName>
                                        </p:attrNameLst>
                                      </p:cBhvr>
                                      <p:to>
                                        <p:strVal val="hidden"/>
                                      </p:to>
                                    </p:set>
                                  </p:childTnLst>
                                </p:cTn>
                              </p:par>
                              <p:par>
                                <p:cTn id="47" presetID="27" presetClass="entr" presetSubtype="0" fill="hold" grpId="0" nodeType="withEffect">
                                  <p:stCondLst>
                                    <p:cond delay="5000"/>
                                  </p:stCondLst>
                                  <p:iterate type="lt">
                                    <p:tmPct val="50000"/>
                                  </p:iterate>
                                  <p:childTnLst>
                                    <p:set>
                                      <p:cBhvr>
                                        <p:cTn id="48" dur="1" fill="hold">
                                          <p:stCondLst>
                                            <p:cond delay="0"/>
                                          </p:stCondLst>
                                        </p:cTn>
                                        <p:tgtEl>
                                          <p:spTgt spid="3"/>
                                        </p:tgtEl>
                                        <p:attrNameLst>
                                          <p:attrName>style.visibility</p:attrName>
                                        </p:attrNameLst>
                                      </p:cBhvr>
                                      <p:to>
                                        <p:strVal val="visible"/>
                                      </p:to>
                                    </p:set>
                                    <p:anim calcmode="discrete" valueType="clr">
                                      <p:cBhvr override="childStyle">
                                        <p:cTn id="49"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gtEl>
                                        <p:attrNameLst>
                                          <p:attrName>fillcolor</p:attrName>
                                        </p:attrNameLst>
                                      </p:cBhvr>
                                      <p:tavLst>
                                        <p:tav tm="0">
                                          <p:val>
                                            <p:clrVal>
                                              <a:schemeClr val="accent2"/>
                                            </p:clrVal>
                                          </p:val>
                                        </p:tav>
                                        <p:tav tm="50000">
                                          <p:val>
                                            <p:clrVal>
                                              <a:schemeClr val="hlink"/>
                                            </p:clrVal>
                                          </p:val>
                                        </p:tav>
                                      </p:tavLst>
                                    </p:anim>
                                    <p:set>
                                      <p:cBhvr>
                                        <p:cTn id="51" dur="80"/>
                                        <p:tgtEl>
                                          <p:spTgt spid="3"/>
                                        </p:tgtEl>
                                        <p:attrNameLst>
                                          <p:attrName>fill.type</p:attrName>
                                        </p:attrNameLst>
                                      </p:cBhvr>
                                      <p:to>
                                        <p:strVal val="solid"/>
                                      </p:to>
                                    </p:set>
                                  </p:childTnLst>
                                </p:cTn>
                              </p:par>
                              <p:par>
                                <p:cTn id="52" presetID="42" presetClass="entr" presetSubtype="0" fill="hold" nodeType="withEffect">
                                  <p:stCondLst>
                                    <p:cond delay="475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750"/>
                                        <p:tgtEl>
                                          <p:spTgt spid="11"/>
                                        </p:tgtEl>
                                      </p:cBhvr>
                                    </p:animEffect>
                                    <p:anim calcmode="lin" valueType="num">
                                      <p:cBhvr>
                                        <p:cTn id="55" dur="1750" fill="hold"/>
                                        <p:tgtEl>
                                          <p:spTgt spid="11"/>
                                        </p:tgtEl>
                                        <p:attrNameLst>
                                          <p:attrName>ppt_x</p:attrName>
                                        </p:attrNameLst>
                                      </p:cBhvr>
                                      <p:tavLst>
                                        <p:tav tm="0">
                                          <p:val>
                                            <p:strVal val="#ppt_x"/>
                                          </p:val>
                                        </p:tav>
                                        <p:tav tm="100000">
                                          <p:val>
                                            <p:strVal val="#ppt_x"/>
                                          </p:val>
                                        </p:tav>
                                      </p:tavLst>
                                    </p:anim>
                                    <p:anim calcmode="lin" valueType="num">
                                      <p:cBhvr>
                                        <p:cTn id="56" dur="1750" fill="hold"/>
                                        <p:tgtEl>
                                          <p:spTgt spid="11"/>
                                        </p:tgtEl>
                                        <p:attrNameLst>
                                          <p:attrName>ppt_y</p:attrName>
                                        </p:attrNameLst>
                                      </p:cBhvr>
                                      <p:tavLst>
                                        <p:tav tm="0">
                                          <p:val>
                                            <p:strVal val="#ppt_y+.1"/>
                                          </p:val>
                                        </p:tav>
                                        <p:tav tm="100000">
                                          <p:val>
                                            <p:strVal val="#ppt_y"/>
                                          </p:val>
                                        </p:tav>
                                      </p:tavLst>
                                    </p:anim>
                                  </p:childTnLst>
                                </p:cTn>
                              </p:par>
                              <p:par>
                                <p:cTn id="57" presetID="3" presetClass="entr" presetSubtype="10" fill="hold" nodeType="withEffect">
                                  <p:stCondLst>
                                    <p:cond delay="4750"/>
                                  </p:stCondLst>
                                  <p:childTnLst>
                                    <p:set>
                                      <p:cBhvr>
                                        <p:cTn id="58" dur="1" fill="hold">
                                          <p:stCondLst>
                                            <p:cond delay="0"/>
                                          </p:stCondLst>
                                        </p:cTn>
                                        <p:tgtEl>
                                          <p:spTgt spid="8"/>
                                        </p:tgtEl>
                                        <p:attrNameLst>
                                          <p:attrName>style.visibility</p:attrName>
                                        </p:attrNameLst>
                                      </p:cBhvr>
                                      <p:to>
                                        <p:strVal val="visible"/>
                                      </p:to>
                                    </p:set>
                                    <p:animEffect transition="in" filter="blinds(horizontal)">
                                      <p:cBhvr>
                                        <p:cTn id="59" dur="500"/>
                                        <p:tgtEl>
                                          <p:spTgt spid="8"/>
                                        </p:tgtEl>
                                      </p:cBhvr>
                                    </p:animEffect>
                                  </p:childTnLst>
                                </p:cTn>
                              </p:par>
                              <p:par>
                                <p:cTn id="60" presetID="10" presetClass="exit" presetSubtype="0" fill="hold" grpId="1" nodeType="withEffect">
                                  <p:stCondLst>
                                    <p:cond delay="475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42" presetClass="entr" presetSubtype="0" fill="hold" nodeType="withEffect">
                                  <p:stCondLst>
                                    <p:cond delay="5750"/>
                                  </p:stCondLst>
                                  <p:childTnLst>
                                    <p:set>
                                      <p:cBhvr>
                                        <p:cTn id="64" dur="1" fill="hold">
                                          <p:stCondLst>
                                            <p:cond delay="0"/>
                                          </p:stCondLst>
                                        </p:cTn>
                                        <p:tgtEl>
                                          <p:spTgt spid="3073"/>
                                        </p:tgtEl>
                                        <p:attrNameLst>
                                          <p:attrName>style.visibility</p:attrName>
                                        </p:attrNameLst>
                                      </p:cBhvr>
                                      <p:to>
                                        <p:strVal val="visible"/>
                                      </p:to>
                                    </p:set>
                                    <p:animEffect transition="in" filter="fade">
                                      <p:cBhvr>
                                        <p:cTn id="65" dur="2750"/>
                                        <p:tgtEl>
                                          <p:spTgt spid="3073"/>
                                        </p:tgtEl>
                                      </p:cBhvr>
                                    </p:animEffect>
                                    <p:anim calcmode="lin" valueType="num">
                                      <p:cBhvr>
                                        <p:cTn id="66" dur="2750" fill="hold"/>
                                        <p:tgtEl>
                                          <p:spTgt spid="3073"/>
                                        </p:tgtEl>
                                        <p:attrNameLst>
                                          <p:attrName>ppt_x</p:attrName>
                                        </p:attrNameLst>
                                      </p:cBhvr>
                                      <p:tavLst>
                                        <p:tav tm="0">
                                          <p:val>
                                            <p:strVal val="#ppt_x"/>
                                          </p:val>
                                        </p:tav>
                                        <p:tav tm="100000">
                                          <p:val>
                                            <p:strVal val="#ppt_x"/>
                                          </p:val>
                                        </p:tav>
                                      </p:tavLst>
                                    </p:anim>
                                    <p:anim calcmode="lin" valueType="num">
                                      <p:cBhvr>
                                        <p:cTn id="67" dur="2750" fill="hold"/>
                                        <p:tgtEl>
                                          <p:spTgt spid="30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3" grpId="0"/>
      <p:bldP spid="13" grpId="0" animBg="1"/>
      <p:bldP spid="13"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 y="381566"/>
            <a:ext cx="11811000" cy="6063198"/>
          </a:xfrm>
          <a:prstGeom prst="rect">
            <a:avLst/>
          </a:prstGeom>
          <a:noFill/>
          <a:ln>
            <a:noFill/>
          </a:ln>
        </p:spPr>
        <p:txBody>
          <a:bodyPr wrap="square" rtlCol="0">
            <a:spAutoFit/>
          </a:bodyPr>
          <a:lstStyle/>
          <a:p>
            <a:pPr marL="514350" indent="-514350" fontAlgn="t">
              <a:spcBef>
                <a:spcPts val="1200"/>
              </a:spcBef>
              <a:spcAft>
                <a:spcPts val="1200"/>
              </a:spcAft>
              <a:tabLst>
                <a:tab pos="628650" algn="l"/>
              </a:tabLst>
            </a:pPr>
            <a:r>
              <a:rPr lang="en-US" sz="4000" b="1" dirty="0"/>
              <a:t>2.	Question</a:t>
            </a:r>
            <a:endParaRPr lang="en-US" sz="2000" b="1" dirty="0"/>
          </a:p>
          <a:p>
            <a:pPr marL="514350" indent="-514350" fontAlgn="t">
              <a:spcBef>
                <a:spcPts val="1200"/>
              </a:spcBef>
              <a:spcAft>
                <a:spcPts val="1200"/>
              </a:spcAft>
              <a:tabLst>
                <a:tab pos="628650" algn="l"/>
              </a:tabLst>
            </a:pPr>
            <a:r>
              <a:rPr lang="en-US" sz="4000" dirty="0"/>
              <a:t>	These sacrifices made by the Lycaonian pagans, or</a:t>
            </a:r>
          </a:p>
          <a:p>
            <a:pPr marL="514350" indent="-514350" fontAlgn="t">
              <a:spcBef>
                <a:spcPts val="1200"/>
              </a:spcBef>
              <a:spcAft>
                <a:spcPts val="1200"/>
              </a:spcAft>
              <a:tabLst>
                <a:tab pos="628650" algn="l"/>
              </a:tabLst>
            </a:pPr>
            <a:r>
              <a:rPr lang="en-US" sz="4000" dirty="0"/>
              <a:t>	the elaborate rituals practiced in world religions</a:t>
            </a:r>
          </a:p>
          <a:p>
            <a:pPr marL="514350" indent="-514350" fontAlgn="t">
              <a:spcBef>
                <a:spcPts val="1200"/>
              </a:spcBef>
              <a:spcAft>
                <a:spcPts val="1200"/>
              </a:spcAft>
              <a:tabLst>
                <a:tab pos="628650" algn="l"/>
              </a:tabLst>
            </a:pPr>
            <a:r>
              <a:rPr lang="en-US" sz="4000" b="1" dirty="0"/>
              <a:t>	—</a:t>
            </a:r>
            <a:r>
              <a:rPr lang="en-US" sz="4400" b="1" dirty="0">
                <a:effectLst>
                  <a:outerShdw blurRad="38100" dist="38100" dir="2700000" algn="tl">
                    <a:srgbClr val="000000">
                      <a:alpha val="43137"/>
                    </a:srgbClr>
                  </a:outerShdw>
                </a:effectLst>
                <a:cs typeface="Aharoni" pitchFamily="2" charset="-79"/>
              </a:rPr>
              <a:t>Are useless for what?</a:t>
            </a:r>
          </a:p>
          <a:p>
            <a:pPr marL="514350" indent="-514350" fontAlgn="t">
              <a:spcBef>
                <a:spcPts val="1200"/>
              </a:spcBef>
              <a:spcAft>
                <a:spcPts val="1200"/>
              </a:spcAft>
              <a:tabLst>
                <a:tab pos="628650" algn="l"/>
                <a:tab pos="1257300" algn="l"/>
              </a:tabLst>
            </a:pPr>
            <a:r>
              <a:rPr lang="en-US" sz="3600" dirty="0"/>
              <a:t>	</a:t>
            </a:r>
            <a:r>
              <a:rPr lang="en-US" sz="4000" dirty="0">
                <a:effectLst>
                  <a:outerShdw blurRad="38100" dist="38100" dir="2700000" algn="tl">
                    <a:srgbClr val="000000">
                      <a:alpha val="43137"/>
                    </a:srgbClr>
                  </a:outerShdw>
                </a:effectLst>
              </a:rPr>
              <a:t>They are </a:t>
            </a:r>
            <a:r>
              <a:rPr lang="en-US" sz="4400" b="1" dirty="0">
                <a:effectLst>
                  <a:outerShdw blurRad="38100" dist="38100" dir="2700000" algn="tl">
                    <a:srgbClr val="000000">
                      <a:alpha val="43137"/>
                    </a:srgbClr>
                  </a:outerShdw>
                </a:effectLst>
              </a:rPr>
              <a:t>USELESS</a:t>
            </a:r>
            <a:r>
              <a:rPr lang="en-US" sz="4000" dirty="0">
                <a:effectLst>
                  <a:outerShdw blurRad="38100" dist="38100" dir="2700000" algn="tl">
                    <a:srgbClr val="000000">
                      <a:alpha val="43137"/>
                    </a:srgbClr>
                  </a:outerShdw>
                </a:effectLst>
              </a:rPr>
              <a:t> to pay for “the wages                               of sin,” which is “death” </a:t>
            </a:r>
            <a:r>
              <a:rPr lang="en-US" sz="3600" dirty="0"/>
              <a:t>(Rom. 6:23);</a:t>
            </a:r>
            <a:endParaRPr lang="en-US" sz="4000" dirty="0"/>
          </a:p>
          <a:p>
            <a:pPr marL="514350" indent="-514350" fontAlgn="t">
              <a:spcBef>
                <a:spcPts val="1200"/>
              </a:spcBef>
              <a:spcAft>
                <a:spcPts val="1200"/>
              </a:spcAft>
              <a:tabLst>
                <a:tab pos="628650" algn="l"/>
                <a:tab pos="1257300" algn="l"/>
              </a:tabLst>
            </a:pPr>
            <a:r>
              <a:rPr lang="en-US" sz="4000" dirty="0"/>
              <a:t>	this is, eternal </a:t>
            </a:r>
            <a:r>
              <a:rPr lang="en-US" sz="4000" b="1" dirty="0"/>
              <a:t>separation</a:t>
            </a:r>
            <a:r>
              <a:rPr lang="en-US" sz="4000" dirty="0"/>
              <a:t> from God in hell.</a:t>
            </a:r>
          </a:p>
        </p:txBody>
      </p:sp>
      <p:pic>
        <p:nvPicPr>
          <p:cNvPr id="2" name="Picture 1">
            <a:extLst>
              <a:ext uri="{FF2B5EF4-FFF2-40B4-BE49-F238E27FC236}">
                <a16:creationId xmlns:a16="http://schemas.microsoft.com/office/drawing/2014/main" id="{4C41C70B-0984-A3C8-BF86-78D0D2571C81}"/>
              </a:ext>
            </a:extLst>
          </p:cNvPr>
          <p:cNvPicPr>
            <a:picLocks noChangeAspect="1"/>
          </p:cNvPicPr>
          <p:nvPr/>
        </p:nvPicPr>
        <p:blipFill>
          <a:blip r:embed="rId3"/>
          <a:stretch>
            <a:fillRect/>
          </a:stretch>
        </p:blipFill>
        <p:spPr>
          <a:xfrm>
            <a:off x="0" y="4063270"/>
            <a:ext cx="12192000" cy="2689629"/>
          </a:xfrm>
          <a:prstGeom prst="rect">
            <a:avLst/>
          </a:prstGeom>
        </p:spPr>
      </p:pic>
      <p:pic>
        <p:nvPicPr>
          <p:cNvPr id="20" name="Picture 19"/>
          <p:cNvPicPr preferRelativeResize="0">
            <a:picLocks/>
          </p:cNvPicPr>
          <p:nvPr/>
        </p:nvPicPr>
        <p:blipFill>
          <a:blip r:embed="rId4" cstate="print"/>
          <a:stretch>
            <a:fillRect/>
          </a:stretch>
        </p:blipFill>
        <p:spPr>
          <a:xfrm rot="205536">
            <a:off x="7359980" y="3558322"/>
            <a:ext cx="1215704" cy="153521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7" name="Picture 2" descr="C:\Users\cryun2\Documents\Imagenes 1\Budismo\Koeran Buddists.jpg"/>
          <p:cNvPicPr>
            <a:picLocks noChangeAspect="1" noChangeArrowheads="1"/>
          </p:cNvPicPr>
          <p:nvPr/>
        </p:nvPicPr>
        <p:blipFill>
          <a:blip r:embed="rId5" cstate="print"/>
          <a:srcRect/>
          <a:stretch>
            <a:fillRect/>
          </a:stretch>
        </p:blipFill>
        <p:spPr bwMode="auto">
          <a:xfrm rot="21298216">
            <a:off x="2346031" y="4696935"/>
            <a:ext cx="1082237" cy="164199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 name="Picture 18"/>
          <p:cNvPicPr preferRelativeResize="0">
            <a:picLocks noChangeArrowheads="1"/>
          </p:cNvPicPr>
          <p:nvPr/>
        </p:nvPicPr>
        <p:blipFill>
          <a:blip r:embed="rId6" cstate="print"/>
          <a:srcRect/>
          <a:stretch>
            <a:fillRect/>
          </a:stretch>
        </p:blipFill>
        <p:spPr bwMode="auto">
          <a:xfrm rot="1141103">
            <a:off x="8416392" y="4918970"/>
            <a:ext cx="1225225" cy="144637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Picture 17" descr="C:\Users\cryun2\Documents\Imagenes 1\Islam\Muslim man.tif"/>
          <p:cNvPicPr>
            <a:picLocks noChangeAspect="1" noChangeArrowheads="1"/>
          </p:cNvPicPr>
          <p:nvPr/>
        </p:nvPicPr>
        <p:blipFill>
          <a:blip r:embed="rId7" cstate="print"/>
          <a:srcRect/>
          <a:stretch>
            <a:fillRect/>
          </a:stretch>
        </p:blipFill>
        <p:spPr bwMode="auto">
          <a:xfrm rot="390907">
            <a:off x="4716465" y="4925680"/>
            <a:ext cx="1827416" cy="121776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Picture 2" descr="http://ts3.mm.bing.net/th?id=H.4681627240565442&amp;pid=15.1"/>
          <p:cNvPicPr>
            <a:picLocks noChangeAspect="1" noChangeArrowheads="1"/>
          </p:cNvPicPr>
          <p:nvPr/>
        </p:nvPicPr>
        <p:blipFill>
          <a:blip r:embed="rId8" cstate="print"/>
          <a:srcRect/>
          <a:stretch>
            <a:fillRect/>
          </a:stretch>
        </p:blipFill>
        <p:spPr bwMode="auto">
          <a:xfrm>
            <a:off x="12954000" y="-821182"/>
            <a:ext cx="3663391" cy="16423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Rectangle 8">
            <a:extLst>
              <a:ext uri="{FF2B5EF4-FFF2-40B4-BE49-F238E27FC236}">
                <a16:creationId xmlns:a16="http://schemas.microsoft.com/office/drawing/2014/main" id="{A3C5D047-DDE8-F8EA-C728-6F5BDAF8E69C}"/>
              </a:ext>
            </a:extLst>
          </p:cNvPr>
          <p:cNvSpPr/>
          <p:nvPr/>
        </p:nvSpPr>
        <p:spPr>
          <a:xfrm rot="356994">
            <a:off x="633924" y="2653985"/>
            <a:ext cx="3802830" cy="1107996"/>
          </a:xfrm>
          <a:custGeom>
            <a:avLst/>
            <a:gdLst>
              <a:gd name="connsiteX0" fmla="*/ 0 w 3802830"/>
              <a:gd name="connsiteY0" fmla="*/ 0 h 1107996"/>
              <a:gd name="connsiteX1" fmla="*/ 557748 w 3802830"/>
              <a:gd name="connsiteY1" fmla="*/ 0 h 1107996"/>
              <a:gd name="connsiteX2" fmla="*/ 1191553 w 3802830"/>
              <a:gd name="connsiteY2" fmla="*/ 0 h 1107996"/>
              <a:gd name="connsiteX3" fmla="*/ 1901415 w 3802830"/>
              <a:gd name="connsiteY3" fmla="*/ 0 h 1107996"/>
              <a:gd name="connsiteX4" fmla="*/ 2573248 w 3802830"/>
              <a:gd name="connsiteY4" fmla="*/ 0 h 1107996"/>
              <a:gd name="connsiteX5" fmla="*/ 3092968 w 3802830"/>
              <a:gd name="connsiteY5" fmla="*/ 0 h 1107996"/>
              <a:gd name="connsiteX6" fmla="*/ 3802830 w 3802830"/>
              <a:gd name="connsiteY6" fmla="*/ 0 h 1107996"/>
              <a:gd name="connsiteX7" fmla="*/ 3802830 w 3802830"/>
              <a:gd name="connsiteY7" fmla="*/ 553998 h 1107996"/>
              <a:gd name="connsiteX8" fmla="*/ 3802830 w 3802830"/>
              <a:gd name="connsiteY8" fmla="*/ 1107996 h 1107996"/>
              <a:gd name="connsiteX9" fmla="*/ 3130997 w 3802830"/>
              <a:gd name="connsiteY9" fmla="*/ 1107996 h 1107996"/>
              <a:gd name="connsiteX10" fmla="*/ 2421135 w 3802830"/>
              <a:gd name="connsiteY10" fmla="*/ 1107996 h 1107996"/>
              <a:gd name="connsiteX11" fmla="*/ 1711274 w 3802830"/>
              <a:gd name="connsiteY11" fmla="*/ 1107996 h 1107996"/>
              <a:gd name="connsiteX12" fmla="*/ 1191553 w 3802830"/>
              <a:gd name="connsiteY12" fmla="*/ 1107996 h 1107996"/>
              <a:gd name="connsiteX13" fmla="*/ 595777 w 3802830"/>
              <a:gd name="connsiteY13" fmla="*/ 1107996 h 1107996"/>
              <a:gd name="connsiteX14" fmla="*/ 0 w 3802830"/>
              <a:gd name="connsiteY14" fmla="*/ 1107996 h 1107996"/>
              <a:gd name="connsiteX15" fmla="*/ 0 w 3802830"/>
              <a:gd name="connsiteY15" fmla="*/ 531838 h 1107996"/>
              <a:gd name="connsiteX16" fmla="*/ 0 w 3802830"/>
              <a:gd name="connsiteY16"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2830" h="1107996" extrusionOk="0">
                <a:moveTo>
                  <a:pt x="0" y="0"/>
                </a:moveTo>
                <a:cubicBezTo>
                  <a:pt x="204163" y="-13737"/>
                  <a:pt x="384949" y="640"/>
                  <a:pt x="557748" y="0"/>
                </a:cubicBezTo>
                <a:cubicBezTo>
                  <a:pt x="730547" y="-640"/>
                  <a:pt x="969204" y="17485"/>
                  <a:pt x="1191553" y="0"/>
                </a:cubicBezTo>
                <a:cubicBezTo>
                  <a:pt x="1413903" y="-17485"/>
                  <a:pt x="1672959" y="24910"/>
                  <a:pt x="1901415" y="0"/>
                </a:cubicBezTo>
                <a:cubicBezTo>
                  <a:pt x="2129871" y="-24910"/>
                  <a:pt x="2375883" y="-18886"/>
                  <a:pt x="2573248" y="0"/>
                </a:cubicBezTo>
                <a:cubicBezTo>
                  <a:pt x="2770613" y="18886"/>
                  <a:pt x="2877870" y="-19852"/>
                  <a:pt x="3092968" y="0"/>
                </a:cubicBezTo>
                <a:cubicBezTo>
                  <a:pt x="3308066" y="19852"/>
                  <a:pt x="3480212" y="-9303"/>
                  <a:pt x="3802830" y="0"/>
                </a:cubicBezTo>
                <a:cubicBezTo>
                  <a:pt x="3828592" y="113781"/>
                  <a:pt x="3816178" y="314118"/>
                  <a:pt x="3802830" y="553998"/>
                </a:cubicBezTo>
                <a:cubicBezTo>
                  <a:pt x="3789482" y="793878"/>
                  <a:pt x="3828905" y="831772"/>
                  <a:pt x="3802830" y="1107996"/>
                </a:cubicBezTo>
                <a:cubicBezTo>
                  <a:pt x="3620786" y="1075745"/>
                  <a:pt x="3377883" y="1136510"/>
                  <a:pt x="3130997" y="1107996"/>
                </a:cubicBezTo>
                <a:cubicBezTo>
                  <a:pt x="2884111" y="1079482"/>
                  <a:pt x="2720378" y="1073037"/>
                  <a:pt x="2421135" y="1107996"/>
                </a:cubicBezTo>
                <a:cubicBezTo>
                  <a:pt x="2121892" y="1142955"/>
                  <a:pt x="2035812" y="1123374"/>
                  <a:pt x="1711274" y="1107996"/>
                </a:cubicBezTo>
                <a:cubicBezTo>
                  <a:pt x="1386736" y="1092618"/>
                  <a:pt x="1408422" y="1098010"/>
                  <a:pt x="1191553" y="1107996"/>
                </a:cubicBezTo>
                <a:cubicBezTo>
                  <a:pt x="974684" y="1117982"/>
                  <a:pt x="776418" y="1110655"/>
                  <a:pt x="595777" y="1107996"/>
                </a:cubicBezTo>
                <a:cubicBezTo>
                  <a:pt x="415136" y="1105337"/>
                  <a:pt x="263258" y="1112489"/>
                  <a:pt x="0" y="1107996"/>
                </a:cubicBezTo>
                <a:cubicBezTo>
                  <a:pt x="15539" y="879096"/>
                  <a:pt x="-3525" y="678264"/>
                  <a:pt x="0" y="531838"/>
                </a:cubicBezTo>
                <a:cubicBezTo>
                  <a:pt x="3525" y="385412"/>
                  <a:pt x="11948" y="143651"/>
                  <a:pt x="0" y="0"/>
                </a:cubicBezTo>
                <a:close/>
              </a:path>
            </a:pathLst>
          </a:custGeom>
          <a:noFill/>
          <a:ln w="28575">
            <a:noFill/>
            <a:extLst>
              <a:ext uri="{C807C97D-BFC1-408E-A445-0C87EB9F89A2}">
                <ask:lineSketchStyleProps xmlns:ask="http://schemas.microsoft.com/office/drawing/2018/sketchyshapes" sd="1293464957">
                  <a:prstGeom prst="rect">
                    <a:avLst/>
                  </a:prstGeom>
                  <ask:type>
                    <ask:lineSketchFreehand/>
                  </ask:type>
                </ask:lineSketchStyleProps>
              </a:ext>
            </a:extLst>
          </a:ln>
        </p:spPr>
        <p:style>
          <a:lnRef idx="1">
            <a:schemeClr val="dk1"/>
          </a:lnRef>
          <a:fillRef idx="3">
            <a:schemeClr val="dk1"/>
          </a:fillRef>
          <a:effectRef idx="2">
            <a:schemeClr val="dk1"/>
          </a:effectRef>
          <a:fontRef idx="minor">
            <a:schemeClr val="lt1"/>
          </a:fontRef>
        </p:style>
        <p:txBody>
          <a:bodyPr wrap="square" lIns="91440" tIns="45720" rIns="91440" bIns="45720">
            <a:spAutoFit/>
          </a:bodyPr>
          <a:lstStyle/>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DEATH</a:t>
            </a:r>
          </a:p>
        </p:txBody>
      </p:sp>
      <p:pic>
        <p:nvPicPr>
          <p:cNvPr id="8" name="Picture 7">
            <a:extLst>
              <a:ext uri="{FF2B5EF4-FFF2-40B4-BE49-F238E27FC236}">
                <a16:creationId xmlns:a16="http://schemas.microsoft.com/office/drawing/2014/main" id="{7638D4F7-FCD8-DAEC-BCA8-BF7DDD9573E7}"/>
              </a:ext>
            </a:extLst>
          </p:cNvPr>
          <p:cNvPicPr>
            <a:picLocks noChangeAspect="1"/>
          </p:cNvPicPr>
          <p:nvPr/>
        </p:nvPicPr>
        <p:blipFill>
          <a:blip r:embed="rId9">
            <a:extLst>
              <a:ext uri="{BEBA8EAE-BF5A-486C-A8C5-ECC9F3942E4B}">
                <a14:imgProps xmlns:a14="http://schemas.microsoft.com/office/drawing/2010/main">
                  <a14:imgLayer r:embed="rId10">
                    <a14:imgEffect>
                      <a14:artisticMarker/>
                    </a14:imgEffect>
                  </a14:imgLayer>
                </a14:imgProps>
              </a:ext>
            </a:extLst>
          </a:blip>
          <a:stretch>
            <a:fillRect/>
          </a:stretch>
        </p:blipFill>
        <p:spPr>
          <a:xfrm>
            <a:off x="457200" y="25849"/>
            <a:ext cx="3917145" cy="3930246"/>
          </a:xfrm>
          <a:prstGeom prst="rect">
            <a:avLst/>
          </a:prstGeom>
        </p:spPr>
      </p:pic>
      <p:pic>
        <p:nvPicPr>
          <p:cNvPr id="5" name="Picture 5" descr="http://ts4.mm.bing.net/th?id=H.4822411965434343&amp;pid=15.1"/>
          <p:cNvPicPr preferRelativeResize="0">
            <a:picLocks noChangeArrowheads="1"/>
          </p:cNvPicPr>
          <p:nvPr/>
        </p:nvPicPr>
        <p:blipFill>
          <a:blip r:embed="rId11" cstate="print">
            <a:alphaModFix amt="70000"/>
          </a:blip>
          <a:stretch>
            <a:fillRect/>
          </a:stretch>
        </p:blipFill>
        <p:spPr bwMode="auto">
          <a:xfrm>
            <a:off x="5592" y="-228600"/>
            <a:ext cx="12262607" cy="423779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1040"/>
                            </p:stCondLst>
                            <p:childTnLst>
                              <p:par>
                                <p:cTn id="9" presetID="10" presetClass="entr" presetSubtype="0" fill="hold" nodeType="afterEffect">
                                  <p:stCondLst>
                                    <p:cond delay="500"/>
                                  </p:stCondLst>
                                  <p:iterate type="lt">
                                    <p:tmPct val="12000"/>
                                  </p:iterate>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par>
                                <p:cTn id="12" presetID="16" presetClass="entr" presetSubtype="21" fill="hold" nodeType="withEffect">
                                  <p:stCondLst>
                                    <p:cond delay="125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225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iterate type="lt">
                                    <p:tmPct val="12000"/>
                                  </p:iterate>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500"/>
                                        <p:tgtEl>
                                          <p:spTgt spid="4">
                                            <p:txEl>
                                              <p:pRg st="2" end="2"/>
                                            </p:txEl>
                                          </p:spTgt>
                                        </p:tgtEl>
                                      </p:cBhvr>
                                    </p:animEffect>
                                  </p:childTnLst>
                                </p:cTn>
                              </p:par>
                              <p:par>
                                <p:cTn id="20" presetID="2" presetClass="entr" presetSubtype="8" fill="hold"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4" presetClass="entr" presetSubtype="16" fill="hold" nodeType="withEffect">
                                  <p:stCondLst>
                                    <p:cond delay="1250"/>
                                  </p:stCondLst>
                                  <p:childTnLst>
                                    <p:set>
                                      <p:cBhvr>
                                        <p:cTn id="25" dur="1" fill="hold">
                                          <p:stCondLst>
                                            <p:cond delay="0"/>
                                          </p:stCondLst>
                                        </p:cTn>
                                        <p:tgtEl>
                                          <p:spTgt spid="18"/>
                                        </p:tgtEl>
                                        <p:attrNameLst>
                                          <p:attrName>style.visibility</p:attrName>
                                        </p:attrNameLst>
                                      </p:cBhvr>
                                      <p:to>
                                        <p:strVal val="visible"/>
                                      </p:to>
                                    </p:set>
                                    <p:animEffect transition="in" filter="box(in)">
                                      <p:cBhvr>
                                        <p:cTn id="26" dur="1000"/>
                                        <p:tgtEl>
                                          <p:spTgt spid="18"/>
                                        </p:tgtEl>
                                      </p:cBhvr>
                                    </p:animEffect>
                                  </p:childTnLst>
                                </p:cTn>
                              </p:par>
                              <p:par>
                                <p:cTn id="27" presetID="4" presetClass="entr" presetSubtype="16" fill="hold" nodeType="withEffect">
                                  <p:stCondLst>
                                    <p:cond delay="1250"/>
                                  </p:stCondLst>
                                  <p:childTnLst>
                                    <p:set>
                                      <p:cBhvr>
                                        <p:cTn id="28" dur="1" fill="hold">
                                          <p:stCondLst>
                                            <p:cond delay="0"/>
                                          </p:stCondLst>
                                        </p:cTn>
                                        <p:tgtEl>
                                          <p:spTgt spid="19"/>
                                        </p:tgtEl>
                                        <p:attrNameLst>
                                          <p:attrName>style.visibility</p:attrName>
                                        </p:attrNameLst>
                                      </p:cBhvr>
                                      <p:to>
                                        <p:strVal val="visible"/>
                                      </p:to>
                                    </p:set>
                                    <p:animEffect transition="in" filter="box(in)">
                                      <p:cBhvr>
                                        <p:cTn id="29" dur="1000"/>
                                        <p:tgtEl>
                                          <p:spTgt spid="19"/>
                                        </p:tgtEl>
                                      </p:cBhvr>
                                    </p:animEffect>
                                  </p:childTnLst>
                                </p:cTn>
                              </p:par>
                              <p:par>
                                <p:cTn id="30" presetID="2" presetClass="entr" presetSubtype="2" fill="hold" nodeType="withEffect">
                                  <p:stCondLst>
                                    <p:cond delay="125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000" fill="hold"/>
                                        <p:tgtEl>
                                          <p:spTgt spid="20"/>
                                        </p:tgtEl>
                                        <p:attrNameLst>
                                          <p:attrName>ppt_x</p:attrName>
                                        </p:attrNameLst>
                                      </p:cBhvr>
                                      <p:tavLst>
                                        <p:tav tm="0">
                                          <p:val>
                                            <p:strVal val="1+#ppt_w/2"/>
                                          </p:val>
                                        </p:tav>
                                        <p:tav tm="100000">
                                          <p:val>
                                            <p:strVal val="#ppt_x"/>
                                          </p:val>
                                        </p:tav>
                                      </p:tavLst>
                                    </p:anim>
                                    <p:anim calcmode="lin" valueType="num">
                                      <p:cBhvr additive="base">
                                        <p:cTn id="33" dur="2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iterate type="lt">
                                    <p:tmPct val="12000"/>
                                  </p:iterate>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500"/>
                                        <p:tgtEl>
                                          <p:spTgt spid="4">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iterate type="lt">
                                    <p:tmPct val="12000"/>
                                  </p:iterate>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500"/>
                                        <p:tgtEl>
                                          <p:spTgt spid="4">
                                            <p:txEl>
                                              <p:pRg st="4" end="4"/>
                                            </p:txEl>
                                          </p:spTgt>
                                        </p:tgtEl>
                                      </p:cBhvr>
                                    </p:animEffect>
                                  </p:childTnLst>
                                </p:cTn>
                              </p:par>
                              <p:par>
                                <p:cTn id="44" presetID="10" presetClass="exit" presetSubtype="0" fill="hold" nodeType="withEffect">
                                  <p:stCondLst>
                                    <p:cond delay="0"/>
                                  </p:stCondLst>
                                  <p:childTnLst>
                                    <p:animEffect transition="out" filter="fade">
                                      <p:cBhvr>
                                        <p:cTn id="45" dur="500"/>
                                        <p:tgtEl>
                                          <p:spTgt spid="2"/>
                                        </p:tgtEl>
                                      </p:cBhvr>
                                    </p:animEffect>
                                    <p:set>
                                      <p:cBhvr>
                                        <p:cTn id="46" dur="1" fill="hold">
                                          <p:stCondLst>
                                            <p:cond delay="499"/>
                                          </p:stCondLst>
                                        </p:cTn>
                                        <p:tgtEl>
                                          <p:spTgt spid="2"/>
                                        </p:tgtEl>
                                        <p:attrNameLst>
                                          <p:attrName>style.visibility</p:attrName>
                                        </p:attrNameLst>
                                      </p:cBhvr>
                                      <p:to>
                                        <p:strVal val="hidden"/>
                                      </p:to>
                                    </p:set>
                                  </p:childTnLst>
                                </p:cTn>
                              </p:par>
                              <p:par>
                                <p:cTn id="47" presetID="10" presetClass="exit" presetSubtype="0" fill="hold" grpId="0" nodeType="withEffect">
                                  <p:stCondLst>
                                    <p:cond delay="0"/>
                                  </p:stCondLst>
                                  <p:iterate type="lt">
                                    <p:tmPct val="0"/>
                                  </p:iterate>
                                  <p:childTnLst>
                                    <p:animEffect transition="out" filter="fade">
                                      <p:cBhvr>
                                        <p:cTn id="48" dur="500"/>
                                        <p:tgtEl>
                                          <p:spTgt spid="4">
                                            <p:txEl>
                                              <p:pRg st="0" end="0"/>
                                            </p:txEl>
                                          </p:spTgt>
                                        </p:tgtEl>
                                      </p:cBhvr>
                                    </p:animEffect>
                                    <p:set>
                                      <p:cBhvr>
                                        <p:cTn id="49" dur="1" fill="hold">
                                          <p:stCondLst>
                                            <p:cond delay="499"/>
                                          </p:stCondLst>
                                        </p:cTn>
                                        <p:tgtEl>
                                          <p:spTgt spid="4">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iterate type="lt">
                                    <p:tmPct val="0"/>
                                  </p:iterate>
                                  <p:childTnLst>
                                    <p:animEffect transition="out" filter="fade">
                                      <p:cBhvr>
                                        <p:cTn id="51" dur="500"/>
                                        <p:tgtEl>
                                          <p:spTgt spid="4">
                                            <p:txEl>
                                              <p:pRg st="1" end="1"/>
                                            </p:txEl>
                                          </p:spTgt>
                                        </p:tgtEl>
                                      </p:cBhvr>
                                    </p:animEffect>
                                    <p:set>
                                      <p:cBhvr>
                                        <p:cTn id="52" dur="1" fill="hold">
                                          <p:stCondLst>
                                            <p:cond delay="499"/>
                                          </p:stCondLst>
                                        </p:cTn>
                                        <p:tgtEl>
                                          <p:spTgt spid="4">
                                            <p:txEl>
                                              <p:pRg st="1" end="1"/>
                                            </p:txEl>
                                          </p:spTgt>
                                        </p:tgtEl>
                                        <p:attrNameLst>
                                          <p:attrName>style.visibility</p:attrName>
                                        </p:attrNameLst>
                                      </p:cBhvr>
                                      <p:to>
                                        <p:strVal val="hidden"/>
                                      </p:to>
                                    </p:set>
                                  </p:childTnLst>
                                </p:cTn>
                              </p:par>
                              <p:par>
                                <p:cTn id="53" presetID="10" presetClass="exit" presetSubtype="0" fill="hold" grpId="0" nodeType="withEffect">
                                  <p:stCondLst>
                                    <p:cond delay="0"/>
                                  </p:stCondLst>
                                  <p:iterate type="lt">
                                    <p:tmPct val="0"/>
                                  </p:iterate>
                                  <p:childTnLst>
                                    <p:animEffect transition="out" filter="fade">
                                      <p:cBhvr>
                                        <p:cTn id="54" dur="500"/>
                                        <p:tgtEl>
                                          <p:spTgt spid="4">
                                            <p:txEl>
                                              <p:pRg st="2" end="2"/>
                                            </p:txEl>
                                          </p:spTgt>
                                        </p:tgtEl>
                                      </p:cBhvr>
                                    </p:animEffect>
                                    <p:set>
                                      <p:cBhvr>
                                        <p:cTn id="55" dur="1" fill="hold">
                                          <p:stCondLst>
                                            <p:cond delay="499"/>
                                          </p:stCondLst>
                                        </p:cTn>
                                        <p:tgtEl>
                                          <p:spTgt spid="4">
                                            <p:txEl>
                                              <p:pRg st="2" end="2"/>
                                            </p:txEl>
                                          </p:spTgt>
                                        </p:tgtEl>
                                        <p:attrNameLst>
                                          <p:attrName>style.visibility</p:attrName>
                                        </p:attrNameLst>
                                      </p:cBhvr>
                                      <p:to>
                                        <p:strVal val="hidden"/>
                                      </p:to>
                                    </p:set>
                                  </p:childTnLst>
                                </p:cTn>
                              </p:par>
                              <p:par>
                                <p:cTn id="56" presetID="10" presetClass="exit" presetSubtype="0" fill="hold" grpId="0" nodeType="withEffect">
                                  <p:stCondLst>
                                    <p:cond delay="0"/>
                                  </p:stCondLst>
                                  <p:iterate type="lt">
                                    <p:tmPct val="0"/>
                                  </p:iterate>
                                  <p:childTnLst>
                                    <p:animEffect transition="out" filter="fade">
                                      <p:cBhvr>
                                        <p:cTn id="57" dur="500"/>
                                        <p:tgtEl>
                                          <p:spTgt spid="4">
                                            <p:txEl>
                                              <p:pRg st="3" end="3"/>
                                            </p:txEl>
                                          </p:spTgt>
                                        </p:tgtEl>
                                      </p:cBhvr>
                                    </p:animEffect>
                                    <p:set>
                                      <p:cBhvr>
                                        <p:cTn id="58" dur="1" fill="hold">
                                          <p:stCondLst>
                                            <p:cond delay="499"/>
                                          </p:stCondLst>
                                        </p:cTn>
                                        <p:tgtEl>
                                          <p:spTgt spid="4">
                                            <p:txEl>
                                              <p:pRg st="3" end="3"/>
                                            </p:txEl>
                                          </p:spTgt>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9"/>
                                        </p:tgtEl>
                                      </p:cBhvr>
                                    </p:animEffect>
                                    <p:set>
                                      <p:cBhvr>
                                        <p:cTn id="64" dur="1" fill="hold">
                                          <p:stCondLst>
                                            <p:cond delay="499"/>
                                          </p:stCondLst>
                                        </p:cTn>
                                        <p:tgtEl>
                                          <p:spTgt spid="19"/>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par>
                                <p:cTn id="68" presetID="3" presetClass="exit" presetSubtype="10" fill="hold" nodeType="withEffect">
                                  <p:stCondLst>
                                    <p:cond delay="0"/>
                                  </p:stCondLst>
                                  <p:childTnLst>
                                    <p:animEffect transition="out" filter="blinds(horizontal)">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par>
                                <p:cTn id="74" presetID="2" presetClass="entr" presetSubtype="2"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4750" fill="hold"/>
                                        <p:tgtEl>
                                          <p:spTgt spid="8"/>
                                        </p:tgtEl>
                                        <p:attrNameLst>
                                          <p:attrName>ppt_x</p:attrName>
                                        </p:attrNameLst>
                                      </p:cBhvr>
                                      <p:tavLst>
                                        <p:tav tm="0">
                                          <p:val>
                                            <p:strVal val="1+#ppt_w/2"/>
                                          </p:val>
                                        </p:tav>
                                        <p:tav tm="100000">
                                          <p:val>
                                            <p:strVal val="#ppt_x"/>
                                          </p:val>
                                        </p:tav>
                                      </p:tavLst>
                                    </p:anim>
                                    <p:anim calcmode="lin" valueType="num">
                                      <p:cBhvr additive="base">
                                        <p:cTn id="77" dur="4750" fill="hold"/>
                                        <p:tgtEl>
                                          <p:spTgt spid="8"/>
                                        </p:tgtEl>
                                        <p:attrNameLst>
                                          <p:attrName>ppt_y</p:attrName>
                                        </p:attrNameLst>
                                      </p:cBhvr>
                                      <p:tavLst>
                                        <p:tav tm="0">
                                          <p:val>
                                            <p:strVal val="#ppt_y"/>
                                          </p:val>
                                        </p:tav>
                                        <p:tav tm="100000">
                                          <p:val>
                                            <p:strVal val="#ppt_y"/>
                                          </p:val>
                                        </p:tav>
                                      </p:tavLst>
                                    </p:anim>
                                  </p:childTnLst>
                                </p:cTn>
                              </p:par>
                              <p:par>
                                <p:cTn id="78" presetID="10" presetClass="entr" presetSubtype="0" fill="hold" grpId="0" nodeType="withEffect">
                                  <p:stCondLst>
                                    <p:cond delay="40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1500"/>
                                        <p:tgtEl>
                                          <p:spTgt spid="9"/>
                                        </p:tgtEl>
                                      </p:cBhvr>
                                    </p:animEffect>
                                  </p:childTnLst>
                                </p:cTn>
                              </p:par>
                              <p:par>
                                <p:cTn id="81" presetID="32" presetClass="emph" presetSubtype="0" repeatCount="indefinite" fill="hold" grpId="1" nodeType="withEffect">
                                  <p:stCondLst>
                                    <p:cond delay="4000"/>
                                  </p:stCondLst>
                                  <p:childTnLst>
                                    <p:animRot by="120000">
                                      <p:cBhvr>
                                        <p:cTn id="82" dur="225" fill="hold">
                                          <p:stCondLst>
                                            <p:cond delay="0"/>
                                          </p:stCondLst>
                                        </p:cTn>
                                        <p:tgtEl>
                                          <p:spTgt spid="9"/>
                                        </p:tgtEl>
                                        <p:attrNameLst>
                                          <p:attrName>r</p:attrName>
                                        </p:attrNameLst>
                                      </p:cBhvr>
                                    </p:animRot>
                                    <p:animRot by="-240000">
                                      <p:cBhvr>
                                        <p:cTn id="83" dur="450" fill="hold">
                                          <p:stCondLst>
                                            <p:cond delay="450"/>
                                          </p:stCondLst>
                                        </p:cTn>
                                        <p:tgtEl>
                                          <p:spTgt spid="9"/>
                                        </p:tgtEl>
                                        <p:attrNameLst>
                                          <p:attrName>r</p:attrName>
                                        </p:attrNameLst>
                                      </p:cBhvr>
                                    </p:animRot>
                                    <p:animRot by="240000">
                                      <p:cBhvr>
                                        <p:cTn id="84" dur="450" fill="hold">
                                          <p:stCondLst>
                                            <p:cond delay="900"/>
                                          </p:stCondLst>
                                        </p:cTn>
                                        <p:tgtEl>
                                          <p:spTgt spid="9"/>
                                        </p:tgtEl>
                                        <p:attrNameLst>
                                          <p:attrName>r</p:attrName>
                                        </p:attrNameLst>
                                      </p:cBhvr>
                                    </p:animRot>
                                    <p:animRot by="-240000">
                                      <p:cBhvr>
                                        <p:cTn id="85" dur="450" fill="hold">
                                          <p:stCondLst>
                                            <p:cond delay="1350"/>
                                          </p:stCondLst>
                                        </p:cTn>
                                        <p:tgtEl>
                                          <p:spTgt spid="9"/>
                                        </p:tgtEl>
                                        <p:attrNameLst>
                                          <p:attrName>r</p:attrName>
                                        </p:attrNameLst>
                                      </p:cBhvr>
                                    </p:animRot>
                                    <p:animRot by="120000">
                                      <p:cBhvr>
                                        <p:cTn id="86" dur="450" fill="hold">
                                          <p:stCondLst>
                                            <p:cond delay="1800"/>
                                          </p:stCondLst>
                                        </p:cTn>
                                        <p:tgtEl>
                                          <p:spTgt spid="9"/>
                                        </p:tgtEl>
                                        <p:attrNameLst>
                                          <p:attrName>r</p:attrName>
                                        </p:attrNameLst>
                                      </p:cBhvr>
                                    </p:animRo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iterate type="lt">
                                    <p:tmPct val="12000"/>
                                  </p:iterate>
                                  <p:childTnLst>
                                    <p:set>
                                      <p:cBhvr>
                                        <p:cTn id="90" dur="1" fill="hold">
                                          <p:stCondLst>
                                            <p:cond delay="0"/>
                                          </p:stCondLst>
                                        </p:cTn>
                                        <p:tgtEl>
                                          <p:spTgt spid="4">
                                            <p:txEl>
                                              <p:pRg st="5" end="5"/>
                                            </p:txEl>
                                          </p:spTgt>
                                        </p:tgtEl>
                                        <p:attrNameLst>
                                          <p:attrName>style.visibility</p:attrName>
                                        </p:attrNameLst>
                                      </p:cBhvr>
                                      <p:to>
                                        <p:strVal val="visible"/>
                                      </p:to>
                                    </p:set>
                                    <p:animEffect transition="in" filter="fade">
                                      <p:cBhvr>
                                        <p:cTn id="91" dur="500"/>
                                        <p:tgtEl>
                                          <p:spTgt spid="4">
                                            <p:txEl>
                                              <p:pRg st="5" end="5"/>
                                            </p:txEl>
                                          </p:spTgt>
                                        </p:tgtEl>
                                      </p:cBhvr>
                                    </p:animEffect>
                                  </p:childTnLst>
                                </p:cTn>
                              </p:par>
                              <p:par>
                                <p:cTn id="92" presetID="16" presetClass="entr" presetSubtype="21" fill="hold" nodeType="withEffect">
                                  <p:stCondLst>
                                    <p:cond delay="750"/>
                                  </p:stCondLst>
                                  <p:childTnLst>
                                    <p:set>
                                      <p:cBhvr>
                                        <p:cTn id="93" dur="1" fill="hold">
                                          <p:stCondLst>
                                            <p:cond delay="0"/>
                                          </p:stCondLst>
                                        </p:cTn>
                                        <p:tgtEl>
                                          <p:spTgt spid="5"/>
                                        </p:tgtEl>
                                        <p:attrNameLst>
                                          <p:attrName>style.visibility</p:attrName>
                                        </p:attrNameLst>
                                      </p:cBhvr>
                                      <p:to>
                                        <p:strVal val="visible"/>
                                      </p:to>
                                    </p:set>
                                    <p:animEffect transition="in" filter="barn(inVertical)">
                                      <p:cBhvr>
                                        <p:cTn id="94"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9" grpId="0"/>
      <p:bldP spid="9"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uple of people walking in the snow&#10;&#10;AI-generated content may be incorrect.">
            <a:extLst>
              <a:ext uri="{FF2B5EF4-FFF2-40B4-BE49-F238E27FC236}">
                <a16:creationId xmlns:a16="http://schemas.microsoft.com/office/drawing/2014/main" id="{9963CE03-8C8C-7B8E-CC2A-BB070A650E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 y="0"/>
            <a:ext cx="12877800" cy="6858000"/>
          </a:xfrm>
          <a:prstGeom prst="rect">
            <a:avLst/>
          </a:prstGeom>
        </p:spPr>
      </p:pic>
      <p:sp>
        <p:nvSpPr>
          <p:cNvPr id="6" name="Rectangle 5">
            <a:extLst>
              <a:ext uri="{FF2B5EF4-FFF2-40B4-BE49-F238E27FC236}">
                <a16:creationId xmlns:a16="http://schemas.microsoft.com/office/drawing/2014/main" id="{5B362A5F-3DDA-E052-18AE-288987E4EEE8}"/>
              </a:ext>
            </a:extLst>
          </p:cNvPr>
          <p:cNvSpPr/>
          <p:nvPr/>
        </p:nvSpPr>
        <p:spPr bwMode="auto">
          <a:xfrm>
            <a:off x="-1371600" y="-266700"/>
            <a:ext cx="14401800" cy="7696200"/>
          </a:xfrm>
          <a:prstGeom prst="rect">
            <a:avLst/>
          </a:prstGeom>
          <a:solidFill>
            <a:srgbClr val="0D0D0D">
              <a:alpha val="52941"/>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3" name="Content Placeholder 2">
            <a:extLst>
              <a:ext uri="{FF2B5EF4-FFF2-40B4-BE49-F238E27FC236}">
                <a16:creationId xmlns:a16="http://schemas.microsoft.com/office/drawing/2014/main" id="{E040F4BB-E0D0-BA8E-4197-856A44D94604}"/>
              </a:ext>
            </a:extLst>
          </p:cNvPr>
          <p:cNvSpPr>
            <a:spLocks noGrp="1"/>
          </p:cNvSpPr>
          <p:nvPr>
            <p:ph idx="1"/>
          </p:nvPr>
        </p:nvSpPr>
        <p:spPr>
          <a:xfrm>
            <a:off x="609600" y="533400"/>
            <a:ext cx="11201400" cy="5791200"/>
          </a:xfrm>
        </p:spPr>
        <p:txBody>
          <a:bodyPr>
            <a:normAutofit fontScale="92500" lnSpcReduction="10000"/>
          </a:bodyPr>
          <a:lstStyle/>
          <a:p>
            <a:pPr marL="0" indent="0">
              <a:lnSpc>
                <a:spcPct val="115000"/>
              </a:lnSpc>
              <a:buNone/>
            </a:pPr>
            <a:r>
              <a:rPr lang="en-US" sz="4400" dirty="0">
                <a:solidFill>
                  <a:schemeClr val="bg1"/>
                </a:solidFill>
              </a:rPr>
              <a:t>I should end it here, right?</a:t>
            </a:r>
          </a:p>
          <a:p>
            <a:pPr marL="0" indent="0">
              <a:lnSpc>
                <a:spcPct val="115000"/>
              </a:lnSpc>
              <a:buNone/>
            </a:pPr>
            <a:endParaRPr lang="en-US" sz="1800" dirty="0">
              <a:solidFill>
                <a:schemeClr val="bg1"/>
              </a:solidFill>
            </a:endParaRPr>
          </a:p>
          <a:p>
            <a:pPr marL="0" indent="0">
              <a:lnSpc>
                <a:spcPct val="115000"/>
              </a:lnSpc>
              <a:buNone/>
            </a:pPr>
            <a:r>
              <a:rPr lang="en-US" sz="4400" dirty="0">
                <a:solidFill>
                  <a:schemeClr val="bg1"/>
                </a:solidFill>
              </a:rPr>
              <a:t>But I can’t because I need                                                     to raise this question: </a:t>
            </a:r>
          </a:p>
          <a:p>
            <a:pPr marL="0" indent="0">
              <a:lnSpc>
                <a:spcPct val="115000"/>
              </a:lnSpc>
              <a:buNone/>
            </a:pPr>
            <a:r>
              <a:rPr lang="en-US" sz="4400" b="1" dirty="0">
                <a:solidFill>
                  <a:schemeClr val="bg1"/>
                </a:solidFill>
              </a:rPr>
              <a:t>“ARE ALL RELIGIONS                                      ENTIRELY USELESS?</a:t>
            </a:r>
          </a:p>
          <a:p>
            <a:pPr marL="0" indent="0">
              <a:lnSpc>
                <a:spcPct val="115000"/>
              </a:lnSpc>
              <a:buNone/>
            </a:pPr>
            <a:endParaRPr lang="en-US" sz="1800" b="1" dirty="0">
              <a:solidFill>
                <a:schemeClr val="bg1"/>
              </a:solidFill>
            </a:endParaRPr>
          </a:p>
          <a:p>
            <a:pPr marL="0" indent="0">
              <a:lnSpc>
                <a:spcPct val="115000"/>
              </a:lnSpc>
              <a:buNone/>
            </a:pPr>
            <a:r>
              <a:rPr lang="en-US" sz="4400" dirty="0">
                <a:solidFill>
                  <a:schemeClr val="bg1"/>
                </a:solidFill>
              </a:rPr>
              <a:t>I will share the part in my blog that                          made that reader quite disagreeable!</a:t>
            </a:r>
          </a:p>
        </p:txBody>
      </p:sp>
      <p:pic>
        <p:nvPicPr>
          <p:cNvPr id="7" name="Picture 6">
            <a:extLst>
              <a:ext uri="{FF2B5EF4-FFF2-40B4-BE49-F238E27FC236}">
                <a16:creationId xmlns:a16="http://schemas.microsoft.com/office/drawing/2014/main" id="{F4E8B99C-FF2B-4855-09DC-4EFA44266BCE}"/>
              </a:ext>
            </a:extLst>
          </p:cNvPr>
          <p:cNvPicPr>
            <a:picLocks noChangeAspect="1"/>
          </p:cNvPicPr>
          <p:nvPr/>
        </p:nvPicPr>
        <p:blipFill>
          <a:blip r:embed="rId3"/>
          <a:stretch>
            <a:fillRect/>
          </a:stretch>
        </p:blipFill>
        <p:spPr>
          <a:xfrm>
            <a:off x="9183350" y="3971180"/>
            <a:ext cx="2729667" cy="2133600"/>
          </a:xfrm>
          <a:prstGeom prst="rect">
            <a:avLst/>
          </a:prstGeom>
        </p:spPr>
      </p:pic>
    </p:spTree>
    <p:extLst>
      <p:ext uri="{BB962C8B-B14F-4D97-AF65-F5344CB8AC3E}">
        <p14:creationId xmlns:p14="http://schemas.microsoft.com/office/powerpoint/2010/main" val="898380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6" presetClass="emph" presetSubtype="0" repeatCount="indefinite" fill="hold" nodeType="withEffect">
                                  <p:stCondLst>
                                    <p:cond delay="0"/>
                                  </p:stCondLst>
                                  <p:childTnLst>
                                    <p:animScale>
                                      <p:cBhvr>
                                        <p:cTn id="9" dur="22250" fill="hold"/>
                                        <p:tgtEl>
                                          <p:spTgt spid="5"/>
                                        </p:tgtEl>
                                      </p:cBhvr>
                                      <p:by x="150000" y="150000"/>
                                    </p:animScale>
                                  </p:childTnLst>
                                </p:cTn>
                              </p:par>
                              <p:par>
                                <p:cTn id="10" presetID="10" presetClass="entr" presetSubtype="0" fill="hold" nodeType="withEffect">
                                  <p:stCondLst>
                                    <p:cond delay="0"/>
                                  </p:stCondLst>
                                  <p:iterate type="lt">
                                    <p:tmPct val="12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8" presetID="10" presetClass="entr" presetSubtype="0" fill="hold" nodeType="withEffect">
                                  <p:stCondLst>
                                    <p:cond delay="2750"/>
                                  </p:stCondLst>
                                  <p:iterate type="lt">
                                    <p:tmPct val="12000"/>
                                  </p:iterate>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par>
                                <p:cTn id="21" presetID="6" presetClass="emph" presetSubtype="0" fill="hold" nodeType="withEffect">
                                  <p:stCondLst>
                                    <p:cond delay="3250"/>
                                  </p:stCondLst>
                                  <p:iterate type="lt">
                                    <p:tmPct val="0"/>
                                  </p:iterate>
                                  <p:childTnLst>
                                    <p:animScale>
                                      <p:cBhvr>
                                        <p:cTn id="22" dur="2000" fill="hold"/>
                                        <p:tgtEl>
                                          <p:spTgt spid="3">
                                            <p:txEl>
                                              <p:pRg st="3" end="3"/>
                                            </p:txEl>
                                          </p:spTgt>
                                        </p:tgtEl>
                                      </p:cBhvr>
                                      <p:by x="100000" y="15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iterate type="lt">
                                    <p:tmPct val="12000"/>
                                  </p:iterate>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par>
                                <p:cTn id="28" presetID="2" presetClass="entr" presetSubtype="2" fill="hold" nodeType="withEffect">
                                  <p:stCondLst>
                                    <p:cond delay="10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2000" fill="hold"/>
                                        <p:tgtEl>
                                          <p:spTgt spid="7"/>
                                        </p:tgtEl>
                                        <p:attrNameLst>
                                          <p:attrName>ppt_x</p:attrName>
                                        </p:attrNameLst>
                                      </p:cBhvr>
                                      <p:tavLst>
                                        <p:tav tm="0">
                                          <p:val>
                                            <p:strVal val="1+#ppt_w/2"/>
                                          </p:val>
                                        </p:tav>
                                        <p:tav tm="100000">
                                          <p:val>
                                            <p:strVal val="#ppt_x"/>
                                          </p:val>
                                        </p:tav>
                                      </p:tavLst>
                                    </p:anim>
                                    <p:anim calcmode="lin" valueType="num">
                                      <p:cBhvr additive="base">
                                        <p:cTn id="31"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E4A93-5710-46A3-9AC6-ADE27D258A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E1A37C6-2A8D-3207-CC9D-C24696F2BA31}"/>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7C509459-B047-7520-07C6-DB7CD6188FA1}"/>
              </a:ext>
            </a:extLst>
          </p:cNvPr>
          <p:cNvPicPr>
            <a:picLocks noChangeAspect="1"/>
          </p:cNvPicPr>
          <p:nvPr/>
        </p:nvPicPr>
        <p:blipFill>
          <a:blip r:embed="rId2"/>
          <a:srcRect l="1875"/>
          <a:stretch>
            <a:fillRect/>
          </a:stretch>
        </p:blipFill>
        <p:spPr>
          <a:xfrm>
            <a:off x="1" y="-152400"/>
            <a:ext cx="12241968" cy="7017689"/>
          </a:xfrm>
          <a:prstGeom prst="rect">
            <a:avLst/>
          </a:prstGeom>
        </p:spPr>
      </p:pic>
      <p:sp>
        <p:nvSpPr>
          <p:cNvPr id="6" name="Rectangle 5">
            <a:extLst>
              <a:ext uri="{FF2B5EF4-FFF2-40B4-BE49-F238E27FC236}">
                <a16:creationId xmlns:a16="http://schemas.microsoft.com/office/drawing/2014/main" id="{6A70D8AE-852B-A72F-4EF1-A5046C17C255}"/>
              </a:ext>
            </a:extLst>
          </p:cNvPr>
          <p:cNvSpPr/>
          <p:nvPr/>
        </p:nvSpPr>
        <p:spPr>
          <a:xfrm>
            <a:off x="457200" y="3505200"/>
            <a:ext cx="9372600" cy="1015663"/>
          </a:xfrm>
          <a:prstGeom prst="rect">
            <a:avLst/>
          </a:prstGeom>
          <a:noFill/>
        </p:spPr>
        <p:txBody>
          <a:bodyPr wrap="square" lIns="91440" tIns="45720" rIns="91440" bIns="45720">
            <a:spAutoFit/>
          </a:bodyPr>
          <a:lstStyle/>
          <a:p>
            <a:pPr algn="ctr"/>
            <a:r>
              <a:rPr lang="en-US" sz="6000" b="1" cap="none" spc="0" dirty="0">
                <a:ln w="0"/>
                <a:solidFill>
                  <a:schemeClr val="bg1"/>
                </a:solidFill>
                <a:effectLst>
                  <a:outerShdw blurRad="38100" dist="19050" dir="2700000" algn="tl" rotWithShape="0">
                    <a:schemeClr val="dk1">
                      <a:alpha val="40000"/>
                    </a:schemeClr>
                  </a:outerShdw>
                </a:effectLst>
              </a:rPr>
              <a:t>What was said earlier …</a:t>
            </a:r>
          </a:p>
        </p:txBody>
      </p:sp>
      <p:pic>
        <p:nvPicPr>
          <p:cNvPr id="12" name="Picture 11">
            <a:extLst>
              <a:ext uri="{FF2B5EF4-FFF2-40B4-BE49-F238E27FC236}">
                <a16:creationId xmlns:a16="http://schemas.microsoft.com/office/drawing/2014/main" id="{F23971AE-83D9-56F2-2A20-31AB0B7AE1F6}"/>
              </a:ext>
            </a:extLst>
          </p:cNvPr>
          <p:cNvPicPr>
            <a:picLocks noChangeAspect="1"/>
          </p:cNvPicPr>
          <p:nvPr/>
        </p:nvPicPr>
        <p:blipFill>
          <a:blip r:embed="rId3"/>
          <a:stretch>
            <a:fillRect/>
          </a:stretch>
        </p:blipFill>
        <p:spPr>
          <a:xfrm>
            <a:off x="36576" y="365760"/>
            <a:ext cx="4735275" cy="1143000"/>
          </a:xfrm>
          <a:prstGeom prst="rect">
            <a:avLst/>
          </a:prstGeom>
        </p:spPr>
      </p:pic>
      <p:pic>
        <p:nvPicPr>
          <p:cNvPr id="10" name="Picture 9">
            <a:extLst>
              <a:ext uri="{FF2B5EF4-FFF2-40B4-BE49-F238E27FC236}">
                <a16:creationId xmlns:a16="http://schemas.microsoft.com/office/drawing/2014/main" id="{317CE48E-1215-FCE6-64AB-940E3663B32B}"/>
              </a:ext>
            </a:extLst>
          </p:cNvPr>
          <p:cNvPicPr preferRelativeResize="0">
            <a:picLocks/>
          </p:cNvPicPr>
          <p:nvPr/>
        </p:nvPicPr>
        <p:blipFill>
          <a:blip r:embed="rId4"/>
          <a:stretch>
            <a:fillRect/>
          </a:stretch>
        </p:blipFill>
        <p:spPr>
          <a:xfrm>
            <a:off x="-26201" y="1524000"/>
            <a:ext cx="4798051" cy="1557527"/>
          </a:xfrm>
          <a:custGeom>
            <a:avLst/>
            <a:gdLst>
              <a:gd name="connsiteX0" fmla="*/ 0 w 4798051"/>
              <a:gd name="connsiteY0" fmla="*/ 0 h 1557527"/>
              <a:gd name="connsiteX1" fmla="*/ 4798051 w 4798051"/>
              <a:gd name="connsiteY1" fmla="*/ 0 h 1557527"/>
              <a:gd name="connsiteX2" fmla="*/ 4798051 w 4798051"/>
              <a:gd name="connsiteY2" fmla="*/ 1557527 h 1557527"/>
              <a:gd name="connsiteX3" fmla="*/ 0 w 4798051"/>
              <a:gd name="connsiteY3" fmla="*/ 1557527 h 1557527"/>
              <a:gd name="connsiteX4" fmla="*/ 0 w 4798051"/>
              <a:gd name="connsiteY4" fmla="*/ 0 h 1557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8051" h="1557527" fill="none" extrusionOk="0">
                <a:moveTo>
                  <a:pt x="0" y="0"/>
                </a:moveTo>
                <a:cubicBezTo>
                  <a:pt x="1668959" y="-33775"/>
                  <a:pt x="3570742" y="138873"/>
                  <a:pt x="4798051" y="0"/>
                </a:cubicBezTo>
                <a:cubicBezTo>
                  <a:pt x="4707071" y="768793"/>
                  <a:pt x="4675590" y="1336712"/>
                  <a:pt x="4798051" y="1557527"/>
                </a:cubicBezTo>
                <a:cubicBezTo>
                  <a:pt x="3884105" y="1420197"/>
                  <a:pt x="1644047" y="1419671"/>
                  <a:pt x="0" y="1557527"/>
                </a:cubicBezTo>
                <a:cubicBezTo>
                  <a:pt x="-117842" y="1264225"/>
                  <a:pt x="78234" y="449728"/>
                  <a:pt x="0" y="0"/>
                </a:cubicBezTo>
                <a:close/>
              </a:path>
              <a:path w="4798051" h="1557527" stroke="0" extrusionOk="0">
                <a:moveTo>
                  <a:pt x="0" y="0"/>
                </a:moveTo>
                <a:cubicBezTo>
                  <a:pt x="1791798" y="-101487"/>
                  <a:pt x="3234504" y="-162162"/>
                  <a:pt x="4798051" y="0"/>
                </a:cubicBezTo>
                <a:cubicBezTo>
                  <a:pt x="4913135" y="603504"/>
                  <a:pt x="4732195" y="1375386"/>
                  <a:pt x="4798051" y="1557527"/>
                </a:cubicBezTo>
                <a:cubicBezTo>
                  <a:pt x="3649991" y="1607592"/>
                  <a:pt x="906838" y="1399078"/>
                  <a:pt x="0" y="1557527"/>
                </a:cubicBezTo>
                <a:cubicBezTo>
                  <a:pt x="97191" y="1002051"/>
                  <a:pt x="11495" y="532952"/>
                  <a:pt x="0" y="0"/>
                </a:cubicBezTo>
                <a:close/>
              </a:path>
            </a:pathLst>
          </a:custGeom>
          <a:ln>
            <a:solidFill>
              <a:schemeClr val="tx1"/>
            </a:solidFill>
            <a:prstDash val="solid"/>
            <a:extLst>
              <a:ext uri="{C807C97D-BFC1-408E-A445-0C87EB9F89A2}">
                <ask:lineSketchStyleProps xmlns:ask="http://schemas.microsoft.com/office/drawing/2018/sketchyshapes" sd="981765707">
                  <a:prstGeom prst="rect">
                    <a:avLst/>
                  </a:prstGeom>
                  <ask:type>
                    <ask:lineSketchCurved/>
                  </ask:type>
                </ask:lineSketchStyleProps>
              </a:ext>
            </a:extLst>
          </a:ln>
        </p:spPr>
      </p:pic>
      <p:pic>
        <p:nvPicPr>
          <p:cNvPr id="13" name="Picture 12">
            <a:extLst>
              <a:ext uri="{FF2B5EF4-FFF2-40B4-BE49-F238E27FC236}">
                <a16:creationId xmlns:a16="http://schemas.microsoft.com/office/drawing/2014/main" id="{B4A37700-B71D-6251-CBE5-503D2AB4947B}"/>
              </a:ext>
            </a:extLst>
          </p:cNvPr>
          <p:cNvPicPr preferRelativeResize="0">
            <a:picLocks/>
          </p:cNvPicPr>
          <p:nvPr/>
        </p:nvPicPr>
        <p:blipFill>
          <a:blip r:embed="rId4"/>
          <a:stretch>
            <a:fillRect/>
          </a:stretch>
        </p:blipFill>
        <p:spPr>
          <a:xfrm rot="10800000">
            <a:off x="-4648202" y="82296"/>
            <a:ext cx="4798051" cy="2980944"/>
          </a:xfrm>
          <a:custGeom>
            <a:avLst/>
            <a:gdLst>
              <a:gd name="connsiteX0" fmla="*/ 0 w 4798051"/>
              <a:gd name="connsiteY0" fmla="*/ 0 h 2980944"/>
              <a:gd name="connsiteX1" fmla="*/ 4798051 w 4798051"/>
              <a:gd name="connsiteY1" fmla="*/ 0 h 2980944"/>
              <a:gd name="connsiteX2" fmla="*/ 4798051 w 4798051"/>
              <a:gd name="connsiteY2" fmla="*/ 2980944 h 2980944"/>
              <a:gd name="connsiteX3" fmla="*/ 0 w 4798051"/>
              <a:gd name="connsiteY3" fmla="*/ 2980944 h 2980944"/>
              <a:gd name="connsiteX4" fmla="*/ 0 w 4798051"/>
              <a:gd name="connsiteY4" fmla="*/ 0 h 2980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8051" h="2980944" fill="none" extrusionOk="0">
                <a:moveTo>
                  <a:pt x="0" y="0"/>
                </a:moveTo>
                <a:cubicBezTo>
                  <a:pt x="1668959" y="-33775"/>
                  <a:pt x="3570742" y="138873"/>
                  <a:pt x="4798051" y="0"/>
                </a:cubicBezTo>
                <a:cubicBezTo>
                  <a:pt x="4724280" y="425922"/>
                  <a:pt x="4642168" y="2671660"/>
                  <a:pt x="4798051" y="2980944"/>
                </a:cubicBezTo>
                <a:cubicBezTo>
                  <a:pt x="3884105" y="2843614"/>
                  <a:pt x="1644047" y="2843088"/>
                  <a:pt x="0" y="2980944"/>
                </a:cubicBezTo>
                <a:cubicBezTo>
                  <a:pt x="152408" y="1754994"/>
                  <a:pt x="73868" y="891970"/>
                  <a:pt x="0" y="0"/>
                </a:cubicBezTo>
                <a:close/>
              </a:path>
              <a:path w="4798051" h="2980944" stroke="0" extrusionOk="0">
                <a:moveTo>
                  <a:pt x="0" y="0"/>
                </a:moveTo>
                <a:cubicBezTo>
                  <a:pt x="1791798" y="-101487"/>
                  <a:pt x="3234504" y="-162162"/>
                  <a:pt x="4798051" y="0"/>
                </a:cubicBezTo>
                <a:cubicBezTo>
                  <a:pt x="4858764" y="921680"/>
                  <a:pt x="4736979" y="1620431"/>
                  <a:pt x="4798051" y="2980944"/>
                </a:cubicBezTo>
                <a:cubicBezTo>
                  <a:pt x="3649991" y="3031009"/>
                  <a:pt x="906838" y="2822495"/>
                  <a:pt x="0" y="2980944"/>
                </a:cubicBezTo>
                <a:cubicBezTo>
                  <a:pt x="-24452" y="1681781"/>
                  <a:pt x="-67663" y="637410"/>
                  <a:pt x="0" y="0"/>
                </a:cubicBezTo>
                <a:close/>
              </a:path>
            </a:pathLst>
          </a:custGeom>
          <a:ln>
            <a:solidFill>
              <a:schemeClr val="tx1"/>
            </a:solidFill>
            <a:prstDash val="solid"/>
            <a:extLst>
              <a:ext uri="{C807C97D-BFC1-408E-A445-0C87EB9F89A2}">
                <ask:lineSketchStyleProps xmlns:ask="http://schemas.microsoft.com/office/drawing/2018/sketchyshapes" sd="981765707">
                  <a:prstGeom prst="rect">
                    <a:avLst/>
                  </a:prstGeom>
                  <ask:type>
                    <ask:lineSketchCurved/>
                  </ask:type>
                </ask:lineSketchStyleProps>
              </a:ext>
            </a:extLst>
          </a:ln>
        </p:spPr>
      </p:pic>
      <p:pic>
        <p:nvPicPr>
          <p:cNvPr id="17" name="Picture 16">
            <a:extLst>
              <a:ext uri="{FF2B5EF4-FFF2-40B4-BE49-F238E27FC236}">
                <a16:creationId xmlns:a16="http://schemas.microsoft.com/office/drawing/2014/main" id="{117C9E00-EFD2-4670-3AC7-DA48FBCAED23}"/>
              </a:ext>
            </a:extLst>
          </p:cNvPr>
          <p:cNvPicPr preferRelativeResize="0">
            <a:picLocks/>
          </p:cNvPicPr>
          <p:nvPr/>
        </p:nvPicPr>
        <p:blipFill>
          <a:blip r:embed="rId5">
            <a:extLst>
              <a:ext uri="{BEBA8EAE-BF5A-486C-A8C5-ECC9F3942E4B}">
                <a14:imgProps xmlns:a14="http://schemas.microsoft.com/office/drawing/2010/main">
                  <a14:imgLayer r:embed="rId6">
                    <a14:imgEffect>
                      <a14:artisticPhotocopy/>
                    </a14:imgEffect>
                  </a14:imgLayer>
                </a14:imgProps>
              </a:ext>
            </a:extLst>
          </a:blip>
          <a:stretch>
            <a:fillRect/>
          </a:stretch>
        </p:blipFill>
        <p:spPr>
          <a:xfrm>
            <a:off x="0" y="-1"/>
            <a:ext cx="4782312" cy="548640"/>
          </a:xfrm>
          <a:custGeom>
            <a:avLst/>
            <a:gdLst>
              <a:gd name="connsiteX0" fmla="*/ 0 w 4782312"/>
              <a:gd name="connsiteY0" fmla="*/ 0 h 548640"/>
              <a:gd name="connsiteX1" fmla="*/ 4782312 w 4782312"/>
              <a:gd name="connsiteY1" fmla="*/ 0 h 548640"/>
              <a:gd name="connsiteX2" fmla="*/ 4782312 w 4782312"/>
              <a:gd name="connsiteY2" fmla="*/ 548640 h 548640"/>
              <a:gd name="connsiteX3" fmla="*/ 0 w 4782312"/>
              <a:gd name="connsiteY3" fmla="*/ 548640 h 548640"/>
              <a:gd name="connsiteX4" fmla="*/ 0 w 4782312"/>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2312" h="548640" fill="none" extrusionOk="0">
                <a:moveTo>
                  <a:pt x="0" y="0"/>
                </a:moveTo>
                <a:cubicBezTo>
                  <a:pt x="1860316" y="127378"/>
                  <a:pt x="2422333" y="-51426"/>
                  <a:pt x="4782312" y="0"/>
                </a:cubicBezTo>
                <a:cubicBezTo>
                  <a:pt x="4784959" y="217523"/>
                  <a:pt x="4778346" y="347879"/>
                  <a:pt x="4782312" y="548640"/>
                </a:cubicBezTo>
                <a:cubicBezTo>
                  <a:pt x="2825350" y="390840"/>
                  <a:pt x="1755606" y="617169"/>
                  <a:pt x="0" y="548640"/>
                </a:cubicBezTo>
                <a:cubicBezTo>
                  <a:pt x="-45139" y="307622"/>
                  <a:pt x="19919" y="64593"/>
                  <a:pt x="0" y="0"/>
                </a:cubicBezTo>
                <a:close/>
              </a:path>
              <a:path w="4782312" h="548640" stroke="0" extrusionOk="0">
                <a:moveTo>
                  <a:pt x="0" y="0"/>
                </a:moveTo>
                <a:cubicBezTo>
                  <a:pt x="1246660" y="-152895"/>
                  <a:pt x="3465679" y="68614"/>
                  <a:pt x="4782312" y="0"/>
                </a:cubicBezTo>
                <a:cubicBezTo>
                  <a:pt x="4738956" y="244944"/>
                  <a:pt x="4794715" y="409457"/>
                  <a:pt x="4782312" y="548640"/>
                </a:cubicBezTo>
                <a:cubicBezTo>
                  <a:pt x="4173568" y="701551"/>
                  <a:pt x="1919616" y="416087"/>
                  <a:pt x="0" y="548640"/>
                </a:cubicBezTo>
                <a:cubicBezTo>
                  <a:pt x="-35817" y="282125"/>
                  <a:pt x="31827" y="129099"/>
                  <a:pt x="0" y="0"/>
                </a:cubicBezTo>
                <a:close/>
              </a:path>
            </a:pathLst>
          </a:custGeom>
          <a:ln>
            <a:solidFill>
              <a:schemeClr val="tx1"/>
            </a:solidFill>
            <a:extLst>
              <a:ext uri="{C807C97D-BFC1-408E-A445-0C87EB9F89A2}">
                <ask:lineSketchStyleProps xmlns:ask="http://schemas.microsoft.com/office/drawing/2018/sketchyshapes" sd="1523319437">
                  <a:prstGeom prst="rect">
                    <a:avLst/>
                  </a:prstGeom>
                  <ask:type>
                    <ask:lineSketchCurved/>
                  </ask:type>
                </ask:lineSketchStyleProps>
              </a:ext>
            </a:extLst>
          </a:ln>
        </p:spPr>
      </p:pic>
      <p:sp>
        <p:nvSpPr>
          <p:cNvPr id="18" name="TextBox 17">
            <a:extLst>
              <a:ext uri="{FF2B5EF4-FFF2-40B4-BE49-F238E27FC236}">
                <a16:creationId xmlns:a16="http://schemas.microsoft.com/office/drawing/2014/main" id="{8E8983C5-C583-9BFD-F369-F4D29246F56E}"/>
              </a:ext>
            </a:extLst>
          </p:cNvPr>
          <p:cNvSpPr txBox="1"/>
          <p:nvPr/>
        </p:nvSpPr>
        <p:spPr>
          <a:xfrm>
            <a:off x="36577" y="1676400"/>
            <a:ext cx="4735274" cy="1200329"/>
          </a:xfrm>
          <a:prstGeom prst="rect">
            <a:avLst/>
          </a:prstGeom>
          <a:noFill/>
        </p:spPr>
        <p:txBody>
          <a:bodyPr wrap="square" rtlCol="0">
            <a:spAutoFit/>
          </a:bodyPr>
          <a:lstStyle/>
          <a:p>
            <a:pPr algn="ctr"/>
            <a:r>
              <a:rPr lang="en-US" sz="3600" i="1" dirty="0">
                <a:solidFill>
                  <a:schemeClr val="bg1"/>
                </a:solidFill>
                <a:effectLst>
                  <a:outerShdw blurRad="38100" dist="38100" dir="2700000" algn="tl">
                    <a:srgbClr val="000000">
                      <a:alpha val="43137"/>
                    </a:srgbClr>
                  </a:outerShdw>
                </a:effectLst>
              </a:rPr>
              <a:t>“And there is but one Lord, Jesus Christ.”</a:t>
            </a:r>
          </a:p>
        </p:txBody>
      </p:sp>
      <p:pic>
        <p:nvPicPr>
          <p:cNvPr id="20" name="Picture 19">
            <a:extLst>
              <a:ext uri="{FF2B5EF4-FFF2-40B4-BE49-F238E27FC236}">
                <a16:creationId xmlns:a16="http://schemas.microsoft.com/office/drawing/2014/main" id="{C2AB14BA-A9C5-3CE7-5BC4-EA0F0B726C2E}"/>
              </a:ext>
            </a:extLst>
          </p:cNvPr>
          <p:cNvPicPr>
            <a:picLocks noChangeAspect="1"/>
          </p:cNvPicPr>
          <p:nvPr/>
        </p:nvPicPr>
        <p:blipFill>
          <a:blip r:embed="rId7"/>
          <a:stretch>
            <a:fillRect/>
          </a:stretch>
        </p:blipFill>
        <p:spPr>
          <a:xfrm>
            <a:off x="990601" y="4682855"/>
            <a:ext cx="990600" cy="581106"/>
          </a:xfrm>
          <a:prstGeom prst="rect">
            <a:avLst/>
          </a:prstGeom>
        </p:spPr>
      </p:pic>
    </p:spTree>
    <p:extLst>
      <p:ext uri="{BB962C8B-B14F-4D97-AF65-F5344CB8AC3E}">
        <p14:creationId xmlns:p14="http://schemas.microsoft.com/office/powerpoint/2010/main" val="125878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2250"/>
                                        <p:tgtEl>
                                          <p:spTgt spid="5"/>
                                        </p:tgtEl>
                                      </p:cBhvr>
                                    </p:animEffect>
                                  </p:childTnLst>
                                </p:cTn>
                              </p:par>
                              <p:par>
                                <p:cTn id="11" presetID="16" presetClass="entr" presetSubtype="21"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1750"/>
                                        <p:tgtEl>
                                          <p:spTgt spid="18"/>
                                        </p:tgtEl>
                                      </p:cBhvr>
                                    </p:animEffect>
                                  </p:childTnLst>
                                </p:cTn>
                              </p:par>
                              <p:par>
                                <p:cTn id="14" presetID="10" presetClass="emph" presetSubtype="0" repeatCount="3000" fill="hold" grpId="1" nodeType="withEffect">
                                  <p:stCondLst>
                                    <p:cond delay="1500"/>
                                  </p:stCondLst>
                                  <p:childTnLst>
                                    <p:anim calcmode="discrete" valueType="str">
                                      <p:cBhvr override="childStyle">
                                        <p:cTn id="15" dur="2000" fill="hold"/>
                                        <p:tgtEl>
                                          <p:spTgt spid="18"/>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16" presetID="10" presetClass="entr" presetSubtype="0" fill="hold" nodeType="withEffect">
                                  <p:stCondLst>
                                    <p:cond delay="175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513D9-E90D-985D-DFF0-2ADF64B4BC9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21AE8E2-3EE8-8547-361A-91A3884D2B77}"/>
              </a:ext>
            </a:extLst>
          </p:cNvPr>
          <p:cNvSpPr/>
          <p:nvPr/>
        </p:nvSpPr>
        <p:spPr bwMode="auto">
          <a:xfrm>
            <a:off x="-381000" y="-152400"/>
            <a:ext cx="13868400" cy="7772400"/>
          </a:xfrm>
          <a:prstGeom prst="rect">
            <a:avLst/>
          </a:prstGeom>
          <a:solidFill>
            <a:schemeClr val="bg2">
              <a:lumMod val="90000"/>
            </a:schemeClr>
          </a:solidFill>
          <a:ln w="76200">
            <a:noFill/>
            <a:miter lim="800000"/>
            <a:headEnd/>
            <a:tailEnd/>
          </a:ln>
          <a:effectLst/>
        </p:spPr>
        <p:txBody>
          <a:bodyPr wrap="none" rtlCol="0" anchor="ctr"/>
          <a:lstStyle/>
          <a:p>
            <a:pPr algn="ctr"/>
            <a:endParaRPr lang="en-US" sz="3200" b="1" i="1" dirty="0">
              <a:solidFill>
                <a:schemeClr val="tx2">
                  <a:lumMod val="40000"/>
                  <a:lumOff val="60000"/>
                </a:schemeClr>
              </a:solidFill>
              <a:effectLst>
                <a:outerShdw blurRad="38100" dist="38100" dir="2700000" algn="tl">
                  <a:srgbClr val="000000"/>
                </a:outerShdw>
              </a:effectLst>
              <a:latin typeface="Snap ITC" pitchFamily="82" charset="0"/>
            </a:endParaRPr>
          </a:p>
        </p:txBody>
      </p:sp>
      <p:pic>
        <p:nvPicPr>
          <p:cNvPr id="6" name="Picture 2" descr="Athens - Acropolis - ROM, Toronto.">
            <a:hlinkClick r:id="rId3"/>
            <a:extLst>
              <a:ext uri="{FF2B5EF4-FFF2-40B4-BE49-F238E27FC236}">
                <a16:creationId xmlns:a16="http://schemas.microsoft.com/office/drawing/2014/main" id="{801F00A0-55F0-1BF5-CC0F-00352F6AD2AE}"/>
              </a:ext>
            </a:extLst>
          </p:cNvPr>
          <p:cNvPicPr>
            <a:picLocks noChangeAspect="1" noChangeArrowheads="1"/>
          </p:cNvPicPr>
          <p:nvPr/>
        </p:nvPicPr>
        <p:blipFill>
          <a:blip r:embed="rId4" cstate="print"/>
          <a:srcRect b="3846"/>
          <a:stretch>
            <a:fillRect/>
          </a:stretch>
        </p:blipFill>
        <p:spPr bwMode="auto">
          <a:xfrm>
            <a:off x="1062826" y="2126383"/>
            <a:ext cx="5257800" cy="3810000"/>
          </a:xfrm>
          <a:prstGeom prst="rect">
            <a:avLst/>
          </a:prstGeom>
          <a:noFill/>
        </p:spPr>
      </p:pic>
      <p:sp>
        <p:nvSpPr>
          <p:cNvPr id="4" name="Rectangle 3">
            <a:extLst>
              <a:ext uri="{FF2B5EF4-FFF2-40B4-BE49-F238E27FC236}">
                <a16:creationId xmlns:a16="http://schemas.microsoft.com/office/drawing/2014/main" id="{9D6ECF8D-E6EC-DBF8-E918-F8FB56B2FFB5}"/>
              </a:ext>
            </a:extLst>
          </p:cNvPr>
          <p:cNvSpPr/>
          <p:nvPr/>
        </p:nvSpPr>
        <p:spPr bwMode="auto">
          <a:xfrm>
            <a:off x="1062826" y="3949683"/>
            <a:ext cx="5257800" cy="1986700"/>
          </a:xfrm>
          <a:prstGeom prst="rect">
            <a:avLst/>
          </a:prstGeom>
          <a:solidFill>
            <a:schemeClr val="bg1">
              <a:alpha val="61176"/>
            </a:scheme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5" name="TextBox 4">
            <a:extLst>
              <a:ext uri="{FF2B5EF4-FFF2-40B4-BE49-F238E27FC236}">
                <a16:creationId xmlns:a16="http://schemas.microsoft.com/office/drawing/2014/main" id="{7012EF27-4E87-757B-85BE-6CA31D2CC288}"/>
              </a:ext>
            </a:extLst>
          </p:cNvPr>
          <p:cNvSpPr txBox="1"/>
          <p:nvPr/>
        </p:nvSpPr>
        <p:spPr>
          <a:xfrm>
            <a:off x="6812280" y="1828800"/>
            <a:ext cx="5608320" cy="4565865"/>
          </a:xfrm>
          <a:prstGeom prst="rect">
            <a:avLst/>
          </a:prstGeom>
          <a:noFill/>
        </p:spPr>
        <p:txBody>
          <a:bodyPr wrap="square" rtlCol="0">
            <a:spAutoFit/>
          </a:bodyPr>
          <a:lstStyle/>
          <a:p>
            <a:pPr>
              <a:lnSpc>
                <a:spcPct val="95000"/>
              </a:lnSpc>
            </a:pPr>
            <a:r>
              <a:rPr lang="en-US" sz="4000" baseline="30000" dirty="0"/>
              <a:t>Acts 17:16</a:t>
            </a:r>
            <a:r>
              <a:rPr lang="en-US" sz="4000" dirty="0"/>
              <a:t> </a:t>
            </a:r>
            <a:r>
              <a:rPr lang="en-US" sz="4200" dirty="0"/>
              <a:t>“While Paul   was waiting for them    in Athens, he was </a:t>
            </a:r>
            <a:r>
              <a:rPr lang="en-US" sz="4800" b="1" dirty="0"/>
              <a:t>GREATLY DISTRESSED </a:t>
            </a:r>
            <a:r>
              <a:rPr lang="en-US" sz="4200" dirty="0"/>
              <a:t>to            see that the city          was full of idols.”</a:t>
            </a:r>
          </a:p>
        </p:txBody>
      </p:sp>
      <p:sp>
        <p:nvSpPr>
          <p:cNvPr id="7" name="TextBox 6">
            <a:extLst>
              <a:ext uri="{FF2B5EF4-FFF2-40B4-BE49-F238E27FC236}">
                <a16:creationId xmlns:a16="http://schemas.microsoft.com/office/drawing/2014/main" id="{C9561476-6800-5500-F75E-6768400222F1}"/>
              </a:ext>
            </a:extLst>
          </p:cNvPr>
          <p:cNvSpPr txBox="1"/>
          <p:nvPr/>
        </p:nvSpPr>
        <p:spPr>
          <a:xfrm>
            <a:off x="1062826" y="2058783"/>
            <a:ext cx="3581400" cy="1276503"/>
          </a:xfrm>
          <a:prstGeom prst="rect">
            <a:avLst/>
          </a:prstGeom>
          <a:noFill/>
        </p:spPr>
        <p:txBody>
          <a:bodyPr wrap="square" rtlCol="0">
            <a:spAutoFit/>
          </a:bodyPr>
          <a:lstStyle/>
          <a:p>
            <a:pPr>
              <a:lnSpc>
                <a:spcPct val="95000"/>
              </a:lnSpc>
            </a:pPr>
            <a:r>
              <a:rPr lang="en-US" sz="3600" dirty="0">
                <a:solidFill>
                  <a:schemeClr val="bg1"/>
                </a:solidFill>
              </a:rPr>
              <a:t>Acropolis</a:t>
            </a:r>
            <a:r>
              <a:rPr lang="en-US" sz="3600" dirty="0">
                <a:solidFill>
                  <a:srgbClr val="C00000"/>
                </a:solidFill>
              </a:rPr>
              <a:t>  </a:t>
            </a:r>
          </a:p>
          <a:p>
            <a:pPr>
              <a:lnSpc>
                <a:spcPct val="95000"/>
              </a:lnSpc>
            </a:pPr>
            <a:endParaRPr lang="en-US" sz="1200" i="1" dirty="0"/>
          </a:p>
          <a:p>
            <a:pPr algn="ctr">
              <a:lnSpc>
                <a:spcPct val="95000"/>
              </a:lnSpc>
            </a:pPr>
            <a:endParaRPr lang="en-US" sz="3300" dirty="0"/>
          </a:p>
        </p:txBody>
      </p:sp>
      <p:sp>
        <p:nvSpPr>
          <p:cNvPr id="2" name="TextBox 1">
            <a:extLst>
              <a:ext uri="{FF2B5EF4-FFF2-40B4-BE49-F238E27FC236}">
                <a16:creationId xmlns:a16="http://schemas.microsoft.com/office/drawing/2014/main" id="{3C4886D2-1B82-7CBF-1D4E-BC0CB0DD4DF1}"/>
              </a:ext>
            </a:extLst>
          </p:cNvPr>
          <p:cNvSpPr txBox="1"/>
          <p:nvPr/>
        </p:nvSpPr>
        <p:spPr>
          <a:xfrm>
            <a:off x="274320" y="274320"/>
            <a:ext cx="12374880" cy="1446550"/>
          </a:xfrm>
          <a:prstGeom prst="rect">
            <a:avLst/>
          </a:prstGeom>
          <a:noFill/>
        </p:spPr>
        <p:txBody>
          <a:bodyPr wrap="square" rtlCol="0">
            <a:spAutoFit/>
          </a:bodyPr>
          <a:lstStyle/>
          <a:p>
            <a:pPr defTabSz="684213"/>
            <a:r>
              <a:rPr lang="en-US" sz="4400" b="1" dirty="0"/>
              <a:t>V. 	What Should We Say About Other 	Religions—and Those Who Follow Them?</a:t>
            </a:r>
          </a:p>
        </p:txBody>
      </p:sp>
      <p:sp>
        <p:nvSpPr>
          <p:cNvPr id="3" name="TextBox 2">
            <a:extLst>
              <a:ext uri="{FF2B5EF4-FFF2-40B4-BE49-F238E27FC236}">
                <a16:creationId xmlns:a16="http://schemas.microsoft.com/office/drawing/2014/main" id="{10C9C614-7F3F-CC96-603E-F65D349D99E2}"/>
              </a:ext>
            </a:extLst>
          </p:cNvPr>
          <p:cNvSpPr txBox="1"/>
          <p:nvPr/>
        </p:nvSpPr>
        <p:spPr>
          <a:xfrm>
            <a:off x="1103245" y="3997391"/>
            <a:ext cx="5257800" cy="1938992"/>
          </a:xfrm>
          <a:prstGeom prst="rect">
            <a:avLst/>
          </a:prstGeom>
          <a:noFill/>
        </p:spPr>
        <p:txBody>
          <a:bodyPr wrap="square" rtlCol="0">
            <a:spAutoFit/>
          </a:bodyPr>
          <a:lstStyle/>
          <a:p>
            <a:r>
              <a:rPr lang="en-US" sz="4000" dirty="0"/>
              <a:t>Think back to what       Paul said when he first arrived in Athens:</a:t>
            </a:r>
          </a:p>
        </p:txBody>
      </p:sp>
      <p:pic>
        <p:nvPicPr>
          <p:cNvPr id="9" name="Picture 8">
            <a:extLst>
              <a:ext uri="{FF2B5EF4-FFF2-40B4-BE49-F238E27FC236}">
                <a16:creationId xmlns:a16="http://schemas.microsoft.com/office/drawing/2014/main" id="{7EFF6CAF-40B5-5815-E9A2-6EDD58CD0FED}"/>
              </a:ext>
            </a:extLst>
          </p:cNvPr>
          <p:cNvPicPr>
            <a:picLocks noChangeAspect="1"/>
          </p:cNvPicPr>
          <p:nvPr/>
        </p:nvPicPr>
        <p:blipFill>
          <a:blip r:embed="rId5"/>
          <a:stretch>
            <a:fillRect/>
          </a:stretch>
        </p:blipFill>
        <p:spPr>
          <a:xfrm>
            <a:off x="221644" y="1938468"/>
            <a:ext cx="6407756" cy="4233732"/>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5F5D8575-9BA8-7FFA-66E5-FB3F78E73FA9}"/>
              </a:ext>
            </a:extLst>
          </p:cNvPr>
          <p:cNvSpPr/>
          <p:nvPr/>
        </p:nvSpPr>
        <p:spPr>
          <a:xfrm>
            <a:off x="1023992" y="2117162"/>
            <a:ext cx="8356647" cy="769441"/>
          </a:xfrm>
          <a:prstGeom prst="rect">
            <a:avLst/>
          </a:prstGeom>
          <a:noFill/>
        </p:spPr>
        <p:txBody>
          <a:bodyPr wrap="none" lIns="91440" tIns="45720" rIns="91440" bIns="45720">
            <a:spAutoFit/>
          </a:bodyPr>
          <a:lstStyle/>
          <a:p>
            <a:pPr algn="ctr"/>
            <a:r>
              <a:rPr lang="en-US" sz="4400" b="1" dirty="0">
                <a:ln w="0"/>
                <a:effectLst>
                  <a:outerShdw blurRad="38100" dist="19050" dir="2700000" algn="tl" rotWithShape="0">
                    <a:schemeClr val="dk1">
                      <a:alpha val="40000"/>
                    </a:schemeClr>
                  </a:outerShdw>
                </a:effectLst>
              </a:rPr>
              <a:t>A. The Apostle Paul’s Response</a:t>
            </a:r>
            <a:endParaRPr lang="en-US" sz="4400" b="1"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8823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fill="hold" grpId="0" nodeType="withEffect">
                                  <p:stCondLst>
                                    <p:cond delay="277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1+#ppt_w/2"/>
                                          </p:val>
                                        </p:tav>
                                        <p:tav tm="100000">
                                          <p:val>
                                            <p:strVal val="#ppt_x"/>
                                          </p:val>
                                        </p:tav>
                                      </p:tavLst>
                                    </p:anim>
                                    <p:anim calcmode="lin" valueType="num">
                                      <p:cBhvr additive="base">
                                        <p:cTn id="11" dur="1000" fill="hold"/>
                                        <p:tgtEl>
                                          <p:spTgt spid="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lt">
                                    <p:tmPct val="12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nodeType="withEffect">
                                  <p:stCondLst>
                                    <p:cond delay="17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750"/>
                                        <p:tgtEl>
                                          <p:spTgt spid="6"/>
                                        </p:tgtEl>
                                      </p:cBhvr>
                                    </p:animEffect>
                                  </p:childTnLst>
                                </p:cTn>
                              </p:par>
                              <p:par>
                                <p:cTn id="23" presetID="4" presetClass="entr" presetSubtype="16" fill="hold" nodeType="withEffect">
                                  <p:stCondLst>
                                    <p:cond delay="225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ox(in)">
                                      <p:cBhvr>
                                        <p:cTn id="25" dur="500"/>
                                        <p:tgtEl>
                                          <p:spTgt spid="7">
                                            <p:txEl>
                                              <p:pRg st="0" end="0"/>
                                            </p:txEl>
                                          </p:spTgt>
                                        </p:tgtEl>
                                      </p:cBhvr>
                                    </p:animEffect>
                                  </p:childTnLst>
                                </p:cTn>
                              </p:par>
                              <p:par>
                                <p:cTn id="26" presetID="10" presetClass="exit" presetSubtype="0" fill="hold" grpId="1" nodeType="withEffect">
                                  <p:stCondLst>
                                    <p:cond delay="5500"/>
                                  </p:stCondLst>
                                  <p:iterate type="lt">
                                    <p:tmPct val="0"/>
                                  </p:iterate>
                                  <p:childTnLst>
                                    <p:animEffect transition="out" filter="fade">
                                      <p:cBhvr>
                                        <p:cTn id="27" dur="2000"/>
                                        <p:tgtEl>
                                          <p:spTgt spid="3"/>
                                        </p:tgtEl>
                                      </p:cBhvr>
                                    </p:animEffect>
                                    <p:set>
                                      <p:cBhvr>
                                        <p:cTn id="28" dur="1" fill="hold">
                                          <p:stCondLst>
                                            <p:cond delay="1999"/>
                                          </p:stCondLst>
                                        </p:cTn>
                                        <p:tgtEl>
                                          <p:spTgt spid="3"/>
                                        </p:tgtEl>
                                        <p:attrNameLst>
                                          <p:attrName>style.visibility</p:attrName>
                                        </p:attrNameLst>
                                      </p:cBhvr>
                                      <p:to>
                                        <p:strVal val="hidden"/>
                                      </p:to>
                                    </p:set>
                                  </p:childTnLst>
                                </p:cTn>
                              </p:par>
                              <p:par>
                                <p:cTn id="29" presetID="26" presetClass="emph" presetSubtype="0" fill="hold" nodeType="withEffect">
                                  <p:stCondLst>
                                    <p:cond delay="5500"/>
                                  </p:stCondLst>
                                  <p:childTnLst>
                                    <p:animEffect transition="out" filter="fade">
                                      <p:cBhvr>
                                        <p:cTn id="30" dur="2500" tmFilter="0, 0; .2, .5; .8, .5; 1, 0"/>
                                        <p:tgtEl>
                                          <p:spTgt spid="6"/>
                                        </p:tgtEl>
                                      </p:cBhvr>
                                    </p:animEffect>
                                    <p:animScale>
                                      <p:cBhvr>
                                        <p:cTn id="31" dur="1250" autoRev="1" fill="hold"/>
                                        <p:tgtEl>
                                          <p:spTgt spid="6"/>
                                        </p:tgtEl>
                                      </p:cBhvr>
                                      <p:by x="105000" y="105000"/>
                                    </p:animScale>
                                  </p:childTnLst>
                                </p:cTn>
                              </p:par>
                              <p:par>
                                <p:cTn id="32" presetID="10" presetClass="exit" presetSubtype="0" fill="hold" grpId="1" nodeType="withEffect">
                                  <p:stCondLst>
                                    <p:cond delay="5500"/>
                                  </p:stCondLst>
                                  <p:childTnLst>
                                    <p:animEffect transition="out" filter="fade">
                                      <p:cBhvr>
                                        <p:cTn id="33" dur="2000"/>
                                        <p:tgtEl>
                                          <p:spTgt spid="4"/>
                                        </p:tgtEl>
                                      </p:cBhvr>
                                    </p:animEffect>
                                    <p:set>
                                      <p:cBhvr>
                                        <p:cTn id="34" dur="1" fill="hold">
                                          <p:stCondLst>
                                            <p:cond delay="1999"/>
                                          </p:stCondLst>
                                        </p:cTn>
                                        <p:tgtEl>
                                          <p:spTgt spid="4"/>
                                        </p:tgtEl>
                                        <p:attrNameLst>
                                          <p:attrName>style.visibility</p:attrName>
                                        </p:attrNameLst>
                                      </p:cBhvr>
                                      <p:to>
                                        <p:strVal val="hidden"/>
                                      </p:to>
                                    </p:set>
                                  </p:childTnLst>
                                </p:cTn>
                              </p:par>
                              <p:par>
                                <p:cTn id="35" presetID="10" presetClass="entr" presetSubtype="0" fill="hold" grpId="0" nodeType="withEffect">
                                  <p:stCondLst>
                                    <p:cond delay="4000"/>
                                  </p:stCondLst>
                                  <p:iterate type="lt">
                                    <p:tmPct val="12000"/>
                                  </p:iterate>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9" presetClass="entr" presetSubtype="0" fill="hold" nodeType="withEffect">
                                  <p:stCondLst>
                                    <p:cond delay="6750"/>
                                  </p:stCondLst>
                                  <p:childTnLst>
                                    <p:set>
                                      <p:cBhvr>
                                        <p:cTn id="39" dur="1" fill="hold">
                                          <p:stCondLst>
                                            <p:cond delay="0"/>
                                          </p:stCondLst>
                                        </p:cTn>
                                        <p:tgtEl>
                                          <p:spTgt spid="9"/>
                                        </p:tgtEl>
                                        <p:attrNameLst>
                                          <p:attrName>style.visibility</p:attrName>
                                        </p:attrNameLst>
                                      </p:cBhvr>
                                      <p:to>
                                        <p:strVal val="visible"/>
                                      </p:to>
                                    </p:set>
                                    <p:animEffect transition="in" filter="dissolve">
                                      <p:cBhvr>
                                        <p:cTn id="40" dur="2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2" grpId="0"/>
      <p:bldP spid="3" grpId="0"/>
      <p:bldP spid="3" grpId="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rituals of a presidential inauguration — Harvard Gazette">
            <a:extLst>
              <a:ext uri="{FF2B5EF4-FFF2-40B4-BE49-F238E27FC236}">
                <a16:creationId xmlns:a16="http://schemas.microsoft.com/office/drawing/2014/main" id="{AAC923EE-6987-431E-54EB-872D305E89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91" y="-1066800"/>
            <a:ext cx="12464469" cy="8305800"/>
          </a:xfrm>
          <a:prstGeom prst="rect">
            <a:avLst/>
          </a:prstGeom>
          <a:noFill/>
          <a:extLst>
            <a:ext uri="{909E8E84-426E-40DD-AFC4-6F175D3DCCD1}">
              <a14:hiddenFill xmlns:a14="http://schemas.microsoft.com/office/drawing/2010/main">
                <a:solidFill>
                  <a:srgbClr val="FFFFFF"/>
                </a:solidFill>
              </a14:hiddenFill>
            </a:ext>
          </a:extLst>
        </p:spPr>
      </p:pic>
      <p:pic>
        <p:nvPicPr>
          <p:cNvPr id="174081" name="Picture 1"/>
          <p:cNvPicPr>
            <a:picLocks noChangeAspect="1" noChangeArrowheads="1"/>
          </p:cNvPicPr>
          <p:nvPr/>
        </p:nvPicPr>
        <p:blipFill>
          <a:blip r:embed="rId3" cstate="print"/>
          <a:srcRect/>
          <a:stretch>
            <a:fillRect/>
          </a:stretch>
        </p:blipFill>
        <p:spPr bwMode="auto">
          <a:xfrm>
            <a:off x="7410844" y="4343400"/>
            <a:ext cx="1524000" cy="209525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Rectangle 1">
            <a:extLst>
              <a:ext uri="{FF2B5EF4-FFF2-40B4-BE49-F238E27FC236}">
                <a16:creationId xmlns:a16="http://schemas.microsoft.com/office/drawing/2014/main" id="{717B1C90-3523-6B9C-2A0C-8E532D917C57}"/>
              </a:ext>
            </a:extLst>
          </p:cNvPr>
          <p:cNvSpPr/>
          <p:nvPr/>
        </p:nvSpPr>
        <p:spPr>
          <a:xfrm>
            <a:off x="2057400" y="289679"/>
            <a:ext cx="7538552" cy="3139321"/>
          </a:xfrm>
          <a:prstGeom prst="rect">
            <a:avLst/>
          </a:prstGeom>
          <a:noFill/>
        </p:spPr>
        <p:txBody>
          <a:bodyPr wrap="square" lIns="91440" tIns="45720" rIns="91440" bIns="45720">
            <a:spAutoFit/>
          </a:bodyPr>
          <a:lstStyle/>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Religious Pluralism </a:t>
            </a:r>
          </a:p>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in a Nutshell</a:t>
            </a:r>
          </a:p>
        </p:txBody>
      </p:sp>
      <p:sp>
        <p:nvSpPr>
          <p:cNvPr id="4" name="Rectangle 3">
            <a:extLst>
              <a:ext uri="{FF2B5EF4-FFF2-40B4-BE49-F238E27FC236}">
                <a16:creationId xmlns:a16="http://schemas.microsoft.com/office/drawing/2014/main" id="{10AC2A28-A589-1E02-5D67-8BBB25E587B6}"/>
              </a:ext>
            </a:extLst>
          </p:cNvPr>
          <p:cNvSpPr/>
          <p:nvPr/>
        </p:nvSpPr>
        <p:spPr bwMode="auto">
          <a:xfrm>
            <a:off x="1676400" y="4038600"/>
            <a:ext cx="5181600" cy="2420596"/>
          </a:xfrm>
          <a:prstGeom prst="rect">
            <a:avLst/>
          </a:prstGeom>
          <a:solidFill>
            <a:srgbClr val="0D0D0D">
              <a:alpha val="63137"/>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3" name="TextBox 2">
            <a:extLst>
              <a:ext uri="{FF2B5EF4-FFF2-40B4-BE49-F238E27FC236}">
                <a16:creationId xmlns:a16="http://schemas.microsoft.com/office/drawing/2014/main" id="{42432D2C-1606-C1B6-9B39-164F86CD7102}"/>
              </a:ext>
            </a:extLst>
          </p:cNvPr>
          <p:cNvSpPr txBox="1"/>
          <p:nvPr/>
        </p:nvSpPr>
        <p:spPr>
          <a:xfrm>
            <a:off x="1828800" y="3962400"/>
            <a:ext cx="5257800" cy="2831544"/>
          </a:xfrm>
          <a:prstGeom prst="rect">
            <a:avLst/>
          </a:prstGeom>
          <a:noFill/>
        </p:spPr>
        <p:txBody>
          <a:bodyPr wrap="square" rtlCol="0">
            <a:spAutoFit/>
          </a:bodyPr>
          <a:lstStyle/>
          <a:p>
            <a:r>
              <a:rPr lang="en-US" sz="4000" dirty="0">
                <a:effectLst>
                  <a:outerShdw blurRad="38100" dist="38100" dir="2700000" algn="tl">
                    <a:srgbClr val="000000">
                      <a:alpha val="43137"/>
                    </a:srgbClr>
                  </a:outerShdw>
                </a:effectLst>
              </a:rPr>
              <a:t>George Bush,   speaking at his second swearing-in ceremony (Jan. 20, 2005)</a:t>
            </a:r>
            <a:endParaRPr lang="en-US" sz="3200" dirty="0">
              <a:effectLst>
                <a:outerShdw blurRad="38100" dist="38100" dir="2700000" algn="tl">
                  <a:srgbClr val="000000">
                    <a:alpha val="43137"/>
                  </a:srgbClr>
                </a:outerShdw>
              </a:effectLst>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2" fill="hold" nodeType="withEffect">
                                  <p:stCondLst>
                                    <p:cond delay="2000"/>
                                  </p:stCondLst>
                                  <p:childTnLst>
                                    <p:set>
                                      <p:cBhvr>
                                        <p:cTn id="9" dur="1" fill="hold">
                                          <p:stCondLst>
                                            <p:cond delay="0"/>
                                          </p:stCondLst>
                                        </p:cTn>
                                        <p:tgtEl>
                                          <p:spTgt spid="174081"/>
                                        </p:tgtEl>
                                        <p:attrNameLst>
                                          <p:attrName>style.visibility</p:attrName>
                                        </p:attrNameLst>
                                      </p:cBhvr>
                                      <p:to>
                                        <p:strVal val="visible"/>
                                      </p:to>
                                    </p:set>
                                    <p:anim calcmode="lin" valueType="num">
                                      <p:cBhvr additive="base">
                                        <p:cTn id="10" dur="1500" fill="hold"/>
                                        <p:tgtEl>
                                          <p:spTgt spid="174081"/>
                                        </p:tgtEl>
                                        <p:attrNameLst>
                                          <p:attrName>ppt_x</p:attrName>
                                        </p:attrNameLst>
                                      </p:cBhvr>
                                      <p:tavLst>
                                        <p:tav tm="0">
                                          <p:val>
                                            <p:strVal val="1+#ppt_w/2"/>
                                          </p:val>
                                        </p:tav>
                                        <p:tav tm="100000">
                                          <p:val>
                                            <p:strVal val="#ppt_x"/>
                                          </p:val>
                                        </p:tav>
                                      </p:tavLst>
                                    </p:anim>
                                    <p:anim calcmode="lin" valueType="num">
                                      <p:cBhvr additive="base">
                                        <p:cTn id="11" dur="1500" fill="hold"/>
                                        <p:tgtEl>
                                          <p:spTgt spid="174081"/>
                                        </p:tgtEl>
                                        <p:attrNameLst>
                                          <p:attrName>ppt_y</p:attrName>
                                        </p:attrNameLst>
                                      </p:cBhvr>
                                      <p:tavLst>
                                        <p:tav tm="0">
                                          <p:val>
                                            <p:strVal val="#ppt_y"/>
                                          </p:val>
                                        </p:tav>
                                        <p:tav tm="100000">
                                          <p:val>
                                            <p:strVal val="#ppt_y"/>
                                          </p:val>
                                        </p:tav>
                                      </p:tavLst>
                                    </p:anim>
                                  </p:childTnLst>
                                </p:cTn>
                              </p:par>
                              <p:par>
                                <p:cTn id="12" presetID="22" presetClass="entr" presetSubtype="8" fill="hold" grpId="0" nodeType="withEffect">
                                  <p:stCondLst>
                                    <p:cond delay="2250"/>
                                  </p:stCondLst>
                                  <p:iterate type="lt">
                                    <p:tmPct val="13000"/>
                                  </p:iterate>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6" presetClass="entr" presetSubtype="32" fill="hold" nodeType="withEffect">
                                  <p:stCondLst>
                                    <p:cond delay="2000"/>
                                  </p:stCondLst>
                                  <p:childTnLst>
                                    <p:set>
                                      <p:cBhvr>
                                        <p:cTn id="16" dur="1" fill="hold">
                                          <p:stCondLst>
                                            <p:cond delay="0"/>
                                          </p:stCondLst>
                                        </p:cTn>
                                        <p:tgtEl>
                                          <p:spTgt spid="1026"/>
                                        </p:tgtEl>
                                        <p:attrNameLst>
                                          <p:attrName>style.visibility</p:attrName>
                                        </p:attrNameLst>
                                      </p:cBhvr>
                                      <p:to>
                                        <p:strVal val="visible"/>
                                      </p:to>
                                    </p:set>
                                    <p:animEffect transition="in" filter="circle(out)">
                                      <p:cBhvr>
                                        <p:cTn id="17" dur="2000"/>
                                        <p:tgtEl>
                                          <p:spTgt spid="1026"/>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32" presetClass="emph" presetSubtype="0" fill="hold" grpId="1" nodeType="withEffect">
                                  <p:stCondLst>
                                    <p:cond delay="2500"/>
                                  </p:stCondLst>
                                  <p:childTnLst>
                                    <p:animRot by="120000">
                                      <p:cBhvr>
                                        <p:cTn id="22" dur="150" fill="hold">
                                          <p:stCondLst>
                                            <p:cond delay="0"/>
                                          </p:stCondLst>
                                        </p:cTn>
                                        <p:tgtEl>
                                          <p:spTgt spid="2"/>
                                        </p:tgtEl>
                                        <p:attrNameLst>
                                          <p:attrName>r</p:attrName>
                                        </p:attrNameLst>
                                      </p:cBhvr>
                                    </p:animRot>
                                    <p:animRot by="-240000">
                                      <p:cBhvr>
                                        <p:cTn id="23" dur="300" fill="hold">
                                          <p:stCondLst>
                                            <p:cond delay="300"/>
                                          </p:stCondLst>
                                        </p:cTn>
                                        <p:tgtEl>
                                          <p:spTgt spid="2"/>
                                        </p:tgtEl>
                                        <p:attrNameLst>
                                          <p:attrName>r</p:attrName>
                                        </p:attrNameLst>
                                      </p:cBhvr>
                                    </p:animRot>
                                    <p:animRot by="240000">
                                      <p:cBhvr>
                                        <p:cTn id="24" dur="300" fill="hold">
                                          <p:stCondLst>
                                            <p:cond delay="600"/>
                                          </p:stCondLst>
                                        </p:cTn>
                                        <p:tgtEl>
                                          <p:spTgt spid="2"/>
                                        </p:tgtEl>
                                        <p:attrNameLst>
                                          <p:attrName>r</p:attrName>
                                        </p:attrNameLst>
                                      </p:cBhvr>
                                    </p:animRot>
                                    <p:animRot by="-240000">
                                      <p:cBhvr>
                                        <p:cTn id="25" dur="300" fill="hold">
                                          <p:stCondLst>
                                            <p:cond delay="900"/>
                                          </p:stCondLst>
                                        </p:cTn>
                                        <p:tgtEl>
                                          <p:spTgt spid="2"/>
                                        </p:tgtEl>
                                        <p:attrNameLst>
                                          <p:attrName>r</p:attrName>
                                        </p:attrNameLst>
                                      </p:cBhvr>
                                    </p:animRot>
                                    <p:animRot by="120000">
                                      <p:cBhvr>
                                        <p:cTn id="26" dur="300" fill="hold">
                                          <p:stCondLst>
                                            <p:cond delay="12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FDF7E-63E0-38D4-F372-7AF79BEA4CC6}"/>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5DA719E9-2360-CF2F-D9AE-E5F296F3564D}"/>
              </a:ext>
            </a:extLst>
          </p:cNvPr>
          <p:cNvSpPr/>
          <p:nvPr/>
        </p:nvSpPr>
        <p:spPr bwMode="auto">
          <a:xfrm>
            <a:off x="-304800" y="-152400"/>
            <a:ext cx="13335000" cy="7772400"/>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2" name="TextBox 1">
            <a:extLst>
              <a:ext uri="{FF2B5EF4-FFF2-40B4-BE49-F238E27FC236}">
                <a16:creationId xmlns:a16="http://schemas.microsoft.com/office/drawing/2014/main" id="{60A1D840-60A4-9BF1-4E62-5D3A59BC4B6B}"/>
              </a:ext>
            </a:extLst>
          </p:cNvPr>
          <p:cNvSpPr txBox="1"/>
          <p:nvPr/>
        </p:nvSpPr>
        <p:spPr>
          <a:xfrm>
            <a:off x="533400" y="1403990"/>
            <a:ext cx="7848600" cy="4050019"/>
          </a:xfrm>
          <a:prstGeom prst="rect">
            <a:avLst/>
          </a:prstGeom>
          <a:noFill/>
          <a:ln>
            <a:noFill/>
          </a:ln>
        </p:spPr>
        <p:txBody>
          <a:bodyPr wrap="square" rtlCol="0">
            <a:spAutoFit/>
          </a:bodyPr>
          <a:lstStyle/>
          <a:p>
            <a:pPr>
              <a:lnSpc>
                <a:spcPct val="150000"/>
              </a:lnSpc>
            </a:pPr>
            <a:r>
              <a:rPr lang="en-US" sz="4400" b="1" dirty="0">
                <a:solidFill>
                  <a:schemeClr val="bg1"/>
                </a:solidFill>
              </a:rPr>
              <a:t>His response (</a:t>
            </a:r>
            <a:r>
              <a:rPr lang="en-US" sz="4400" b="1" i="1" dirty="0" err="1">
                <a:solidFill>
                  <a:schemeClr val="bg1"/>
                </a:solidFill>
              </a:rPr>
              <a:t>paroxunō</a:t>
            </a:r>
            <a:r>
              <a:rPr lang="en-US" sz="4400" b="1" dirty="0">
                <a:solidFill>
                  <a:schemeClr val="bg1"/>
                </a:solidFill>
              </a:rPr>
              <a:t>)?</a:t>
            </a:r>
          </a:p>
          <a:p>
            <a:pPr marL="571500" indent="-571500">
              <a:lnSpc>
                <a:spcPct val="150000"/>
              </a:lnSpc>
              <a:buFont typeface="Arial" panose="020B0604020202020204" pitchFamily="34" charset="0"/>
              <a:buChar char="•"/>
            </a:pPr>
            <a:r>
              <a:rPr lang="en-US" sz="4400" dirty="0">
                <a:solidFill>
                  <a:schemeClr val="bg1"/>
                </a:solidFill>
              </a:rPr>
              <a:t>NIV: “greatly </a:t>
            </a:r>
            <a:r>
              <a:rPr lang="en-US" sz="4400" b="1" i="1" dirty="0">
                <a:solidFill>
                  <a:schemeClr val="tx2">
                    <a:lumMod val="60000"/>
                    <a:lumOff val="40000"/>
                  </a:schemeClr>
                </a:solidFill>
              </a:rPr>
              <a:t>distressed</a:t>
            </a:r>
            <a:r>
              <a:rPr lang="en-US" sz="4400" i="1" dirty="0">
                <a:solidFill>
                  <a:schemeClr val="bg1"/>
                </a:solidFill>
              </a:rPr>
              <a:t>”</a:t>
            </a:r>
            <a:endParaRPr lang="en-US" sz="4400" dirty="0">
              <a:solidFill>
                <a:schemeClr val="bg1"/>
              </a:solidFill>
            </a:endParaRPr>
          </a:p>
          <a:p>
            <a:pPr marL="571500" indent="-571500">
              <a:lnSpc>
                <a:spcPct val="150000"/>
              </a:lnSpc>
              <a:buFont typeface="Arial" panose="020B0604020202020204" pitchFamily="34" charset="0"/>
              <a:buChar char="•"/>
              <a:tabLst>
                <a:tab pos="284163" algn="l"/>
              </a:tabLst>
            </a:pPr>
            <a:r>
              <a:rPr lang="en-US" sz="4400" dirty="0" err="1">
                <a:solidFill>
                  <a:schemeClr val="bg1"/>
                </a:solidFill>
              </a:rPr>
              <a:t>NASB</a:t>
            </a:r>
            <a:r>
              <a:rPr lang="en-US" sz="4400" dirty="0">
                <a:solidFill>
                  <a:schemeClr val="bg1"/>
                </a:solidFill>
              </a:rPr>
              <a:t> &amp; ESV</a:t>
            </a:r>
            <a:r>
              <a:rPr lang="en-US" sz="4400" b="1" dirty="0">
                <a:solidFill>
                  <a:schemeClr val="bg1"/>
                </a:solidFill>
              </a:rPr>
              <a:t>: “</a:t>
            </a:r>
            <a:r>
              <a:rPr lang="en-US" sz="4400" b="1" i="1" dirty="0">
                <a:solidFill>
                  <a:schemeClr val="tx2">
                    <a:lumMod val="60000"/>
                    <a:lumOff val="40000"/>
                  </a:schemeClr>
                </a:solidFill>
              </a:rPr>
              <a:t>provoked</a:t>
            </a:r>
            <a:r>
              <a:rPr lang="en-US" sz="4400" b="1" i="1" dirty="0">
                <a:solidFill>
                  <a:schemeClr val="bg1"/>
                </a:solidFill>
              </a:rPr>
              <a:t>”</a:t>
            </a:r>
            <a:endParaRPr lang="en-US" sz="4400" b="1" dirty="0">
              <a:solidFill>
                <a:schemeClr val="bg1"/>
              </a:solidFill>
            </a:endParaRPr>
          </a:p>
          <a:p>
            <a:pPr marL="571500" indent="-571500">
              <a:lnSpc>
                <a:spcPct val="150000"/>
              </a:lnSpc>
              <a:buFont typeface="Arial" panose="020B0604020202020204" pitchFamily="34" charset="0"/>
              <a:buChar char="•"/>
              <a:tabLst>
                <a:tab pos="284163" algn="l"/>
              </a:tabLst>
            </a:pPr>
            <a:r>
              <a:rPr lang="en-US" sz="4400" dirty="0">
                <a:solidFill>
                  <a:schemeClr val="bg1"/>
                </a:solidFill>
              </a:rPr>
              <a:t>KJ</a:t>
            </a:r>
            <a:r>
              <a:rPr lang="en-US" sz="4400" b="1" dirty="0">
                <a:solidFill>
                  <a:schemeClr val="bg1"/>
                </a:solidFill>
              </a:rPr>
              <a:t>: “</a:t>
            </a:r>
            <a:r>
              <a:rPr lang="en-US" sz="4400" b="1" i="1" dirty="0">
                <a:solidFill>
                  <a:schemeClr val="tx2">
                    <a:lumMod val="60000"/>
                    <a:lumOff val="40000"/>
                  </a:schemeClr>
                </a:solidFill>
              </a:rPr>
              <a:t>stirred</a:t>
            </a:r>
            <a:r>
              <a:rPr lang="en-US" sz="4400" b="1" i="1" dirty="0">
                <a:solidFill>
                  <a:schemeClr val="bg1"/>
                </a:solidFill>
              </a:rPr>
              <a:t>”</a:t>
            </a:r>
          </a:p>
        </p:txBody>
      </p:sp>
      <p:pic>
        <p:nvPicPr>
          <p:cNvPr id="4" name="Graphic 3">
            <a:extLst>
              <a:ext uri="{FF2B5EF4-FFF2-40B4-BE49-F238E27FC236}">
                <a16:creationId xmlns:a16="http://schemas.microsoft.com/office/drawing/2014/main" id="{A929EB7E-62F3-E7EC-8EEC-1CB5439AB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7200" y="1524000"/>
            <a:ext cx="3068337" cy="3794765"/>
          </a:xfrm>
          <a:prstGeom prst="rect">
            <a:avLst/>
          </a:prstGeom>
        </p:spPr>
      </p:pic>
      <p:pic>
        <p:nvPicPr>
          <p:cNvPr id="1026" name="Picture 2" descr="H:\Imagenes 1\Despair\Self-Reject.tif">
            <a:extLst>
              <a:ext uri="{FF2B5EF4-FFF2-40B4-BE49-F238E27FC236}">
                <a16:creationId xmlns:a16="http://schemas.microsoft.com/office/drawing/2014/main" id="{CAA1C61E-AB3A-7225-1621-E44EA102E12E}"/>
              </a:ext>
            </a:extLst>
          </p:cNvPr>
          <p:cNvPicPr>
            <a:picLocks noChangeAspect="1" noChangeArrowheads="1"/>
          </p:cNvPicPr>
          <p:nvPr/>
        </p:nvPicPr>
        <p:blipFill>
          <a:blip r:embed="rId4" cstate="print">
            <a:alphaModFix amt="70000"/>
          </a:blip>
          <a:srcRect b="27134"/>
          <a:stretch>
            <a:fillRect/>
          </a:stretch>
        </p:blipFill>
        <p:spPr bwMode="auto">
          <a:xfrm rot="20286453" flipH="1">
            <a:off x="8472480" y="1974779"/>
            <a:ext cx="1934450" cy="1978844"/>
          </a:xfrm>
          <a:prstGeom prst="ellipse">
            <a:avLst/>
          </a:prstGeom>
          <a:ln>
            <a:noFill/>
          </a:ln>
          <a:effectLst>
            <a:softEdge rad="112500"/>
          </a:effectLst>
        </p:spPr>
      </p:pic>
    </p:spTree>
    <p:extLst>
      <p:ext uri="{BB962C8B-B14F-4D97-AF65-F5344CB8AC3E}">
        <p14:creationId xmlns:p14="http://schemas.microsoft.com/office/powerpoint/2010/main" val="300083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1000"/>
                                        <p:tgtEl>
                                          <p:spTgt spid="2">
                                            <p:txEl>
                                              <p:pRg st="1" end="1"/>
                                            </p:txEl>
                                          </p:spTgt>
                                        </p:tgtEl>
                                      </p:cBhvr>
                                    </p:animEffect>
                                    <p:anim calcmode="lin" valueType="num">
                                      <p:cBhvr>
                                        <p:cTn id="1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2000"/>
                                  </p:stCondLst>
                                  <p:iterate type="lt">
                                    <p:tmPct val="12000"/>
                                  </p:iterate>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par>
                                <p:cTn id="23" presetID="10" presetClass="entr" presetSubtype="0" fill="hold" grpId="0" nodeType="withEffect">
                                  <p:stCondLst>
                                    <p:cond delay="4000"/>
                                  </p:stCondLst>
                                  <p:iterate type="lt">
                                    <p:tmPct val="12000"/>
                                  </p:iterate>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500"/>
                                        <p:tgtEl>
                                          <p:spTgt spid="2">
                                            <p:txEl>
                                              <p:pRg st="3" end="3"/>
                                            </p:txEl>
                                          </p:spTgt>
                                        </p:tgtEl>
                                      </p:cBhvr>
                                    </p:animEffect>
                                  </p:childTnLst>
                                </p:cTn>
                              </p:par>
                              <p:par>
                                <p:cTn id="26" presetID="4" presetClass="entr" presetSubtype="32" fill="hold" nodeType="withEffect">
                                  <p:stCondLst>
                                    <p:cond delay="3000"/>
                                  </p:stCondLst>
                                  <p:childTnLst>
                                    <p:set>
                                      <p:cBhvr>
                                        <p:cTn id="27" dur="1" fill="hold">
                                          <p:stCondLst>
                                            <p:cond delay="0"/>
                                          </p:stCondLst>
                                        </p:cTn>
                                        <p:tgtEl>
                                          <p:spTgt spid="1026"/>
                                        </p:tgtEl>
                                        <p:attrNameLst>
                                          <p:attrName>style.visibility</p:attrName>
                                        </p:attrNameLst>
                                      </p:cBhvr>
                                      <p:to>
                                        <p:strVal val="visible"/>
                                      </p:to>
                                    </p:set>
                                    <p:animEffect transition="in" filter="box(out)">
                                      <p:cBhvr>
                                        <p:cTn id="28" dur="3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7FDD9-8383-BCBB-0DB1-D6856CE92EFD}"/>
            </a:ext>
          </a:extLst>
        </p:cNvPr>
        <p:cNvGrpSpPr/>
        <p:nvPr/>
      </p:nvGrpSpPr>
      <p:grpSpPr>
        <a:xfrm>
          <a:off x="0" y="0"/>
          <a:ext cx="0" cy="0"/>
          <a:chOff x="0" y="0"/>
          <a:chExt cx="0" cy="0"/>
        </a:xfrm>
      </p:grpSpPr>
      <p:pic>
        <p:nvPicPr>
          <p:cNvPr id="21" name="Picture 2" descr="Athens - Acropolis - ROM, Toronto.">
            <a:hlinkClick r:id="rId2"/>
            <a:extLst>
              <a:ext uri="{FF2B5EF4-FFF2-40B4-BE49-F238E27FC236}">
                <a16:creationId xmlns:a16="http://schemas.microsoft.com/office/drawing/2014/main" id="{E6200D25-013F-272E-DD22-C1C09340C742}"/>
              </a:ext>
            </a:extLst>
          </p:cNvPr>
          <p:cNvPicPr>
            <a:picLocks noChangeAspect="1" noChangeArrowheads="1"/>
          </p:cNvPicPr>
          <p:nvPr/>
        </p:nvPicPr>
        <p:blipFill>
          <a:blip r:embed="rId3" cstate="print"/>
          <a:srcRect b="3846"/>
          <a:stretch>
            <a:fillRect/>
          </a:stretch>
        </p:blipFill>
        <p:spPr bwMode="auto">
          <a:xfrm>
            <a:off x="-114300" y="-838200"/>
            <a:ext cx="12420600" cy="9000435"/>
          </a:xfrm>
          <a:prstGeom prst="rect">
            <a:avLst/>
          </a:prstGeom>
          <a:noFill/>
        </p:spPr>
      </p:pic>
      <p:sp>
        <p:nvSpPr>
          <p:cNvPr id="22" name="Rectangle 21">
            <a:extLst>
              <a:ext uri="{FF2B5EF4-FFF2-40B4-BE49-F238E27FC236}">
                <a16:creationId xmlns:a16="http://schemas.microsoft.com/office/drawing/2014/main" id="{0609C470-1ABF-73CE-B9F1-5B7AF2557D9A}"/>
              </a:ext>
            </a:extLst>
          </p:cNvPr>
          <p:cNvSpPr/>
          <p:nvPr/>
        </p:nvSpPr>
        <p:spPr bwMode="auto">
          <a:xfrm>
            <a:off x="-76200" y="-928094"/>
            <a:ext cx="13868400" cy="8929094"/>
          </a:xfrm>
          <a:prstGeom prst="rect">
            <a:avLst/>
          </a:prstGeom>
          <a:solidFill>
            <a:srgbClr val="0D0D0D">
              <a:alpha val="67843"/>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 name="Title 3">
            <a:extLst>
              <a:ext uri="{FF2B5EF4-FFF2-40B4-BE49-F238E27FC236}">
                <a16:creationId xmlns:a16="http://schemas.microsoft.com/office/drawing/2014/main" id="{A0C56850-98F1-39EF-6AA0-D37B5BC79D7B}"/>
              </a:ext>
            </a:extLst>
          </p:cNvPr>
          <p:cNvSpPr>
            <a:spLocks noGrp="1"/>
          </p:cNvSpPr>
          <p:nvPr>
            <p:ph type="title"/>
          </p:nvPr>
        </p:nvSpPr>
        <p:spPr>
          <a:xfrm>
            <a:off x="762000" y="4191000"/>
            <a:ext cx="5029200" cy="1143000"/>
          </a:xfrm>
        </p:spPr>
        <p:txBody>
          <a:bodyPr>
            <a:noAutofit/>
          </a:bodyPr>
          <a:lstStyle/>
          <a:p>
            <a:r>
              <a:rPr lang="en-US" sz="4400" dirty="0">
                <a:solidFill>
                  <a:schemeClr val="bg1"/>
                </a:solidFill>
                <a:effectLst>
                  <a:outerShdw blurRad="38100" dist="38100" dir="2700000" algn="tl">
                    <a:srgbClr val="000000">
                      <a:alpha val="43137"/>
                    </a:srgbClr>
                  </a:outerShdw>
                </a:effectLst>
                <a:latin typeface="+mn-lt"/>
              </a:rPr>
              <a:t>Later, when Paul was given an opportunity to speak to idol-worshipping Athenians, what did he say to them? </a:t>
            </a:r>
          </a:p>
        </p:txBody>
      </p:sp>
      <p:pic>
        <p:nvPicPr>
          <p:cNvPr id="9" name="Picture 8" descr="A painting of a person in a red robe&#10;&#10;AI-generated content may be incorrect.">
            <a:extLst>
              <a:ext uri="{FF2B5EF4-FFF2-40B4-BE49-F238E27FC236}">
                <a16:creationId xmlns:a16="http://schemas.microsoft.com/office/drawing/2014/main" id="{7F954669-0F05-56F6-C4BB-9B6B06C8A4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591" y="7379370"/>
            <a:ext cx="8891009" cy="5240359"/>
          </a:xfrm>
          <a:prstGeom prst="rect">
            <a:avLst/>
          </a:prstGeom>
        </p:spPr>
      </p:pic>
      <p:sp>
        <p:nvSpPr>
          <p:cNvPr id="15" name="Freeform: Shape 14">
            <a:extLst>
              <a:ext uri="{FF2B5EF4-FFF2-40B4-BE49-F238E27FC236}">
                <a16:creationId xmlns:a16="http://schemas.microsoft.com/office/drawing/2014/main" id="{FE230B5E-057C-1AAA-3EC4-7CF2DF721D6B}"/>
              </a:ext>
            </a:extLst>
          </p:cNvPr>
          <p:cNvSpPr/>
          <p:nvPr/>
        </p:nvSpPr>
        <p:spPr bwMode="auto">
          <a:xfrm>
            <a:off x="6679096" y="2242268"/>
            <a:ext cx="1601313" cy="1881117"/>
          </a:xfrm>
          <a:custGeom>
            <a:avLst/>
            <a:gdLst>
              <a:gd name="connsiteX0" fmla="*/ 0 w 1601313"/>
              <a:gd name="connsiteY0" fmla="*/ 0 h 1881117"/>
              <a:gd name="connsiteX1" fmla="*/ 1017767 w 1601313"/>
              <a:gd name="connsiteY1" fmla="*/ 1550504 h 1881117"/>
            </a:gdLst>
            <a:ahLst/>
            <a:cxnLst>
              <a:cxn ang="0">
                <a:pos x="connsiteX0" y="connsiteY0"/>
              </a:cxn>
              <a:cxn ang="0">
                <a:pos x="connsiteX1" y="connsiteY1"/>
              </a:cxn>
            </a:cxnLst>
            <a:rect l="l" t="t" r="r" b="b"/>
            <a:pathLst>
              <a:path w="1601313" h="1881117">
                <a:moveTo>
                  <a:pt x="0" y="0"/>
                </a:moveTo>
                <a:cubicBezTo>
                  <a:pt x="1168179" y="1246367"/>
                  <a:pt x="2336358" y="2492734"/>
                  <a:pt x="1017767" y="1550504"/>
                </a:cubicBezTo>
              </a:path>
            </a:pathLst>
          </a:custGeom>
          <a:noFill/>
          <a:ln w="76200">
            <a:noFill/>
            <a:miter lim="800000"/>
            <a:headEnd/>
            <a:tailEnd/>
          </a:ln>
          <a:effectLst/>
        </p:spPr>
        <p:txBody>
          <a:bodyPr rtlCol="0" anchor="ctr"/>
          <a:lstStyle/>
          <a:p>
            <a:pPr algn="ctr"/>
            <a:endParaRPr lang="en-US"/>
          </a:p>
        </p:txBody>
      </p:sp>
      <p:pic>
        <p:nvPicPr>
          <p:cNvPr id="14" name="Picture 13">
            <a:extLst>
              <a:ext uri="{FF2B5EF4-FFF2-40B4-BE49-F238E27FC236}">
                <a16:creationId xmlns:a16="http://schemas.microsoft.com/office/drawing/2014/main" id="{1E1D3435-8418-3E6E-EEAE-3A21A74F65D9}"/>
              </a:ext>
            </a:extLst>
          </p:cNvPr>
          <p:cNvPicPr>
            <a:picLocks noChangeAspect="1"/>
          </p:cNvPicPr>
          <p:nvPr/>
        </p:nvPicPr>
        <p:blipFill>
          <a:blip r:embed="rId5"/>
          <a:stretch>
            <a:fillRect/>
          </a:stretch>
        </p:blipFill>
        <p:spPr>
          <a:xfrm>
            <a:off x="5676177" y="93641"/>
            <a:ext cx="3654287" cy="5270606"/>
          </a:xfrm>
          <a:prstGeom prst="rect">
            <a:avLst/>
          </a:prstGeom>
        </p:spPr>
      </p:pic>
      <p:sp>
        <p:nvSpPr>
          <p:cNvPr id="23" name="TextBox 22">
            <a:extLst>
              <a:ext uri="{FF2B5EF4-FFF2-40B4-BE49-F238E27FC236}">
                <a16:creationId xmlns:a16="http://schemas.microsoft.com/office/drawing/2014/main" id="{7F891095-DEB8-D2F8-21A2-88FE993C4DF4}"/>
              </a:ext>
            </a:extLst>
          </p:cNvPr>
          <p:cNvSpPr txBox="1"/>
          <p:nvPr/>
        </p:nvSpPr>
        <p:spPr>
          <a:xfrm>
            <a:off x="8280409" y="3415499"/>
            <a:ext cx="3964418" cy="707886"/>
          </a:xfrm>
          <a:prstGeom prst="rect">
            <a:avLst/>
          </a:prstGeom>
          <a:noFill/>
        </p:spPr>
        <p:txBody>
          <a:bodyPr wrap="square" rtlCol="0">
            <a:spAutoFit/>
          </a:bodyPr>
          <a:lstStyle/>
          <a:p>
            <a:pPr algn="ctr"/>
            <a:r>
              <a:rPr lang="en-US" sz="4000" dirty="0">
                <a:solidFill>
                  <a:schemeClr val="bg1"/>
                </a:solidFill>
              </a:rPr>
              <a:t>PRAISE NIKE!</a:t>
            </a:r>
          </a:p>
        </p:txBody>
      </p:sp>
      <p:pic>
        <p:nvPicPr>
          <p:cNvPr id="3" name="Picture 2">
            <a:extLst>
              <a:ext uri="{FF2B5EF4-FFF2-40B4-BE49-F238E27FC236}">
                <a16:creationId xmlns:a16="http://schemas.microsoft.com/office/drawing/2014/main" id="{BF63E2F6-4BAF-7A19-8897-2785077CCF04}"/>
              </a:ext>
            </a:extLst>
          </p:cNvPr>
          <p:cNvPicPr>
            <a:picLocks noChangeAspect="1"/>
          </p:cNvPicPr>
          <p:nvPr/>
        </p:nvPicPr>
        <p:blipFill>
          <a:blip r:embed="rId6">
            <a:duotone>
              <a:schemeClr val="accent2">
                <a:shade val="45000"/>
                <a:satMod val="135000"/>
              </a:schemeClr>
              <a:prstClr val="white"/>
            </a:duotone>
          </a:blip>
          <a:stretch>
            <a:fillRect/>
          </a:stretch>
        </p:blipFill>
        <p:spPr>
          <a:xfrm>
            <a:off x="8761538" y="3999399"/>
            <a:ext cx="3143689" cy="1438476"/>
          </a:xfrm>
          <a:prstGeom prst="rect">
            <a:avLst/>
          </a:prstGeom>
        </p:spPr>
      </p:pic>
    </p:spTree>
    <p:extLst>
      <p:ext uri="{BB962C8B-B14F-4D97-AF65-F5344CB8AC3E}">
        <p14:creationId xmlns:p14="http://schemas.microsoft.com/office/powerpoint/2010/main" val="180295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750"/>
                                        <p:tgtEl>
                                          <p:spTgt spid="21"/>
                                        </p:tgtEl>
                                      </p:cBhvr>
                                    </p:animEffect>
                                  </p:childTnLst>
                                </p:cTn>
                              </p:par>
                              <p:par>
                                <p:cTn id="8" presetID="26" presetClass="emph" presetSubtype="0" fill="hold" nodeType="withEffect">
                                  <p:stCondLst>
                                    <p:cond delay="3750"/>
                                  </p:stCondLst>
                                  <p:childTnLst>
                                    <p:animEffect transition="out" filter="fade">
                                      <p:cBhvr>
                                        <p:cTn id="9" dur="2500" tmFilter="0, 0; .2, .5; .8, .5; 1, 0"/>
                                        <p:tgtEl>
                                          <p:spTgt spid="21"/>
                                        </p:tgtEl>
                                      </p:cBhvr>
                                    </p:animEffect>
                                    <p:animScale>
                                      <p:cBhvr>
                                        <p:cTn id="10" dur="1250" autoRev="1" fill="hold"/>
                                        <p:tgtEl>
                                          <p:spTgt spid="21"/>
                                        </p:tgtEl>
                                      </p:cBhvr>
                                      <p:by x="105000" y="105000"/>
                                    </p:animScale>
                                  </p:childTnLst>
                                </p:cTn>
                              </p:par>
                              <p:par>
                                <p:cTn id="11" presetID="10" presetClass="entr" presetSubtype="0" fill="hold" grpId="0" nodeType="withEffect">
                                  <p:stCondLst>
                                    <p:cond delay="0"/>
                                  </p:stCondLst>
                                  <p:iterate type="lt">
                                    <p:tmPct val="12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42"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750"/>
                                        <p:tgtEl>
                                          <p:spTgt spid="14"/>
                                        </p:tgtEl>
                                      </p:cBhvr>
                                    </p:animEffect>
                                    <p:anim calcmode="lin" valueType="num">
                                      <p:cBhvr>
                                        <p:cTn id="17" dur="1750" fill="hold"/>
                                        <p:tgtEl>
                                          <p:spTgt spid="14"/>
                                        </p:tgtEl>
                                        <p:attrNameLst>
                                          <p:attrName>ppt_x</p:attrName>
                                        </p:attrNameLst>
                                      </p:cBhvr>
                                      <p:tavLst>
                                        <p:tav tm="0">
                                          <p:val>
                                            <p:strVal val="#ppt_x"/>
                                          </p:val>
                                        </p:tav>
                                        <p:tav tm="100000">
                                          <p:val>
                                            <p:strVal val="#ppt_x"/>
                                          </p:val>
                                        </p:tav>
                                      </p:tavLst>
                                    </p:anim>
                                    <p:anim calcmode="lin" valueType="num">
                                      <p:cBhvr>
                                        <p:cTn id="18" dur="1750" fill="hold"/>
                                        <p:tgtEl>
                                          <p:spTgt spid="14"/>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1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250"/>
                                        <p:tgtEl>
                                          <p:spTgt spid="23"/>
                                        </p:tgtEl>
                                      </p:cBhvr>
                                    </p:animEffect>
                                  </p:childTnLst>
                                </p:cTn>
                              </p:par>
                              <p:par>
                                <p:cTn id="22" presetID="16" presetClass="entr" presetSubtype="21" fill="hold" nodeType="withEffect">
                                  <p:stCondLst>
                                    <p:cond delay="150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par>
                                <p:cTn id="25" presetID="32" presetClass="emph" presetSubtype="0" repeatCount="4000" fill="hold" nodeType="withEffect">
                                  <p:stCondLst>
                                    <p:cond delay="1500"/>
                                  </p:stCondLst>
                                  <p:childTnLst>
                                    <p:animRot by="120000">
                                      <p:cBhvr>
                                        <p:cTn id="26" dur="150" fill="hold">
                                          <p:stCondLst>
                                            <p:cond delay="0"/>
                                          </p:stCondLst>
                                        </p:cTn>
                                        <p:tgtEl>
                                          <p:spTgt spid="3"/>
                                        </p:tgtEl>
                                        <p:attrNameLst>
                                          <p:attrName>r</p:attrName>
                                        </p:attrNameLst>
                                      </p:cBhvr>
                                    </p:animRot>
                                    <p:animRot by="-240000">
                                      <p:cBhvr>
                                        <p:cTn id="27" dur="300" fill="hold">
                                          <p:stCondLst>
                                            <p:cond delay="300"/>
                                          </p:stCondLst>
                                        </p:cTn>
                                        <p:tgtEl>
                                          <p:spTgt spid="3"/>
                                        </p:tgtEl>
                                        <p:attrNameLst>
                                          <p:attrName>r</p:attrName>
                                        </p:attrNameLst>
                                      </p:cBhvr>
                                    </p:animRot>
                                    <p:animRot by="240000">
                                      <p:cBhvr>
                                        <p:cTn id="28" dur="300" fill="hold">
                                          <p:stCondLst>
                                            <p:cond delay="600"/>
                                          </p:stCondLst>
                                        </p:cTn>
                                        <p:tgtEl>
                                          <p:spTgt spid="3"/>
                                        </p:tgtEl>
                                        <p:attrNameLst>
                                          <p:attrName>r</p:attrName>
                                        </p:attrNameLst>
                                      </p:cBhvr>
                                    </p:animRot>
                                    <p:animRot by="-240000">
                                      <p:cBhvr>
                                        <p:cTn id="29" dur="300" fill="hold">
                                          <p:stCondLst>
                                            <p:cond delay="900"/>
                                          </p:stCondLst>
                                        </p:cTn>
                                        <p:tgtEl>
                                          <p:spTgt spid="3"/>
                                        </p:tgtEl>
                                        <p:attrNameLst>
                                          <p:attrName>r</p:attrName>
                                        </p:attrNameLst>
                                      </p:cBhvr>
                                    </p:animRot>
                                    <p:animRot by="120000">
                                      <p:cBhvr>
                                        <p:cTn id="30" dur="300" fill="hold">
                                          <p:stCondLst>
                                            <p:cond delay="12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1280B-F56D-35F2-E3CE-9F557246BA6B}"/>
            </a:ext>
          </a:extLst>
        </p:cNvPr>
        <p:cNvGrpSpPr/>
        <p:nvPr/>
      </p:nvGrpSpPr>
      <p:grpSpPr>
        <a:xfrm>
          <a:off x="0" y="0"/>
          <a:ext cx="0" cy="0"/>
          <a:chOff x="0" y="0"/>
          <a:chExt cx="0" cy="0"/>
        </a:xfrm>
      </p:grpSpPr>
      <p:pic>
        <p:nvPicPr>
          <p:cNvPr id="21" name="Picture 2" descr="Athens - Acropolis - ROM, Toronto.">
            <a:hlinkClick r:id="rId2"/>
            <a:extLst>
              <a:ext uri="{FF2B5EF4-FFF2-40B4-BE49-F238E27FC236}">
                <a16:creationId xmlns:a16="http://schemas.microsoft.com/office/drawing/2014/main" id="{4AD2072A-7DE0-BC68-6F6C-2C5DE9738124}"/>
              </a:ext>
            </a:extLst>
          </p:cNvPr>
          <p:cNvPicPr>
            <a:picLocks noChangeAspect="1" noChangeArrowheads="1"/>
          </p:cNvPicPr>
          <p:nvPr/>
        </p:nvPicPr>
        <p:blipFill>
          <a:blip r:embed="rId3" cstate="print"/>
          <a:srcRect b="3846"/>
          <a:stretch>
            <a:fillRect/>
          </a:stretch>
        </p:blipFill>
        <p:spPr bwMode="auto">
          <a:xfrm>
            <a:off x="-114300" y="-838200"/>
            <a:ext cx="12420600" cy="9000435"/>
          </a:xfrm>
          <a:prstGeom prst="rect">
            <a:avLst/>
          </a:prstGeom>
          <a:noFill/>
        </p:spPr>
      </p:pic>
      <p:sp>
        <p:nvSpPr>
          <p:cNvPr id="22" name="Rectangle 21">
            <a:extLst>
              <a:ext uri="{FF2B5EF4-FFF2-40B4-BE49-F238E27FC236}">
                <a16:creationId xmlns:a16="http://schemas.microsoft.com/office/drawing/2014/main" id="{4B239873-3B87-85A9-7A12-CC8A1ED17CE5}"/>
              </a:ext>
            </a:extLst>
          </p:cNvPr>
          <p:cNvSpPr/>
          <p:nvPr/>
        </p:nvSpPr>
        <p:spPr bwMode="auto">
          <a:xfrm>
            <a:off x="-114300" y="-977356"/>
            <a:ext cx="13868400" cy="8929094"/>
          </a:xfrm>
          <a:prstGeom prst="rect">
            <a:avLst/>
          </a:prstGeom>
          <a:solidFill>
            <a:srgbClr val="0D0D0D">
              <a:alpha val="67843"/>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6" name="Rectangle 5">
            <a:extLst>
              <a:ext uri="{FF2B5EF4-FFF2-40B4-BE49-F238E27FC236}">
                <a16:creationId xmlns:a16="http://schemas.microsoft.com/office/drawing/2014/main" id="{36922D70-1796-5B66-D265-689DFE7FC26B}"/>
              </a:ext>
            </a:extLst>
          </p:cNvPr>
          <p:cNvSpPr/>
          <p:nvPr/>
        </p:nvSpPr>
        <p:spPr>
          <a:xfrm>
            <a:off x="1905000" y="5643339"/>
            <a:ext cx="8578680" cy="923330"/>
          </a:xfrm>
          <a:prstGeom prst="rect">
            <a:avLst/>
          </a:prstGeom>
          <a:noFill/>
        </p:spPr>
        <p:txBody>
          <a:bodyPr wrap="square" lIns="91440" tIns="45720" rIns="91440" bIns="45720">
            <a:spAutoFit/>
          </a:bodyPr>
          <a:lstStyle/>
          <a:p>
            <a:pPr algn="ctr"/>
            <a:r>
              <a:rPr lang="en-US" sz="5400" b="1" dirty="0">
                <a:ln w="0"/>
                <a:solidFill>
                  <a:schemeClr val="bg1"/>
                </a:solidFill>
                <a:effectLst>
                  <a:outerShdw blurRad="38100" dist="19050" dir="2700000" algn="tl" rotWithShape="0">
                    <a:schemeClr val="dk1">
                      <a:alpha val="40000"/>
                    </a:schemeClr>
                  </a:outerShdw>
                </a:effectLst>
                <a:highlight>
                  <a:srgbClr val="000000"/>
                </a:highlight>
              </a:rPr>
              <a:t>SATAN’S</a:t>
            </a:r>
            <a:r>
              <a:rPr lang="en-US" sz="5400" b="1" dirty="0">
                <a:ln w="0"/>
                <a:solidFill>
                  <a:schemeClr val="bg1"/>
                </a:solidFill>
                <a:effectLst>
                  <a:outerShdw blurRad="38100" dist="19050" dir="2700000" algn="tl" rotWithShape="0">
                    <a:schemeClr val="dk1">
                      <a:alpha val="40000"/>
                    </a:schemeClr>
                  </a:outerShdw>
                </a:effectLst>
              </a:rPr>
              <a:t> </a:t>
            </a:r>
            <a:r>
              <a:rPr lang="en-US" sz="5400" b="1" dirty="0">
                <a:ln w="0"/>
                <a:solidFill>
                  <a:schemeClr val="bg1"/>
                </a:solidFill>
                <a:effectLst>
                  <a:outerShdw blurRad="38100" dist="19050" dir="2700000" algn="tl" rotWithShape="0">
                    <a:schemeClr val="dk1">
                      <a:alpha val="40000"/>
                    </a:schemeClr>
                  </a:outerShdw>
                </a:effectLst>
                <a:highlight>
                  <a:srgbClr val="000000"/>
                </a:highlight>
              </a:rPr>
              <a:t>COUNTERFEIT</a:t>
            </a:r>
          </a:p>
        </p:txBody>
      </p:sp>
      <p:sp>
        <p:nvSpPr>
          <p:cNvPr id="4" name="Title 3">
            <a:extLst>
              <a:ext uri="{FF2B5EF4-FFF2-40B4-BE49-F238E27FC236}">
                <a16:creationId xmlns:a16="http://schemas.microsoft.com/office/drawing/2014/main" id="{DF7C59B0-AA8A-B6B7-31B2-4CC2587C18C4}"/>
              </a:ext>
            </a:extLst>
          </p:cNvPr>
          <p:cNvSpPr>
            <a:spLocks noGrp="1"/>
          </p:cNvSpPr>
          <p:nvPr>
            <p:ph type="title"/>
          </p:nvPr>
        </p:nvSpPr>
        <p:spPr>
          <a:xfrm>
            <a:off x="762000" y="4191000"/>
            <a:ext cx="5029200" cy="1143000"/>
          </a:xfrm>
        </p:spPr>
        <p:txBody>
          <a:bodyPr>
            <a:noAutofit/>
          </a:bodyPr>
          <a:lstStyle/>
          <a:p>
            <a:r>
              <a:rPr lang="en-US" sz="4400" dirty="0">
                <a:solidFill>
                  <a:schemeClr val="bg1"/>
                </a:solidFill>
                <a:effectLst>
                  <a:outerShdw blurRad="38100" dist="38100" dir="2700000" algn="tl">
                    <a:srgbClr val="000000">
                      <a:alpha val="43137"/>
                    </a:srgbClr>
                  </a:outerShdw>
                </a:effectLst>
                <a:latin typeface="+mn-lt"/>
              </a:rPr>
              <a:t>Later, when Paul was given an opportunity to speak to idol-worshipping Athenians, what did he say to them? </a:t>
            </a:r>
          </a:p>
        </p:txBody>
      </p:sp>
      <p:pic>
        <p:nvPicPr>
          <p:cNvPr id="11" name="Picture 10" descr="A cartoon of a person holding a hammer&#10;&#10;AI-generated content may be incorrect.">
            <a:extLst>
              <a:ext uri="{FF2B5EF4-FFF2-40B4-BE49-F238E27FC236}">
                <a16:creationId xmlns:a16="http://schemas.microsoft.com/office/drawing/2014/main" id="{129F0E10-5FEA-3D54-B3AE-10D6E837E34A}"/>
              </a:ext>
            </a:extLst>
          </p:cNvPr>
          <p:cNvPicPr>
            <a:picLocks noChangeAspect="1"/>
          </p:cNvPicPr>
          <p:nvPr/>
        </p:nvPicPr>
        <p:blipFill>
          <a:blip r:embed="rId4">
            <a:alphaModFix amt="50000"/>
            <a:extLst>
              <a:ext uri="{BEBA8EAE-BF5A-486C-A8C5-ECC9F3942E4B}">
                <a14:imgProps xmlns:a14="http://schemas.microsoft.com/office/drawing/2010/main">
                  <a14:imgLayer r:embed="rId5">
                    <a14:imgEffect>
                      <a14:artisticMarker/>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762750" y="2362200"/>
            <a:ext cx="4667250" cy="2819400"/>
          </a:xfrm>
          <a:prstGeom prst="rect">
            <a:avLst/>
          </a:prstGeom>
        </p:spPr>
      </p:pic>
      <p:sp>
        <p:nvSpPr>
          <p:cNvPr id="15" name="Freeform: Shape 14">
            <a:extLst>
              <a:ext uri="{FF2B5EF4-FFF2-40B4-BE49-F238E27FC236}">
                <a16:creationId xmlns:a16="http://schemas.microsoft.com/office/drawing/2014/main" id="{5CD7A136-FAA0-D922-6ABB-AF55F71D1BCA}"/>
              </a:ext>
            </a:extLst>
          </p:cNvPr>
          <p:cNvSpPr/>
          <p:nvPr/>
        </p:nvSpPr>
        <p:spPr bwMode="auto">
          <a:xfrm>
            <a:off x="6679096" y="2242268"/>
            <a:ext cx="1601313" cy="1881117"/>
          </a:xfrm>
          <a:custGeom>
            <a:avLst/>
            <a:gdLst>
              <a:gd name="connsiteX0" fmla="*/ 0 w 1601313"/>
              <a:gd name="connsiteY0" fmla="*/ 0 h 1881117"/>
              <a:gd name="connsiteX1" fmla="*/ 1017767 w 1601313"/>
              <a:gd name="connsiteY1" fmla="*/ 1550504 h 1881117"/>
            </a:gdLst>
            <a:ahLst/>
            <a:cxnLst>
              <a:cxn ang="0">
                <a:pos x="connsiteX0" y="connsiteY0"/>
              </a:cxn>
              <a:cxn ang="0">
                <a:pos x="connsiteX1" y="connsiteY1"/>
              </a:cxn>
            </a:cxnLst>
            <a:rect l="l" t="t" r="r" b="b"/>
            <a:pathLst>
              <a:path w="1601313" h="1881117">
                <a:moveTo>
                  <a:pt x="0" y="0"/>
                </a:moveTo>
                <a:cubicBezTo>
                  <a:pt x="1168179" y="1246367"/>
                  <a:pt x="2336358" y="2492734"/>
                  <a:pt x="1017767" y="1550504"/>
                </a:cubicBezTo>
              </a:path>
            </a:pathLst>
          </a:custGeom>
          <a:noFill/>
          <a:ln w="76200">
            <a:noFill/>
            <a:miter lim="800000"/>
            <a:headEnd/>
            <a:tailEnd/>
          </a:ln>
          <a:effectLst/>
        </p:spPr>
        <p:txBody>
          <a:bodyPr rtlCol="0" anchor="ctr"/>
          <a:lstStyle/>
          <a:p>
            <a:pPr algn="ctr"/>
            <a:endParaRPr lang="en-US"/>
          </a:p>
        </p:txBody>
      </p:sp>
      <p:pic>
        <p:nvPicPr>
          <p:cNvPr id="14" name="Picture 13">
            <a:extLst>
              <a:ext uri="{FF2B5EF4-FFF2-40B4-BE49-F238E27FC236}">
                <a16:creationId xmlns:a16="http://schemas.microsoft.com/office/drawing/2014/main" id="{1B93762D-4760-CBEB-ADCE-0E1AF2098F5A}"/>
              </a:ext>
            </a:extLst>
          </p:cNvPr>
          <p:cNvPicPr>
            <a:picLocks noChangeAspect="1"/>
          </p:cNvPicPr>
          <p:nvPr/>
        </p:nvPicPr>
        <p:blipFill>
          <a:blip r:embed="rId6"/>
          <a:stretch>
            <a:fillRect/>
          </a:stretch>
        </p:blipFill>
        <p:spPr>
          <a:xfrm>
            <a:off x="5676177" y="93641"/>
            <a:ext cx="3654287" cy="5270606"/>
          </a:xfrm>
          <a:prstGeom prst="rect">
            <a:avLst/>
          </a:prstGeom>
        </p:spPr>
      </p:pic>
      <p:sp>
        <p:nvSpPr>
          <p:cNvPr id="23" name="TextBox 22">
            <a:extLst>
              <a:ext uri="{FF2B5EF4-FFF2-40B4-BE49-F238E27FC236}">
                <a16:creationId xmlns:a16="http://schemas.microsoft.com/office/drawing/2014/main" id="{21872F54-EC05-697C-8B24-1739D1036B7D}"/>
              </a:ext>
            </a:extLst>
          </p:cNvPr>
          <p:cNvSpPr txBox="1"/>
          <p:nvPr/>
        </p:nvSpPr>
        <p:spPr>
          <a:xfrm>
            <a:off x="9012391" y="3034018"/>
            <a:ext cx="2057400" cy="707886"/>
          </a:xfrm>
          <a:prstGeom prst="rect">
            <a:avLst/>
          </a:prstGeom>
          <a:noFill/>
        </p:spPr>
        <p:txBody>
          <a:bodyPr wrap="square" rtlCol="0">
            <a:spAutoFit/>
          </a:bodyPr>
          <a:lstStyle/>
          <a:p>
            <a:r>
              <a:rPr lang="en-US" sz="4000" b="1" dirty="0">
                <a:solidFill>
                  <a:schemeClr val="bg1"/>
                </a:solidFill>
                <a:highlight>
                  <a:srgbClr val="000000"/>
                </a:highlight>
              </a:rPr>
              <a:t>NIKE!</a:t>
            </a:r>
          </a:p>
        </p:txBody>
      </p:sp>
      <p:pic>
        <p:nvPicPr>
          <p:cNvPr id="3" name="Graphic 2">
            <a:extLst>
              <a:ext uri="{FF2B5EF4-FFF2-40B4-BE49-F238E27FC236}">
                <a16:creationId xmlns:a16="http://schemas.microsoft.com/office/drawing/2014/main" id="{61BD5193-D0AA-13E3-1D0A-C40CC33F78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157094" y="1000045"/>
            <a:ext cx="3924102" cy="4248309"/>
          </a:xfrm>
          <a:prstGeom prst="rect">
            <a:avLst/>
          </a:prstGeom>
        </p:spPr>
      </p:pic>
      <p:pic>
        <p:nvPicPr>
          <p:cNvPr id="25" name="Picture 24">
            <a:extLst>
              <a:ext uri="{FF2B5EF4-FFF2-40B4-BE49-F238E27FC236}">
                <a16:creationId xmlns:a16="http://schemas.microsoft.com/office/drawing/2014/main" id="{06B9DF45-0AEF-11A4-EDAE-32627F49E1E8}"/>
              </a:ext>
            </a:extLst>
          </p:cNvPr>
          <p:cNvPicPr>
            <a:picLocks noChangeAspect="1"/>
          </p:cNvPicPr>
          <p:nvPr/>
        </p:nvPicPr>
        <p:blipFill>
          <a:blip r:embed="rId9"/>
          <a:stretch>
            <a:fillRect/>
          </a:stretch>
        </p:blipFill>
        <p:spPr>
          <a:xfrm flipH="1">
            <a:off x="776142" y="654682"/>
            <a:ext cx="5944781" cy="4605377"/>
          </a:xfrm>
          <a:prstGeom prst="rect">
            <a:avLst/>
          </a:prstGeom>
        </p:spPr>
      </p:pic>
      <p:sp>
        <p:nvSpPr>
          <p:cNvPr id="5" name="TextBox 4">
            <a:extLst>
              <a:ext uri="{FF2B5EF4-FFF2-40B4-BE49-F238E27FC236}">
                <a16:creationId xmlns:a16="http://schemas.microsoft.com/office/drawing/2014/main" id="{B9DFFB1F-E9DE-8BAA-F6E9-EA4B0ABAC6BB}"/>
              </a:ext>
            </a:extLst>
          </p:cNvPr>
          <p:cNvSpPr txBox="1"/>
          <p:nvPr/>
        </p:nvSpPr>
        <p:spPr>
          <a:xfrm>
            <a:off x="1524000" y="4123385"/>
            <a:ext cx="3102122" cy="707886"/>
          </a:xfrm>
          <a:prstGeom prst="rect">
            <a:avLst/>
          </a:prstGeom>
          <a:noFill/>
        </p:spPr>
        <p:txBody>
          <a:bodyPr wrap="square" rtlCol="0">
            <a:spAutoFit/>
          </a:bodyPr>
          <a:lstStyle/>
          <a:p>
            <a:pPr algn="ctr"/>
            <a:r>
              <a:rPr lang="en-US" dirty="0"/>
              <a:t>&lt;</a:t>
            </a:r>
            <a:r>
              <a:rPr lang="en-US" sz="4000" dirty="0">
                <a:solidFill>
                  <a:schemeClr val="bg1"/>
                </a:solidFill>
              </a:rPr>
              <a:t>My reader</a:t>
            </a:r>
            <a:endParaRPr lang="en-US" dirty="0">
              <a:solidFill>
                <a:schemeClr val="bg1"/>
              </a:solidFill>
            </a:endParaRPr>
          </a:p>
        </p:txBody>
      </p:sp>
      <p:sp>
        <p:nvSpPr>
          <p:cNvPr id="7" name="Arc 6">
            <a:extLst>
              <a:ext uri="{FF2B5EF4-FFF2-40B4-BE49-F238E27FC236}">
                <a16:creationId xmlns:a16="http://schemas.microsoft.com/office/drawing/2014/main" id="{652F419A-42D1-4D13-A1D6-161544F65BBF}"/>
              </a:ext>
            </a:extLst>
          </p:cNvPr>
          <p:cNvSpPr/>
          <p:nvPr/>
        </p:nvSpPr>
        <p:spPr>
          <a:xfrm>
            <a:off x="-5322421" y="6116724"/>
            <a:ext cx="15245125" cy="70737"/>
          </a:xfrm>
          <a:prstGeom prst="arc">
            <a:avLst/>
          </a:prstGeom>
          <a:solidFill>
            <a:srgbClr val="FF0000"/>
          </a:solidFill>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50338854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grpId="0" nodeType="withEffect">
                                  <p:stCondLst>
                                    <p:cond delay="0"/>
                                  </p:stCondLst>
                                  <p:childTnLst>
                                    <p:anim calcmode="lin" valueType="num">
                                      <p:cBhvr>
                                        <p:cTn id="6" dur="1000"/>
                                        <p:tgtEl>
                                          <p:spTgt spid="4"/>
                                        </p:tgtEl>
                                        <p:attrNameLst>
                                          <p:attrName>ppt_w</p:attrName>
                                        </p:attrNameLst>
                                      </p:cBhvr>
                                      <p:tavLst>
                                        <p:tav tm="0">
                                          <p:val>
                                            <p:strVal val="ppt_w"/>
                                          </p:val>
                                        </p:tav>
                                        <p:tav tm="100000">
                                          <p:val>
                                            <p:fltVal val="0"/>
                                          </p:val>
                                        </p:tav>
                                      </p:tavLst>
                                    </p:anim>
                                    <p:anim calcmode="lin" valueType="num">
                                      <p:cBhvr>
                                        <p:cTn id="7" dur="1000"/>
                                        <p:tgtEl>
                                          <p:spTgt spid="4"/>
                                        </p:tgtEl>
                                        <p:attrNameLst>
                                          <p:attrName>ppt_h</p:attrName>
                                        </p:attrNameLst>
                                      </p:cBhvr>
                                      <p:tavLst>
                                        <p:tav tm="0">
                                          <p:val>
                                            <p:strVal val="ppt_h"/>
                                          </p:val>
                                        </p:tav>
                                        <p:tav tm="100000">
                                          <p:val>
                                            <p:fltVal val="0"/>
                                          </p:val>
                                        </p:tav>
                                      </p:tavLst>
                                    </p:anim>
                                    <p:anim calcmode="lin" valueType="num">
                                      <p:cBhvr>
                                        <p:cTn id="8" dur="1000"/>
                                        <p:tgtEl>
                                          <p:spTgt spid="4"/>
                                        </p:tgtEl>
                                        <p:attrNameLst>
                                          <p:attrName>style.rotation</p:attrName>
                                        </p:attrNameLst>
                                      </p:cBhvr>
                                      <p:tavLst>
                                        <p:tav tm="0">
                                          <p:val>
                                            <p:fltVal val="0"/>
                                          </p:val>
                                        </p:tav>
                                        <p:tav tm="100000">
                                          <p:val>
                                            <p:fltVal val="90"/>
                                          </p:val>
                                        </p:tav>
                                      </p:tavLst>
                                    </p:anim>
                                    <p:animEffect transition="out" filter="fade">
                                      <p:cBhvr>
                                        <p:cTn id="9" dur="1000"/>
                                        <p:tgtEl>
                                          <p:spTgt spid="4"/>
                                        </p:tgtEl>
                                      </p:cBhvr>
                                    </p:animEffect>
                                    <p:set>
                                      <p:cBhvr>
                                        <p:cTn id="10" dur="1" fill="hold">
                                          <p:stCondLst>
                                            <p:cond delay="999"/>
                                          </p:stCondLst>
                                        </p:cTn>
                                        <p:tgtEl>
                                          <p:spTgt spid="4"/>
                                        </p:tgtEl>
                                        <p:attrNameLst>
                                          <p:attrName>style.visibility</p:attrName>
                                        </p:attrNameLst>
                                      </p:cBhvr>
                                      <p:to>
                                        <p:strVal val="hidden"/>
                                      </p:to>
                                    </p:set>
                                  </p:childTnLst>
                                </p:cTn>
                              </p:par>
                              <p:par>
                                <p:cTn id="11" presetID="2" presetClass="entr" presetSubtype="8"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0-#ppt_w/2"/>
                                          </p:val>
                                        </p:tav>
                                        <p:tav tm="100000">
                                          <p:val>
                                            <p:strVal val="#ppt_x"/>
                                          </p:val>
                                        </p:tav>
                                      </p:tavLst>
                                    </p:anim>
                                    <p:anim calcmode="lin" valueType="num">
                                      <p:cBhvr additive="base">
                                        <p:cTn id="14" dur="75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500" fill="hold"/>
                                        <p:tgtEl>
                                          <p:spTgt spid="6"/>
                                        </p:tgtEl>
                                        <p:attrNameLst>
                                          <p:attrName>ppt_x</p:attrName>
                                        </p:attrNameLst>
                                      </p:cBhvr>
                                      <p:tavLst>
                                        <p:tav tm="0">
                                          <p:val>
                                            <p:strVal val="1+#ppt_w/2"/>
                                          </p:val>
                                        </p:tav>
                                        <p:tav tm="100000">
                                          <p:val>
                                            <p:strVal val="#ppt_x"/>
                                          </p:val>
                                        </p:tav>
                                      </p:tavLst>
                                    </p:anim>
                                    <p:anim calcmode="lin" valueType="num">
                                      <p:cBhvr additive="base">
                                        <p:cTn id="18" dur="1500" fill="hold"/>
                                        <p:tgtEl>
                                          <p:spTgt spid="6"/>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275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000"/>
                                        <p:tgtEl>
                                          <p:spTgt spid="25"/>
                                        </p:tgtEl>
                                      </p:cBhvr>
                                    </p:animEffect>
                                  </p:childTnLst>
                                </p:cTn>
                              </p:par>
                              <p:par>
                                <p:cTn id="22" presetID="10" presetClass="entr" presetSubtype="0" fill="hold" nodeType="withEffect">
                                  <p:stCondLst>
                                    <p:cond delay="325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fade">
                                      <p:cBhvr>
                                        <p:cTn id="24" dur="1250"/>
                                        <p:tgtEl>
                                          <p:spTgt spid="5">
                                            <p:txEl>
                                              <p:pRg st="0" end="0"/>
                                            </p:txEl>
                                          </p:spTgt>
                                        </p:tgtEl>
                                      </p:cBhvr>
                                    </p:animEffect>
                                  </p:childTnLst>
                                </p:cTn>
                              </p:par>
                              <p:par>
                                <p:cTn id="25" presetID="32" presetClass="emph" presetSubtype="0" fill="hold" grpId="1" nodeType="withEffect">
                                  <p:stCondLst>
                                    <p:cond delay="3500"/>
                                  </p:stCondLst>
                                  <p:childTnLst>
                                    <p:animRot by="120000">
                                      <p:cBhvr>
                                        <p:cTn id="26" dur="100" fill="hold">
                                          <p:stCondLst>
                                            <p:cond delay="0"/>
                                          </p:stCondLst>
                                        </p:cTn>
                                        <p:tgtEl>
                                          <p:spTgt spid="6"/>
                                        </p:tgtEl>
                                        <p:attrNameLst>
                                          <p:attrName>r</p:attrName>
                                        </p:attrNameLst>
                                      </p:cBhvr>
                                    </p:animRot>
                                    <p:animRot by="-240000">
                                      <p:cBhvr>
                                        <p:cTn id="27" dur="200" fill="hold">
                                          <p:stCondLst>
                                            <p:cond delay="200"/>
                                          </p:stCondLst>
                                        </p:cTn>
                                        <p:tgtEl>
                                          <p:spTgt spid="6"/>
                                        </p:tgtEl>
                                        <p:attrNameLst>
                                          <p:attrName>r</p:attrName>
                                        </p:attrNameLst>
                                      </p:cBhvr>
                                    </p:animRot>
                                    <p:animRot by="240000">
                                      <p:cBhvr>
                                        <p:cTn id="28" dur="200" fill="hold">
                                          <p:stCondLst>
                                            <p:cond delay="400"/>
                                          </p:stCondLst>
                                        </p:cTn>
                                        <p:tgtEl>
                                          <p:spTgt spid="6"/>
                                        </p:tgtEl>
                                        <p:attrNameLst>
                                          <p:attrName>r</p:attrName>
                                        </p:attrNameLst>
                                      </p:cBhvr>
                                    </p:animRot>
                                    <p:animRot by="-240000">
                                      <p:cBhvr>
                                        <p:cTn id="29" dur="200" fill="hold">
                                          <p:stCondLst>
                                            <p:cond delay="600"/>
                                          </p:stCondLst>
                                        </p:cTn>
                                        <p:tgtEl>
                                          <p:spTgt spid="6"/>
                                        </p:tgtEl>
                                        <p:attrNameLst>
                                          <p:attrName>r</p:attrName>
                                        </p:attrNameLst>
                                      </p:cBhvr>
                                    </p:animRot>
                                    <p:animRot by="120000">
                                      <p:cBhvr>
                                        <p:cTn id="30" dur="200" fill="hold">
                                          <p:stCondLst>
                                            <p:cond delay="800"/>
                                          </p:stCondLst>
                                        </p:cTn>
                                        <p:tgtEl>
                                          <p:spTgt spid="6"/>
                                        </p:tgtEl>
                                        <p:attrNameLst>
                                          <p:attrName>r</p:attrName>
                                        </p:attrNameLst>
                                      </p:cBhvr>
                                    </p:animRot>
                                  </p:childTnLst>
                                </p:cTn>
                              </p:par>
                              <p:par>
                                <p:cTn id="31" presetID="26" presetClass="emph" presetSubtype="0" repeatCount="indefinite" fill="hold" nodeType="withEffect">
                                  <p:stCondLst>
                                    <p:cond delay="3500"/>
                                  </p:stCondLst>
                                  <p:childTnLst>
                                    <p:animEffect transition="out" filter="fade">
                                      <p:cBhvr>
                                        <p:cTn id="32" dur="2750" tmFilter="0, 0; .2, .5; .8, .5; 1, 0"/>
                                        <p:tgtEl>
                                          <p:spTgt spid="25"/>
                                        </p:tgtEl>
                                      </p:cBhvr>
                                    </p:animEffect>
                                    <p:animScale>
                                      <p:cBhvr>
                                        <p:cTn id="33" dur="1375" autoRev="1" fill="hold"/>
                                        <p:tgtEl>
                                          <p:spTgt spid="25"/>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1000"/>
                                        <p:tgtEl>
                                          <p:spTgt spid="7"/>
                                        </p:tgtEl>
                                      </p:cBhvr>
                                    </p:animEffect>
                                  </p:childTnLst>
                                </p:cTn>
                              </p:par>
                              <p:par>
                                <p:cTn id="39" presetID="10" presetClass="exit" presetSubtype="0" fill="hold" nodeType="withEffect">
                                  <p:stCondLst>
                                    <p:cond delay="0"/>
                                  </p:stCondLst>
                                  <p:childTnLst>
                                    <p:animEffect transition="out" filter="fade">
                                      <p:cBhvr>
                                        <p:cTn id="40" dur="700"/>
                                        <p:tgtEl>
                                          <p:spTgt spid="25"/>
                                        </p:tgtEl>
                                      </p:cBhvr>
                                    </p:animEffect>
                                    <p:set>
                                      <p:cBhvr>
                                        <p:cTn id="41" dur="1" fill="hold">
                                          <p:stCondLst>
                                            <p:cond delay="699"/>
                                          </p:stCondLst>
                                        </p:cTn>
                                        <p:tgtEl>
                                          <p:spTgt spid="25"/>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700"/>
                                        <p:tgtEl>
                                          <p:spTgt spid="5">
                                            <p:txEl>
                                              <p:pRg st="0" end="0"/>
                                            </p:txEl>
                                          </p:spTgt>
                                        </p:tgtEl>
                                      </p:cBhvr>
                                    </p:animEffect>
                                    <p:set>
                                      <p:cBhvr>
                                        <p:cTn id="44" dur="1" fill="hold">
                                          <p:stCondLst>
                                            <p:cond delay="699"/>
                                          </p:stCondLst>
                                        </p:cTn>
                                        <p:tgtEl>
                                          <p:spTgt spid="5">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5" grpId="0" build="allAtOnce"/>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22FC3-C113-4D26-5194-A9370604B794}"/>
            </a:ext>
          </a:extLst>
        </p:cNvPr>
        <p:cNvGrpSpPr/>
        <p:nvPr/>
      </p:nvGrpSpPr>
      <p:grpSpPr>
        <a:xfrm>
          <a:off x="0" y="0"/>
          <a:ext cx="0" cy="0"/>
          <a:chOff x="0" y="0"/>
          <a:chExt cx="0" cy="0"/>
        </a:xfrm>
      </p:grpSpPr>
      <p:pic>
        <p:nvPicPr>
          <p:cNvPr id="21" name="Picture 2" descr="Athens - Acropolis - ROM, Toronto.">
            <a:hlinkClick r:id="rId2"/>
            <a:extLst>
              <a:ext uri="{FF2B5EF4-FFF2-40B4-BE49-F238E27FC236}">
                <a16:creationId xmlns:a16="http://schemas.microsoft.com/office/drawing/2014/main" id="{488EFE67-06C0-E4EF-8EB8-5C8EFCF71B13}"/>
              </a:ext>
            </a:extLst>
          </p:cNvPr>
          <p:cNvPicPr>
            <a:picLocks noChangeAspect="1" noChangeArrowheads="1"/>
          </p:cNvPicPr>
          <p:nvPr/>
        </p:nvPicPr>
        <p:blipFill>
          <a:blip r:embed="rId3" cstate="print"/>
          <a:srcRect b="3846"/>
          <a:stretch>
            <a:fillRect/>
          </a:stretch>
        </p:blipFill>
        <p:spPr bwMode="auto">
          <a:xfrm>
            <a:off x="-114300" y="-838200"/>
            <a:ext cx="12420600" cy="9000435"/>
          </a:xfrm>
          <a:prstGeom prst="rect">
            <a:avLst/>
          </a:prstGeom>
          <a:noFill/>
        </p:spPr>
      </p:pic>
      <p:sp>
        <p:nvSpPr>
          <p:cNvPr id="22" name="Rectangle 21">
            <a:extLst>
              <a:ext uri="{FF2B5EF4-FFF2-40B4-BE49-F238E27FC236}">
                <a16:creationId xmlns:a16="http://schemas.microsoft.com/office/drawing/2014/main" id="{919BAAAC-1FDB-9A26-89C8-9F3D28EF2F70}"/>
              </a:ext>
            </a:extLst>
          </p:cNvPr>
          <p:cNvSpPr/>
          <p:nvPr/>
        </p:nvSpPr>
        <p:spPr bwMode="auto">
          <a:xfrm>
            <a:off x="-114300" y="-977356"/>
            <a:ext cx="13868400" cy="8929094"/>
          </a:xfrm>
          <a:prstGeom prst="rect">
            <a:avLst/>
          </a:prstGeom>
          <a:solidFill>
            <a:srgbClr val="0D0D0D">
              <a:alpha val="67843"/>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6" name="Rectangle 5">
            <a:extLst>
              <a:ext uri="{FF2B5EF4-FFF2-40B4-BE49-F238E27FC236}">
                <a16:creationId xmlns:a16="http://schemas.microsoft.com/office/drawing/2014/main" id="{165FCF3F-0250-8E16-D850-3CBFA387FD62}"/>
              </a:ext>
            </a:extLst>
          </p:cNvPr>
          <p:cNvSpPr/>
          <p:nvPr/>
        </p:nvSpPr>
        <p:spPr>
          <a:xfrm>
            <a:off x="285750" y="5078237"/>
            <a:ext cx="11620500" cy="1323439"/>
          </a:xfrm>
          <a:prstGeom prst="rect">
            <a:avLst/>
          </a:prstGeom>
          <a:noFill/>
        </p:spPr>
        <p:txBody>
          <a:bodyPr wrap="square" lIns="91440" tIns="45720" rIns="91440" bIns="45720">
            <a:spAutoFit/>
          </a:bodyPr>
          <a:lstStyle/>
          <a:p>
            <a:pPr algn="ctr"/>
            <a:r>
              <a:rPr lang="en-US" sz="4800" b="1" dirty="0">
                <a:ln w="0"/>
                <a:solidFill>
                  <a:schemeClr val="bg1"/>
                </a:solidFill>
                <a:effectLst>
                  <a:outerShdw blurRad="38100" dist="19050" dir="2700000" algn="tl" rotWithShape="0">
                    <a:schemeClr val="dk1">
                      <a:alpha val="40000"/>
                    </a:schemeClr>
                  </a:outerShdw>
                </a:effectLst>
                <a:highlight>
                  <a:srgbClr val="000000"/>
                </a:highlight>
              </a:rPr>
              <a:t>“You are very religious in all respects” </a:t>
            </a:r>
            <a:r>
              <a:rPr lang="en-US" sz="3200" dirty="0">
                <a:ln w="0"/>
                <a:solidFill>
                  <a:schemeClr val="bg1"/>
                </a:solidFill>
                <a:effectLst>
                  <a:outerShdw blurRad="38100" dist="19050" dir="2700000" algn="tl" rotWithShape="0">
                    <a:schemeClr val="dk1">
                      <a:alpha val="40000"/>
                    </a:schemeClr>
                  </a:outerShdw>
                </a:effectLst>
                <a:highlight>
                  <a:srgbClr val="000000"/>
                </a:highlight>
              </a:rPr>
              <a:t>(Acts 17:22 </a:t>
            </a:r>
            <a:r>
              <a:rPr lang="en-US" sz="3200" dirty="0" err="1">
                <a:ln w="0"/>
                <a:solidFill>
                  <a:schemeClr val="bg1"/>
                </a:solidFill>
                <a:effectLst>
                  <a:outerShdw blurRad="38100" dist="19050" dir="2700000" algn="tl" rotWithShape="0">
                    <a:schemeClr val="dk1">
                      <a:alpha val="40000"/>
                    </a:schemeClr>
                  </a:outerShdw>
                </a:effectLst>
                <a:highlight>
                  <a:srgbClr val="000000"/>
                </a:highlight>
              </a:rPr>
              <a:t>NASB</a:t>
            </a:r>
            <a:r>
              <a:rPr lang="en-US" sz="3200" dirty="0">
                <a:ln w="0"/>
                <a:solidFill>
                  <a:schemeClr val="bg1"/>
                </a:solidFill>
                <a:effectLst>
                  <a:outerShdw blurRad="38100" dist="19050" dir="2700000" algn="tl" rotWithShape="0">
                    <a:schemeClr val="dk1">
                      <a:alpha val="40000"/>
                    </a:schemeClr>
                  </a:outerShdw>
                </a:effectLst>
                <a:highlight>
                  <a:srgbClr val="000000"/>
                </a:highlight>
              </a:rPr>
              <a:t>)</a:t>
            </a:r>
            <a:endParaRPr lang="en-US" sz="4800" dirty="0">
              <a:ln w="0"/>
              <a:solidFill>
                <a:schemeClr val="bg1"/>
              </a:solidFill>
              <a:effectLst>
                <a:outerShdw blurRad="38100" dist="19050" dir="2700000" algn="tl" rotWithShape="0">
                  <a:schemeClr val="dk1">
                    <a:alpha val="40000"/>
                  </a:schemeClr>
                </a:outerShdw>
              </a:effectLst>
              <a:highlight>
                <a:srgbClr val="000000"/>
              </a:highlight>
            </a:endParaRPr>
          </a:p>
        </p:txBody>
      </p:sp>
      <p:pic>
        <p:nvPicPr>
          <p:cNvPr id="11" name="Picture 10" descr="A cartoon of a person holding a hammer&#10;&#10;AI-generated content may be incorrect.">
            <a:extLst>
              <a:ext uri="{FF2B5EF4-FFF2-40B4-BE49-F238E27FC236}">
                <a16:creationId xmlns:a16="http://schemas.microsoft.com/office/drawing/2014/main" id="{6B4E5077-77D2-5B5E-B3A6-D5AD6ED86EE9}"/>
              </a:ext>
            </a:extLst>
          </p:cNvPr>
          <p:cNvPicPr>
            <a:picLocks noChangeAspect="1"/>
          </p:cNvPicPr>
          <p:nvPr/>
        </p:nvPicPr>
        <p:blipFill>
          <a:blip r:embed="rId4">
            <a:alphaModFix amt="50000"/>
            <a:extLst>
              <a:ext uri="{BEBA8EAE-BF5A-486C-A8C5-ECC9F3942E4B}">
                <a14:imgProps xmlns:a14="http://schemas.microsoft.com/office/drawing/2010/main">
                  <a14:imgLayer r:embed="rId5">
                    <a14:imgEffect>
                      <a14:artisticMarker/>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553200" y="1629746"/>
            <a:ext cx="4667250" cy="2819400"/>
          </a:xfrm>
          <a:prstGeom prst="rect">
            <a:avLst/>
          </a:prstGeom>
        </p:spPr>
      </p:pic>
      <p:sp>
        <p:nvSpPr>
          <p:cNvPr id="15" name="Freeform: Shape 14">
            <a:extLst>
              <a:ext uri="{FF2B5EF4-FFF2-40B4-BE49-F238E27FC236}">
                <a16:creationId xmlns:a16="http://schemas.microsoft.com/office/drawing/2014/main" id="{3F8AC49E-824B-07C1-00CB-BEAD7EA54968}"/>
              </a:ext>
            </a:extLst>
          </p:cNvPr>
          <p:cNvSpPr/>
          <p:nvPr/>
        </p:nvSpPr>
        <p:spPr bwMode="auto">
          <a:xfrm>
            <a:off x="6679096" y="2242268"/>
            <a:ext cx="1601313" cy="1881117"/>
          </a:xfrm>
          <a:custGeom>
            <a:avLst/>
            <a:gdLst>
              <a:gd name="connsiteX0" fmla="*/ 0 w 1601313"/>
              <a:gd name="connsiteY0" fmla="*/ 0 h 1881117"/>
              <a:gd name="connsiteX1" fmla="*/ 1017767 w 1601313"/>
              <a:gd name="connsiteY1" fmla="*/ 1550504 h 1881117"/>
            </a:gdLst>
            <a:ahLst/>
            <a:cxnLst>
              <a:cxn ang="0">
                <a:pos x="connsiteX0" y="connsiteY0"/>
              </a:cxn>
              <a:cxn ang="0">
                <a:pos x="connsiteX1" y="connsiteY1"/>
              </a:cxn>
            </a:cxnLst>
            <a:rect l="l" t="t" r="r" b="b"/>
            <a:pathLst>
              <a:path w="1601313" h="1881117">
                <a:moveTo>
                  <a:pt x="0" y="0"/>
                </a:moveTo>
                <a:cubicBezTo>
                  <a:pt x="1168179" y="1246367"/>
                  <a:pt x="2336358" y="2492734"/>
                  <a:pt x="1017767" y="1550504"/>
                </a:cubicBezTo>
              </a:path>
            </a:pathLst>
          </a:custGeom>
          <a:noFill/>
          <a:ln w="76200">
            <a:noFill/>
            <a:miter lim="800000"/>
            <a:headEnd/>
            <a:tailEnd/>
          </a:ln>
          <a:effectLst/>
        </p:spPr>
        <p:txBody>
          <a:bodyPr rtlCol="0" anchor="ctr"/>
          <a:lstStyle/>
          <a:p>
            <a:pPr algn="ctr"/>
            <a:endParaRPr lang="en-US"/>
          </a:p>
        </p:txBody>
      </p:sp>
      <p:pic>
        <p:nvPicPr>
          <p:cNvPr id="14" name="Picture 13">
            <a:extLst>
              <a:ext uri="{FF2B5EF4-FFF2-40B4-BE49-F238E27FC236}">
                <a16:creationId xmlns:a16="http://schemas.microsoft.com/office/drawing/2014/main" id="{F8A7F1A5-16E8-8847-1213-4B6E192FC60B}"/>
              </a:ext>
            </a:extLst>
          </p:cNvPr>
          <p:cNvPicPr>
            <a:picLocks noChangeAspect="1"/>
          </p:cNvPicPr>
          <p:nvPr/>
        </p:nvPicPr>
        <p:blipFill>
          <a:blip r:embed="rId6"/>
          <a:stretch>
            <a:fillRect/>
          </a:stretch>
        </p:blipFill>
        <p:spPr>
          <a:xfrm>
            <a:off x="5466627" y="-638813"/>
            <a:ext cx="3654287" cy="5270606"/>
          </a:xfrm>
          <a:prstGeom prst="rect">
            <a:avLst/>
          </a:prstGeom>
        </p:spPr>
      </p:pic>
      <p:sp>
        <p:nvSpPr>
          <p:cNvPr id="23" name="TextBox 22">
            <a:extLst>
              <a:ext uri="{FF2B5EF4-FFF2-40B4-BE49-F238E27FC236}">
                <a16:creationId xmlns:a16="http://schemas.microsoft.com/office/drawing/2014/main" id="{01DD7E50-3142-E828-C575-2727A19F9204}"/>
              </a:ext>
            </a:extLst>
          </p:cNvPr>
          <p:cNvSpPr txBox="1"/>
          <p:nvPr/>
        </p:nvSpPr>
        <p:spPr>
          <a:xfrm>
            <a:off x="8802841" y="2301564"/>
            <a:ext cx="2057400" cy="707886"/>
          </a:xfrm>
          <a:prstGeom prst="rect">
            <a:avLst/>
          </a:prstGeom>
          <a:noFill/>
        </p:spPr>
        <p:txBody>
          <a:bodyPr wrap="square" rtlCol="0">
            <a:spAutoFit/>
          </a:bodyPr>
          <a:lstStyle/>
          <a:p>
            <a:r>
              <a:rPr lang="en-US" sz="4000" b="1" dirty="0">
                <a:solidFill>
                  <a:schemeClr val="bg1"/>
                </a:solidFill>
                <a:highlight>
                  <a:srgbClr val="000000"/>
                </a:highlight>
              </a:rPr>
              <a:t>NIKE!</a:t>
            </a:r>
          </a:p>
        </p:txBody>
      </p:sp>
      <p:pic>
        <p:nvPicPr>
          <p:cNvPr id="3" name="Graphic 2">
            <a:extLst>
              <a:ext uri="{FF2B5EF4-FFF2-40B4-BE49-F238E27FC236}">
                <a16:creationId xmlns:a16="http://schemas.microsoft.com/office/drawing/2014/main" id="{BF7EB4F6-4926-6049-0E92-CB1D9830EDD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947544" y="267591"/>
            <a:ext cx="3924102" cy="4248309"/>
          </a:xfrm>
          <a:prstGeom prst="rect">
            <a:avLst/>
          </a:prstGeom>
        </p:spPr>
      </p:pic>
      <p:pic>
        <p:nvPicPr>
          <p:cNvPr id="10" name="Picture 9">
            <a:extLst>
              <a:ext uri="{FF2B5EF4-FFF2-40B4-BE49-F238E27FC236}">
                <a16:creationId xmlns:a16="http://schemas.microsoft.com/office/drawing/2014/main" id="{1DE6037D-9203-9D23-C9FE-027DCDD4CA41}"/>
              </a:ext>
            </a:extLst>
          </p:cNvPr>
          <p:cNvPicPr>
            <a:picLocks noChangeAspect="1"/>
          </p:cNvPicPr>
          <p:nvPr/>
        </p:nvPicPr>
        <p:blipFill>
          <a:blip r:embed="rId9"/>
          <a:srcRect t="2973"/>
          <a:stretch>
            <a:fillRect/>
          </a:stretch>
        </p:blipFill>
        <p:spPr>
          <a:xfrm>
            <a:off x="533400" y="4631067"/>
            <a:ext cx="11125200" cy="2086638"/>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26D625C5-03F3-BBC4-75B0-85978FA0CE38}"/>
              </a:ext>
            </a:extLst>
          </p:cNvPr>
          <p:cNvSpPr txBox="1"/>
          <p:nvPr/>
        </p:nvSpPr>
        <p:spPr>
          <a:xfrm>
            <a:off x="194872" y="2207116"/>
            <a:ext cx="7012490" cy="2462213"/>
          </a:xfrm>
          <a:prstGeom prst="rect">
            <a:avLst/>
          </a:prstGeom>
          <a:noFill/>
        </p:spPr>
        <p:txBody>
          <a:bodyPr wrap="square" rtlCol="0">
            <a:spAutoFit/>
          </a:bodyPr>
          <a:lstStyle/>
          <a:p>
            <a:pPr marL="571500" indent="-571500">
              <a:lnSpc>
                <a:spcPct val="90000"/>
              </a:lnSpc>
              <a:spcBef>
                <a:spcPts val="600"/>
              </a:spcBef>
              <a:spcAft>
                <a:spcPts val="600"/>
              </a:spcAft>
              <a:buFont typeface="Arial" panose="020B0604020202020204" pitchFamily="34" charset="0"/>
              <a:buChar char="•"/>
            </a:pPr>
            <a:r>
              <a:rPr lang="en-US" sz="4000" b="1" dirty="0">
                <a:solidFill>
                  <a:schemeClr val="bg1"/>
                </a:solidFill>
                <a:effectLst>
                  <a:outerShdw blurRad="38100" dist="38100" dir="2700000" algn="tl">
                    <a:srgbClr val="000000">
                      <a:alpha val="43137"/>
                    </a:srgbClr>
                  </a:outerShdw>
                </a:effectLst>
              </a:rPr>
              <a:t>Kudos to you for                        seeking </a:t>
            </a:r>
            <a:r>
              <a:rPr lang="en-US" sz="3200" dirty="0">
                <a:solidFill>
                  <a:schemeClr val="bg1"/>
                </a:solidFill>
                <a:effectLst>
                  <a:outerShdw blurRad="38100" dist="38100" dir="2700000" algn="tl">
                    <a:srgbClr val="000000">
                      <a:alpha val="43137"/>
                    </a:srgbClr>
                  </a:outerShdw>
                </a:effectLst>
              </a:rPr>
              <a:t>(Acts 17:27).</a:t>
            </a:r>
            <a:endParaRPr lang="en-US" sz="4000" dirty="0">
              <a:solidFill>
                <a:schemeClr val="bg1"/>
              </a:solidFill>
              <a:effectLst>
                <a:outerShdw blurRad="38100" dist="38100" dir="2700000" algn="tl">
                  <a:srgbClr val="000000">
                    <a:alpha val="43137"/>
                  </a:srgbClr>
                </a:outerShdw>
              </a:effectLst>
            </a:endParaRPr>
          </a:p>
          <a:p>
            <a:pPr marL="571500" indent="-571500">
              <a:lnSpc>
                <a:spcPct val="90000"/>
              </a:lnSpc>
              <a:spcBef>
                <a:spcPts val="600"/>
              </a:spcBef>
              <a:spcAft>
                <a:spcPts val="600"/>
              </a:spcAft>
              <a:buFont typeface="Arial" panose="020B0604020202020204" pitchFamily="34" charset="0"/>
              <a:buChar char="•"/>
            </a:pPr>
            <a:r>
              <a:rPr lang="en-US" sz="4000" b="1" dirty="0">
                <a:solidFill>
                  <a:schemeClr val="bg1"/>
                </a:solidFill>
                <a:effectLst>
                  <a:outerShdw blurRad="38100" dist="38100" dir="2700000" algn="tl">
                    <a:srgbClr val="000000">
                      <a:alpha val="43137"/>
                    </a:srgbClr>
                  </a:outerShdw>
                </a:effectLst>
              </a:rPr>
              <a:t>But the god you are </a:t>
            </a:r>
            <a:r>
              <a:rPr lang="en-US" sz="4000" b="1" dirty="0" err="1">
                <a:solidFill>
                  <a:schemeClr val="bg1"/>
                </a:solidFill>
                <a:effectLst>
                  <a:outerShdw blurRad="38100" dist="38100" dir="2700000" algn="tl">
                    <a:srgbClr val="000000">
                      <a:alpha val="43137"/>
                    </a:srgbClr>
                  </a:outerShdw>
                </a:effectLst>
              </a:rPr>
              <a:t>pur</a:t>
            </a:r>
            <a:r>
              <a:rPr lang="en-US" sz="4000" b="1" dirty="0">
                <a:solidFill>
                  <a:schemeClr val="bg1"/>
                </a:solidFill>
                <a:effectLst>
                  <a:outerShdw blurRad="38100" dist="38100" dir="2700000" algn="tl">
                    <a:srgbClr val="000000">
                      <a:alpha val="43137"/>
                    </a:srgbClr>
                  </a:outerShdw>
                </a:effectLst>
              </a:rPr>
              <a:t>-suing is not the true one.</a:t>
            </a:r>
          </a:p>
        </p:txBody>
      </p:sp>
      <p:sp>
        <p:nvSpPr>
          <p:cNvPr id="4" name="&quot;Not Allowed&quot; Symbol 3">
            <a:extLst>
              <a:ext uri="{FF2B5EF4-FFF2-40B4-BE49-F238E27FC236}">
                <a16:creationId xmlns:a16="http://schemas.microsoft.com/office/drawing/2014/main" id="{ED1AC7DC-CA07-B47A-CD28-9A74DC170F6A}"/>
              </a:ext>
            </a:extLst>
          </p:cNvPr>
          <p:cNvSpPr/>
          <p:nvPr/>
        </p:nvSpPr>
        <p:spPr bwMode="auto">
          <a:xfrm>
            <a:off x="6553200" y="345094"/>
            <a:ext cx="1384845" cy="1311120"/>
          </a:xfrm>
          <a:prstGeom prst="noSmoking">
            <a:avLst/>
          </a:prstGeom>
          <a:solidFill>
            <a:srgbClr val="C00000">
              <a:alpha val="80000"/>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Tree>
    <p:extLst>
      <p:ext uri="{BB962C8B-B14F-4D97-AF65-F5344CB8AC3E}">
        <p14:creationId xmlns:p14="http://schemas.microsoft.com/office/powerpoint/2010/main" val="40315208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32" presetClass="emph" presetSubtype="0" fill="hold" nodeType="withEffect">
                                  <p:stCondLst>
                                    <p:cond delay="750"/>
                                  </p:stCondLst>
                                  <p:childTnLst>
                                    <p:animRot by="120000">
                                      <p:cBhvr>
                                        <p:cTn id="10" dur="100" fill="hold">
                                          <p:stCondLst>
                                            <p:cond delay="0"/>
                                          </p:stCondLst>
                                        </p:cTn>
                                        <p:tgtEl>
                                          <p:spTgt spid="3"/>
                                        </p:tgtEl>
                                        <p:attrNameLst>
                                          <p:attrName>r</p:attrName>
                                        </p:attrNameLst>
                                      </p:cBhvr>
                                    </p:animRot>
                                    <p:animRot by="-240000">
                                      <p:cBhvr>
                                        <p:cTn id="11" dur="200" fill="hold">
                                          <p:stCondLst>
                                            <p:cond delay="200"/>
                                          </p:stCondLst>
                                        </p:cTn>
                                        <p:tgtEl>
                                          <p:spTgt spid="3"/>
                                        </p:tgtEl>
                                        <p:attrNameLst>
                                          <p:attrName>r</p:attrName>
                                        </p:attrNameLst>
                                      </p:cBhvr>
                                    </p:animRot>
                                    <p:animRot by="240000">
                                      <p:cBhvr>
                                        <p:cTn id="12" dur="200" fill="hold">
                                          <p:stCondLst>
                                            <p:cond delay="400"/>
                                          </p:stCondLst>
                                        </p:cTn>
                                        <p:tgtEl>
                                          <p:spTgt spid="3"/>
                                        </p:tgtEl>
                                        <p:attrNameLst>
                                          <p:attrName>r</p:attrName>
                                        </p:attrNameLst>
                                      </p:cBhvr>
                                    </p:animRot>
                                    <p:animRot by="-240000">
                                      <p:cBhvr>
                                        <p:cTn id="13" dur="200" fill="hold">
                                          <p:stCondLst>
                                            <p:cond delay="600"/>
                                          </p:stCondLst>
                                        </p:cTn>
                                        <p:tgtEl>
                                          <p:spTgt spid="3"/>
                                        </p:tgtEl>
                                        <p:attrNameLst>
                                          <p:attrName>r</p:attrName>
                                        </p:attrNameLst>
                                      </p:cBhvr>
                                    </p:animRot>
                                    <p:animRot by="120000">
                                      <p:cBhvr>
                                        <p:cTn id="14" dur="200" fill="hold">
                                          <p:stCondLst>
                                            <p:cond delay="800"/>
                                          </p:stCondLst>
                                        </p:cTn>
                                        <p:tgtEl>
                                          <p:spTgt spid="3"/>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iterate type="lt">
                                    <p:tmPct val="12000"/>
                                  </p:iterate>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subTnLst>
                                    <p:animClr clrSpc="rgb" dir="cw">
                                      <p:cBhvr override="childStyle">
                                        <p:cTn dur="1" fill="hold" display="0" masterRel="nextClick" afterEffect="1"/>
                                        <p:tgtEl>
                                          <p:spTgt spid="2">
                                            <p:txEl>
                                              <p:pRg st="0" end="0"/>
                                            </p:txEl>
                                          </p:spTgt>
                                        </p:tgtEl>
                                        <p:attrNameLst>
                                          <p:attrName>ppt_c</p:attrName>
                                        </p:attrNameLst>
                                      </p:cBhvr>
                                      <p:to>
                                        <a:srgbClr val="808080"/>
                                      </p:to>
                                    </p:animClr>
                                  </p:sub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iterate type="lt">
                                    <p:tmPct val="12000"/>
                                  </p:iterate>
                                  <p:childTnLst>
                                    <p:set>
                                      <p:cBhvr>
                                        <p:cTn id="23" dur="1" fill="hold">
                                          <p:stCondLst>
                                            <p:cond delay="0"/>
                                          </p:stCondLst>
                                        </p:cTn>
                                        <p:tgtEl>
                                          <p:spTgt spid="2">
                                            <p:txEl>
                                              <p:pRg st="1" end="1"/>
                                            </p:txEl>
                                          </p:spTgt>
                                        </p:tgtEl>
                                        <p:attrNameLst>
                                          <p:attrName>style.visibility</p:attrName>
                                        </p:attrNameLst>
                                      </p:cBhvr>
                                      <p:to>
                                        <p:strVal val="visible"/>
                                      </p:to>
                                    </p:set>
                                    <p:animEffect transition="in" filter="fade">
                                      <p:cBhvr>
                                        <p:cTn id="24" dur="500"/>
                                        <p:tgtEl>
                                          <p:spTgt spid="2">
                                            <p:txEl>
                                              <p:pRg st="1" end="1"/>
                                            </p:txEl>
                                          </p:spTgt>
                                        </p:tgtEl>
                                      </p:cBhvr>
                                    </p:animEffect>
                                  </p:childTnLst>
                                </p:cTn>
                              </p:par>
                              <p:par>
                                <p:cTn id="25" presetID="32" presetClass="emph" presetSubtype="0" fill="hold" nodeType="withEffect">
                                  <p:stCondLst>
                                    <p:cond delay="750"/>
                                  </p:stCondLst>
                                  <p:childTnLst>
                                    <p:animRot by="120000">
                                      <p:cBhvr>
                                        <p:cTn id="26" dur="275" fill="hold">
                                          <p:stCondLst>
                                            <p:cond delay="0"/>
                                          </p:stCondLst>
                                        </p:cTn>
                                        <p:tgtEl>
                                          <p:spTgt spid="14"/>
                                        </p:tgtEl>
                                        <p:attrNameLst>
                                          <p:attrName>r</p:attrName>
                                        </p:attrNameLst>
                                      </p:cBhvr>
                                    </p:animRot>
                                    <p:animRot by="-240000">
                                      <p:cBhvr>
                                        <p:cTn id="27" dur="550" fill="hold">
                                          <p:stCondLst>
                                            <p:cond delay="550"/>
                                          </p:stCondLst>
                                        </p:cTn>
                                        <p:tgtEl>
                                          <p:spTgt spid="14"/>
                                        </p:tgtEl>
                                        <p:attrNameLst>
                                          <p:attrName>r</p:attrName>
                                        </p:attrNameLst>
                                      </p:cBhvr>
                                    </p:animRot>
                                    <p:animRot by="240000">
                                      <p:cBhvr>
                                        <p:cTn id="28" dur="550" fill="hold">
                                          <p:stCondLst>
                                            <p:cond delay="1100"/>
                                          </p:stCondLst>
                                        </p:cTn>
                                        <p:tgtEl>
                                          <p:spTgt spid="14"/>
                                        </p:tgtEl>
                                        <p:attrNameLst>
                                          <p:attrName>r</p:attrName>
                                        </p:attrNameLst>
                                      </p:cBhvr>
                                    </p:animRot>
                                    <p:animRot by="-240000">
                                      <p:cBhvr>
                                        <p:cTn id="29" dur="550" fill="hold">
                                          <p:stCondLst>
                                            <p:cond delay="1650"/>
                                          </p:stCondLst>
                                        </p:cTn>
                                        <p:tgtEl>
                                          <p:spTgt spid="14"/>
                                        </p:tgtEl>
                                        <p:attrNameLst>
                                          <p:attrName>r</p:attrName>
                                        </p:attrNameLst>
                                      </p:cBhvr>
                                    </p:animRot>
                                    <p:animRot by="120000">
                                      <p:cBhvr>
                                        <p:cTn id="30" dur="550" fill="hold">
                                          <p:stCondLst>
                                            <p:cond delay="2200"/>
                                          </p:stCondLst>
                                        </p:cTn>
                                        <p:tgtEl>
                                          <p:spTgt spid="14"/>
                                        </p:tgtEl>
                                        <p:attrNameLst>
                                          <p:attrName>r</p:attrName>
                                        </p:attrNameLst>
                                      </p:cBhvr>
                                    </p:animRot>
                                  </p:childTnLst>
                                </p:cTn>
                              </p:par>
                              <p:par>
                                <p:cTn id="31" presetID="16" presetClass="entr" presetSubtype="21" fill="hold" grpId="0" nodeType="withEffect">
                                  <p:stCondLst>
                                    <p:cond delay="250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125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0" nodeType="withEffect">
                                  <p:stCondLst>
                                    <p:cond delay="0"/>
                                  </p:stCondLst>
                                  <p:iterate type="lt">
                                    <p:tmPct val="0"/>
                                  </p:iterate>
                                  <p:childTnLst>
                                    <p:animEffect transition="out" filter="fade">
                                      <p:cBhvr>
                                        <p:cTn id="40" dur="500"/>
                                        <p:tgtEl>
                                          <p:spTgt spid="2">
                                            <p:txEl>
                                              <p:pRg st="0" end="0"/>
                                            </p:txEl>
                                          </p:spTgt>
                                        </p:tgtEl>
                                      </p:cBhvr>
                                    </p:animEffect>
                                    <p:set>
                                      <p:cBhvr>
                                        <p:cTn id="41" dur="1" fill="hold">
                                          <p:stCondLst>
                                            <p:cond delay="499"/>
                                          </p:stCondLst>
                                        </p:cTn>
                                        <p:tgtEl>
                                          <p:spTgt spid="2">
                                            <p:txEl>
                                              <p:pRg st="0" end="0"/>
                                            </p:txEl>
                                          </p:spTgt>
                                        </p:tgtEl>
                                        <p:attrNameLst>
                                          <p:attrName>style.visibility</p:attrName>
                                        </p:attrNameLst>
                                      </p:cBhvr>
                                      <p:to>
                                        <p:strVal val="hidden"/>
                                      </p:to>
                                    </p:set>
                                  </p:childTnLst>
                                </p:cTn>
                              </p:par>
                              <p:par>
                                <p:cTn id="42" presetID="10" presetClass="exit" presetSubtype="0" fill="hold" grpId="0" nodeType="withEffect">
                                  <p:stCondLst>
                                    <p:cond delay="0"/>
                                  </p:stCondLst>
                                  <p:iterate type="lt">
                                    <p:tmPct val="0"/>
                                  </p:iterate>
                                  <p:childTnLst>
                                    <p:animEffect transition="out" filter="fade">
                                      <p:cBhvr>
                                        <p:cTn id="43" dur="500"/>
                                        <p:tgtEl>
                                          <p:spTgt spid="2">
                                            <p:txEl>
                                              <p:pRg st="1" end="1"/>
                                            </p:txEl>
                                          </p:spTgt>
                                        </p:tgtEl>
                                      </p:cBhvr>
                                    </p:animEffect>
                                    <p:set>
                                      <p:cBhvr>
                                        <p:cTn id="44" dur="1" fill="hold">
                                          <p:stCondLst>
                                            <p:cond delay="499"/>
                                          </p:stCondLst>
                                        </p:cTn>
                                        <p:tgtEl>
                                          <p:spTgt spid="2">
                                            <p:txEl>
                                              <p:pRg st="1" end="1"/>
                                            </p:txEl>
                                          </p:spTgt>
                                        </p:tgtEl>
                                        <p:attrNameLst>
                                          <p:attrName>style.visibility</p:attrName>
                                        </p:attrNameLst>
                                      </p:cBhvr>
                                      <p:to>
                                        <p:strVal val="hidden"/>
                                      </p:to>
                                    </p:set>
                                  </p:childTnLst>
                                </p:cTn>
                              </p:par>
                              <p:par>
                                <p:cTn id="45" presetID="22" presetClass="entr" presetSubtype="1"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uiExpand="1" build="allAtOnce"/>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83852-0D35-41CE-5642-076811CD631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C608604-6E82-0E79-6AF8-72E5DC42C4D3}"/>
              </a:ext>
            </a:extLst>
          </p:cNvPr>
          <p:cNvSpPr/>
          <p:nvPr/>
        </p:nvSpPr>
        <p:spPr bwMode="auto">
          <a:xfrm>
            <a:off x="-1066800" y="-152400"/>
            <a:ext cx="13868400" cy="7772400"/>
          </a:xfrm>
          <a:prstGeom prst="rect">
            <a:avLst/>
          </a:prstGeom>
          <a:solidFill>
            <a:schemeClr val="bg2">
              <a:lumMod val="90000"/>
            </a:schemeClr>
          </a:solidFill>
          <a:ln w="76200">
            <a:noFill/>
            <a:miter lim="800000"/>
            <a:headEnd/>
            <a:tailEnd/>
          </a:ln>
          <a:effectLst/>
        </p:spPr>
        <p:txBody>
          <a:bodyPr wrap="none" rtlCol="0" anchor="ctr"/>
          <a:lstStyle/>
          <a:p>
            <a:pPr algn="ctr"/>
            <a:endParaRPr lang="en-US" sz="3200" b="1" i="1" dirty="0">
              <a:solidFill>
                <a:schemeClr val="tx2">
                  <a:lumMod val="40000"/>
                  <a:lumOff val="60000"/>
                </a:schemeClr>
              </a:solidFill>
              <a:effectLst>
                <a:outerShdw blurRad="38100" dist="38100" dir="2700000" algn="tl">
                  <a:srgbClr val="000000"/>
                </a:outerShdw>
              </a:effectLst>
              <a:latin typeface="Snap ITC" pitchFamily="82" charset="0"/>
            </a:endParaRPr>
          </a:p>
        </p:txBody>
      </p:sp>
      <p:sp>
        <p:nvSpPr>
          <p:cNvPr id="2" name="TextBox 1">
            <a:extLst>
              <a:ext uri="{FF2B5EF4-FFF2-40B4-BE49-F238E27FC236}">
                <a16:creationId xmlns:a16="http://schemas.microsoft.com/office/drawing/2014/main" id="{4C1EA198-CB42-4341-0E57-192BD02E6C92}"/>
              </a:ext>
            </a:extLst>
          </p:cNvPr>
          <p:cNvSpPr txBox="1"/>
          <p:nvPr/>
        </p:nvSpPr>
        <p:spPr>
          <a:xfrm>
            <a:off x="274320" y="274320"/>
            <a:ext cx="12374880" cy="1446550"/>
          </a:xfrm>
          <a:prstGeom prst="rect">
            <a:avLst/>
          </a:prstGeom>
          <a:noFill/>
        </p:spPr>
        <p:txBody>
          <a:bodyPr wrap="square" rtlCol="0">
            <a:spAutoFit/>
          </a:bodyPr>
          <a:lstStyle/>
          <a:p>
            <a:pPr defTabSz="684213"/>
            <a:r>
              <a:rPr lang="en-US" sz="4400" b="1" dirty="0"/>
              <a:t>V. 	What Should We Say About Other 				Religions—and Those Who Follow Them?</a:t>
            </a:r>
          </a:p>
        </p:txBody>
      </p:sp>
      <p:sp>
        <p:nvSpPr>
          <p:cNvPr id="8" name="Rectangle 7">
            <a:extLst>
              <a:ext uri="{FF2B5EF4-FFF2-40B4-BE49-F238E27FC236}">
                <a16:creationId xmlns:a16="http://schemas.microsoft.com/office/drawing/2014/main" id="{C68FB621-8FA0-5AD8-49E6-22D6CF01D716}"/>
              </a:ext>
            </a:extLst>
          </p:cNvPr>
          <p:cNvSpPr/>
          <p:nvPr/>
        </p:nvSpPr>
        <p:spPr>
          <a:xfrm>
            <a:off x="914400" y="2147590"/>
            <a:ext cx="8229600" cy="1446550"/>
          </a:xfrm>
          <a:prstGeom prst="rect">
            <a:avLst/>
          </a:prstGeom>
          <a:noFill/>
        </p:spPr>
        <p:txBody>
          <a:bodyPr wrap="square" lIns="91440" tIns="45720" rIns="91440" bIns="45720">
            <a:spAutoFit/>
          </a:bodyPr>
          <a:lstStyle/>
          <a:p>
            <a:pPr>
              <a:tabLst>
                <a:tab pos="628650" algn="l"/>
              </a:tabLst>
            </a:pPr>
            <a:r>
              <a:rPr lang="en-US" sz="4400" b="1" dirty="0">
                <a:ln w="0"/>
                <a:effectLst>
                  <a:outerShdw blurRad="38100" dist="19050" dir="2700000" algn="tl" rotWithShape="0">
                    <a:schemeClr val="dk1">
                      <a:alpha val="40000"/>
                    </a:schemeClr>
                  </a:outerShdw>
                </a:effectLst>
              </a:rPr>
              <a:t>B. Does God of the Bible     	Care About </a:t>
            </a:r>
            <a:r>
              <a:rPr lang="en-US" sz="4400" b="1" dirty="0">
                <a:ln w="0"/>
                <a:solidFill>
                  <a:srgbClr val="FF0000"/>
                </a:solidFill>
                <a:effectLst>
                  <a:outerShdw blurRad="38100" dist="19050" dir="2700000" algn="tl" rotWithShape="0">
                    <a:schemeClr val="dk1">
                      <a:alpha val="40000"/>
                    </a:schemeClr>
                  </a:outerShdw>
                </a:effectLst>
              </a:rPr>
              <a:t>These People</a:t>
            </a:r>
            <a:r>
              <a:rPr lang="en-US" sz="4400" b="1" dirty="0">
                <a:ln w="0"/>
                <a:effectLst>
                  <a:outerShdw blurRad="38100" dist="19050" dir="2700000" algn="tl" rotWithShape="0">
                    <a:schemeClr val="dk1">
                      <a:alpha val="40000"/>
                    </a:schemeClr>
                  </a:outerShdw>
                </a:effectLst>
              </a:rPr>
              <a:t>?</a:t>
            </a:r>
            <a:endParaRPr lang="en-US" sz="4400" b="1" cap="none" spc="0" dirty="0">
              <a:ln w="0"/>
              <a:solidFill>
                <a:schemeClr val="tx1"/>
              </a:solidFill>
              <a:effectLst>
                <a:outerShdw blurRad="38100" dist="19050" dir="2700000" algn="tl" rotWithShape="0">
                  <a:schemeClr val="dk1">
                    <a:alpha val="40000"/>
                  </a:schemeClr>
                </a:outerShdw>
              </a:effectLst>
            </a:endParaRPr>
          </a:p>
        </p:txBody>
      </p:sp>
      <p:sp>
        <p:nvSpPr>
          <p:cNvPr id="11" name="TextBox 10">
            <a:extLst>
              <a:ext uri="{FF2B5EF4-FFF2-40B4-BE49-F238E27FC236}">
                <a16:creationId xmlns:a16="http://schemas.microsoft.com/office/drawing/2014/main" id="{170112CB-A23E-981E-787F-8B20DED64846}"/>
              </a:ext>
            </a:extLst>
          </p:cNvPr>
          <p:cNvSpPr txBox="1"/>
          <p:nvPr/>
        </p:nvSpPr>
        <p:spPr>
          <a:xfrm>
            <a:off x="274320" y="274320"/>
            <a:ext cx="12374880" cy="1446550"/>
          </a:xfrm>
          <a:prstGeom prst="rect">
            <a:avLst/>
          </a:prstGeom>
          <a:noFill/>
        </p:spPr>
        <p:txBody>
          <a:bodyPr wrap="square" rtlCol="0">
            <a:spAutoFit/>
          </a:bodyPr>
          <a:lstStyle/>
          <a:p>
            <a:pPr defTabSz="684213"/>
            <a:r>
              <a:rPr lang="en-US" sz="4400" b="1" dirty="0"/>
              <a:t>V. 	What Should We Say About Other 				Religions—and </a:t>
            </a:r>
            <a:r>
              <a:rPr lang="en-US" sz="4400" b="1" dirty="0">
                <a:solidFill>
                  <a:srgbClr val="FF0000"/>
                </a:solidFill>
              </a:rPr>
              <a:t>Those Who Follow Them</a:t>
            </a:r>
            <a:r>
              <a:rPr lang="en-US" sz="4400" b="1" dirty="0"/>
              <a:t>?</a:t>
            </a:r>
          </a:p>
        </p:txBody>
      </p:sp>
      <p:sp>
        <p:nvSpPr>
          <p:cNvPr id="12" name="Arrow: Up 11">
            <a:extLst>
              <a:ext uri="{FF2B5EF4-FFF2-40B4-BE49-F238E27FC236}">
                <a16:creationId xmlns:a16="http://schemas.microsoft.com/office/drawing/2014/main" id="{136E20B1-17F9-EDE0-3AFE-F1BAA0F47FE2}"/>
              </a:ext>
            </a:extLst>
          </p:cNvPr>
          <p:cNvSpPr/>
          <p:nvPr/>
        </p:nvSpPr>
        <p:spPr bwMode="auto">
          <a:xfrm>
            <a:off x="7467600" y="1720870"/>
            <a:ext cx="685800" cy="1042065"/>
          </a:xfrm>
          <a:prstGeom prst="upArrow">
            <a:avLst/>
          </a:prstGeom>
          <a:solidFill>
            <a:srgbClr val="C00000"/>
          </a:solidFill>
          <a:ln w="76200">
            <a:solidFill>
              <a:srgbClr val="FF0000"/>
            </a:solidFill>
            <a:miter lim="800000"/>
            <a:headEnd/>
            <a:tailEnd/>
          </a:ln>
          <a:effectLst/>
        </p:spPr>
        <p:txBody>
          <a:bodyPr wrap="none" rtlCol="0" anchor="ctr"/>
          <a:lstStyle/>
          <a:p>
            <a:pPr algn="ctr"/>
            <a:endParaRPr lang="en-US" sz="3200" b="1" i="1" dirty="0">
              <a:solidFill>
                <a:srgbClr val="FF0000"/>
              </a:solidFill>
              <a:effectLst>
                <a:outerShdw blurRad="38100" dist="38100" dir="2700000" algn="tl">
                  <a:srgbClr val="000000"/>
                </a:outerShdw>
              </a:effectLst>
              <a:latin typeface="Snap ITC" pitchFamily="82" charset="0"/>
            </a:endParaRPr>
          </a:p>
        </p:txBody>
      </p:sp>
      <p:sp>
        <p:nvSpPr>
          <p:cNvPr id="13" name="Arrow: Up 12">
            <a:extLst>
              <a:ext uri="{FF2B5EF4-FFF2-40B4-BE49-F238E27FC236}">
                <a16:creationId xmlns:a16="http://schemas.microsoft.com/office/drawing/2014/main" id="{E6A19AB6-3FC0-9F41-3CCA-D679E5C2C75B}"/>
              </a:ext>
            </a:extLst>
          </p:cNvPr>
          <p:cNvSpPr/>
          <p:nvPr/>
        </p:nvSpPr>
        <p:spPr bwMode="auto">
          <a:xfrm>
            <a:off x="7501393" y="1720870"/>
            <a:ext cx="685800" cy="1042065"/>
          </a:xfrm>
          <a:prstGeom prst="upArrow">
            <a:avLst/>
          </a:prstGeom>
          <a:solidFill>
            <a:srgbClr val="C00000"/>
          </a:solidFill>
          <a:ln w="76200">
            <a:solidFill>
              <a:srgbClr val="FF0000"/>
            </a:solidFill>
            <a:miter lim="800000"/>
            <a:headEnd/>
            <a:tailEnd/>
          </a:ln>
          <a:effectLst/>
        </p:spPr>
        <p:txBody>
          <a:bodyPr wrap="none" rtlCol="0" anchor="ctr"/>
          <a:lstStyle/>
          <a:p>
            <a:pPr algn="ctr"/>
            <a:endParaRPr lang="en-US" sz="3200" b="1" i="1" dirty="0">
              <a:solidFill>
                <a:srgbClr val="FF0000"/>
              </a:solidFill>
              <a:effectLst>
                <a:outerShdw blurRad="38100" dist="38100" dir="2700000" algn="tl">
                  <a:srgbClr val="000000"/>
                </a:outerShdw>
              </a:effectLst>
              <a:latin typeface="Snap ITC" pitchFamily="82" charset="0"/>
            </a:endParaRPr>
          </a:p>
        </p:txBody>
      </p:sp>
      <p:pic>
        <p:nvPicPr>
          <p:cNvPr id="14" name="Picture 13" descr="A group of people standing in front of a crowd&#10;&#10;Description generated with very high confidence">
            <a:extLst>
              <a:ext uri="{FF2B5EF4-FFF2-40B4-BE49-F238E27FC236}">
                <a16:creationId xmlns:a16="http://schemas.microsoft.com/office/drawing/2014/main" id="{26B1CCF4-23CB-11FA-5DF0-4B359DAE8967}"/>
              </a:ext>
            </a:extLst>
          </p:cNvPr>
          <p:cNvPicPr>
            <a:picLocks noChangeAspect="1"/>
          </p:cNvPicPr>
          <p:nvPr/>
        </p:nvPicPr>
        <p:blipFill>
          <a:blip r:embed="rId3" cstate="print">
            <a:alphaModFix amt="70000"/>
            <a:extLst>
              <a:ext uri="{28A0092B-C50C-407E-A947-70E740481C1C}">
                <a14:useLocalDpi xmlns:a14="http://schemas.microsoft.com/office/drawing/2010/main" val="0"/>
              </a:ext>
            </a:extLst>
          </a:blip>
          <a:srcRect r="18135"/>
          <a:stretch>
            <a:fillRect/>
          </a:stretch>
        </p:blipFill>
        <p:spPr>
          <a:xfrm>
            <a:off x="3815171" y="3850601"/>
            <a:ext cx="1622399" cy="3007399"/>
          </a:xfrm>
          <a:prstGeom prst="rect">
            <a:avLst/>
          </a:prstGeom>
        </p:spPr>
      </p:pic>
      <p:pic>
        <p:nvPicPr>
          <p:cNvPr id="15" name="Picture 14" descr="A person sitting in a car with a statue of a deity&#10;&#10;AI-generated content may be incorrect.">
            <a:extLst>
              <a:ext uri="{FF2B5EF4-FFF2-40B4-BE49-F238E27FC236}">
                <a16:creationId xmlns:a16="http://schemas.microsoft.com/office/drawing/2014/main" id="{B665985A-EECD-C41B-DD62-52063EA0E9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599404">
            <a:off x="5437700" y="3862626"/>
            <a:ext cx="3477706" cy="1491372"/>
          </a:xfrm>
          <a:prstGeom prst="rect">
            <a:avLst/>
          </a:prstGeom>
        </p:spPr>
      </p:pic>
      <p:pic>
        <p:nvPicPr>
          <p:cNvPr id="16" name="Picture 15">
            <a:extLst>
              <a:ext uri="{FF2B5EF4-FFF2-40B4-BE49-F238E27FC236}">
                <a16:creationId xmlns:a16="http://schemas.microsoft.com/office/drawing/2014/main" id="{DF649FA8-97DC-4CE4-AA87-848DC280470B}"/>
              </a:ext>
            </a:extLst>
          </p:cNvPr>
          <p:cNvPicPr>
            <a:picLocks noChangeAspect="1"/>
          </p:cNvPicPr>
          <p:nvPr/>
        </p:nvPicPr>
        <p:blipFill>
          <a:blip r:embed="rId5">
            <a:alphaModFix amt="70000"/>
          </a:blip>
          <a:stretch>
            <a:fillRect/>
          </a:stretch>
        </p:blipFill>
        <p:spPr>
          <a:xfrm rot="21587426">
            <a:off x="8915167" y="3429393"/>
            <a:ext cx="3141852" cy="1925287"/>
          </a:xfrm>
          <a:prstGeom prst="rect">
            <a:avLst/>
          </a:prstGeom>
        </p:spPr>
      </p:pic>
      <p:pic>
        <p:nvPicPr>
          <p:cNvPr id="18" name="Picture 17">
            <a:extLst>
              <a:ext uri="{FF2B5EF4-FFF2-40B4-BE49-F238E27FC236}">
                <a16:creationId xmlns:a16="http://schemas.microsoft.com/office/drawing/2014/main" id="{5A9316A6-50EE-1F30-7A5F-069893E55519}"/>
              </a:ext>
            </a:extLst>
          </p:cNvPr>
          <p:cNvPicPr>
            <a:picLocks noChangeAspect="1"/>
          </p:cNvPicPr>
          <p:nvPr/>
        </p:nvPicPr>
        <p:blipFill>
          <a:blip r:embed="rId6"/>
          <a:stretch>
            <a:fillRect/>
          </a:stretch>
        </p:blipFill>
        <p:spPr>
          <a:xfrm>
            <a:off x="130573" y="3462130"/>
            <a:ext cx="2398497" cy="3459370"/>
          </a:xfrm>
          <a:prstGeom prst="rect">
            <a:avLst/>
          </a:prstGeom>
        </p:spPr>
      </p:pic>
      <p:sp>
        <p:nvSpPr>
          <p:cNvPr id="19" name="TextBox 18">
            <a:extLst>
              <a:ext uri="{FF2B5EF4-FFF2-40B4-BE49-F238E27FC236}">
                <a16:creationId xmlns:a16="http://schemas.microsoft.com/office/drawing/2014/main" id="{88B6FEAB-9B47-9CEC-BFD8-96E7CFC15755}"/>
              </a:ext>
            </a:extLst>
          </p:cNvPr>
          <p:cNvSpPr txBox="1"/>
          <p:nvPr/>
        </p:nvSpPr>
        <p:spPr>
          <a:xfrm>
            <a:off x="1331697" y="4959053"/>
            <a:ext cx="2057400" cy="707886"/>
          </a:xfrm>
          <a:prstGeom prst="rect">
            <a:avLst/>
          </a:prstGeom>
          <a:noFill/>
        </p:spPr>
        <p:txBody>
          <a:bodyPr wrap="square" rtlCol="0">
            <a:spAutoFit/>
          </a:bodyPr>
          <a:lstStyle/>
          <a:p>
            <a:pPr algn="ctr"/>
            <a:r>
              <a:rPr lang="en-US" sz="4000" b="1" dirty="0">
                <a:solidFill>
                  <a:schemeClr val="bg1"/>
                </a:solidFill>
                <a:highlight>
                  <a:srgbClr val="000000"/>
                </a:highlight>
              </a:rPr>
              <a:t>NIKE</a:t>
            </a:r>
          </a:p>
        </p:txBody>
      </p:sp>
      <p:pic>
        <p:nvPicPr>
          <p:cNvPr id="20" name="Picture 19">
            <a:extLst>
              <a:ext uri="{FF2B5EF4-FFF2-40B4-BE49-F238E27FC236}">
                <a16:creationId xmlns:a16="http://schemas.microsoft.com/office/drawing/2014/main" id="{DA75DDAA-2E35-8517-70CB-3F9BF38C76A5}"/>
              </a:ext>
            </a:extLst>
          </p:cNvPr>
          <p:cNvPicPr>
            <a:picLocks noChangeAspect="1"/>
          </p:cNvPicPr>
          <p:nvPr/>
        </p:nvPicPr>
        <p:blipFill>
          <a:blip r:embed="rId7">
            <a:alphaModFix amt="70000"/>
            <a:extLst>
              <a:ext uri="{BEBA8EAE-BF5A-486C-A8C5-ECC9F3942E4B}">
                <a14:imgProps xmlns:a14="http://schemas.microsoft.com/office/drawing/2010/main">
                  <a14:imgLayer r:embed="rId8">
                    <a14:imgEffect>
                      <a14:colorTemperature colorTemp="4700"/>
                    </a14:imgEffect>
                  </a14:imgLayer>
                </a14:imgProps>
              </a:ext>
            </a:extLst>
          </a:blip>
          <a:stretch>
            <a:fillRect/>
          </a:stretch>
        </p:blipFill>
        <p:spPr>
          <a:xfrm>
            <a:off x="5437570" y="5312995"/>
            <a:ext cx="6612641" cy="1618443"/>
          </a:xfrm>
          <a:prstGeom prst="rect">
            <a:avLst/>
          </a:prstGeom>
        </p:spPr>
      </p:pic>
      <p:pic>
        <p:nvPicPr>
          <p:cNvPr id="21" name="Picture 20">
            <a:extLst>
              <a:ext uri="{FF2B5EF4-FFF2-40B4-BE49-F238E27FC236}">
                <a16:creationId xmlns:a16="http://schemas.microsoft.com/office/drawing/2014/main" id="{808051D0-8A37-C17E-36A8-CEC69806DB94}"/>
              </a:ext>
            </a:extLst>
          </p:cNvPr>
          <p:cNvPicPr>
            <a:picLocks noChangeAspect="1"/>
          </p:cNvPicPr>
          <p:nvPr/>
        </p:nvPicPr>
        <p:blipFill>
          <a:blip r:embed="rId9"/>
          <a:stretch>
            <a:fillRect/>
          </a:stretch>
        </p:blipFill>
        <p:spPr>
          <a:xfrm>
            <a:off x="7284782" y="5722616"/>
            <a:ext cx="2890664" cy="1208823"/>
          </a:xfrm>
          <a:prstGeom prst="rect">
            <a:avLst/>
          </a:prstGeom>
        </p:spPr>
      </p:pic>
      <p:pic>
        <p:nvPicPr>
          <p:cNvPr id="23" name="Picture 22">
            <a:extLst>
              <a:ext uri="{FF2B5EF4-FFF2-40B4-BE49-F238E27FC236}">
                <a16:creationId xmlns:a16="http://schemas.microsoft.com/office/drawing/2014/main" id="{E53C9D38-1593-492D-1A50-0ECBDCE0854C}"/>
              </a:ext>
            </a:extLst>
          </p:cNvPr>
          <p:cNvPicPr>
            <a:picLocks noChangeAspect="1"/>
          </p:cNvPicPr>
          <p:nvPr/>
        </p:nvPicPr>
        <p:blipFill>
          <a:blip r:embed="rId10"/>
          <a:stretch>
            <a:fillRect/>
          </a:stretch>
        </p:blipFill>
        <p:spPr>
          <a:xfrm>
            <a:off x="2016554" y="6182014"/>
            <a:ext cx="1821717" cy="833574"/>
          </a:xfrm>
          <a:prstGeom prst="rect">
            <a:avLst/>
          </a:prstGeom>
        </p:spPr>
      </p:pic>
    </p:spTree>
    <p:extLst>
      <p:ext uri="{BB962C8B-B14F-4D97-AF65-F5344CB8AC3E}">
        <p14:creationId xmlns:p14="http://schemas.microsoft.com/office/powerpoint/2010/main" val="223107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2000" tmFilter="0, 0; .2, .5; .8, .5; 1, 0"/>
                                        <p:tgtEl>
                                          <p:spTgt spid="2"/>
                                        </p:tgtEl>
                                      </p:cBhvr>
                                    </p:animEffect>
                                    <p:animScale>
                                      <p:cBhvr>
                                        <p:cTn id="7" dur="1000" autoRev="1" fill="hold"/>
                                        <p:tgtEl>
                                          <p:spTgt spid="2"/>
                                        </p:tgtEl>
                                      </p:cBhvr>
                                      <p:by x="105000" y="105000"/>
                                    </p:animScale>
                                  </p:childTnLst>
                                </p:cTn>
                              </p:par>
                              <p:par>
                                <p:cTn id="8" presetID="10" presetClass="entr" presetSubtype="0" fill="hold" grpId="0" nodeType="withEffect">
                                  <p:stCondLst>
                                    <p:cond delay="0"/>
                                  </p:stCondLst>
                                  <p:iterate type="lt">
                                    <p:tmPct val="12000"/>
                                  </p:iterate>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17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cTn>
                              </p:par>
                              <p:par>
                                <p:cTn id="14" presetID="22" presetClass="entr" presetSubtype="4" repeatCount="indefinite" fill="hold" grpId="0" nodeType="withEffect">
                                  <p:stCondLst>
                                    <p:cond delay="225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1000"/>
                                        <p:tgtEl>
                                          <p:spTgt spid="12"/>
                                        </p:tgtEl>
                                      </p:cBhvr>
                                    </p:animEffect>
                                  </p:childTnLst>
                                </p:cTn>
                              </p:par>
                              <p:par>
                                <p:cTn id="17" presetID="22" presetClass="entr" presetSubtype="4" repeatCount="indefinite" fill="hold" grpId="0" nodeType="withEffect">
                                  <p:stCondLst>
                                    <p:cond delay="225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1000"/>
                                        <p:tgtEl>
                                          <p:spTgt spid="13"/>
                                        </p:tgtEl>
                                      </p:cBhvr>
                                    </p:animEffect>
                                  </p:childTnLst>
                                </p:cTn>
                              </p:par>
                              <p:par>
                                <p:cTn id="20" presetID="10" presetClass="entr" presetSubtype="0" fill="hold" nodeType="withEffect">
                                  <p:stCondLst>
                                    <p:cond delay="46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3000"/>
                                        <p:tgtEl>
                                          <p:spTgt spid="14"/>
                                        </p:tgtEl>
                                      </p:cBhvr>
                                    </p:animEffect>
                                  </p:childTnLst>
                                </p:cTn>
                              </p:par>
                              <p:par>
                                <p:cTn id="23" presetID="10" presetClass="entr" presetSubtype="0" fill="hold" nodeType="withEffect">
                                  <p:stCondLst>
                                    <p:cond delay="46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3000"/>
                                        <p:tgtEl>
                                          <p:spTgt spid="15"/>
                                        </p:tgtEl>
                                      </p:cBhvr>
                                    </p:animEffect>
                                  </p:childTnLst>
                                </p:cTn>
                              </p:par>
                              <p:par>
                                <p:cTn id="26" presetID="10" presetClass="entr" presetSubtype="0" fill="hold" nodeType="withEffect">
                                  <p:stCondLst>
                                    <p:cond delay="46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3000"/>
                                        <p:tgtEl>
                                          <p:spTgt spid="16"/>
                                        </p:tgtEl>
                                      </p:cBhvr>
                                    </p:animEffect>
                                  </p:childTnLst>
                                </p:cTn>
                              </p:par>
                              <p:par>
                                <p:cTn id="29" presetID="10" presetClass="entr" presetSubtype="0" fill="hold" nodeType="withEffect">
                                  <p:stCondLst>
                                    <p:cond delay="46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0"/>
                                        <p:tgtEl>
                                          <p:spTgt spid="18"/>
                                        </p:tgtEl>
                                      </p:cBhvr>
                                    </p:animEffect>
                                  </p:childTnLst>
                                </p:cTn>
                              </p:par>
                              <p:par>
                                <p:cTn id="32" presetID="16" presetClass="entr" presetSubtype="21" fill="hold" nodeType="withEffect">
                                  <p:stCondLst>
                                    <p:cond delay="4600"/>
                                  </p:stCondLst>
                                  <p:childTnLst>
                                    <p:set>
                                      <p:cBhvr>
                                        <p:cTn id="33" dur="1" fill="hold">
                                          <p:stCondLst>
                                            <p:cond delay="0"/>
                                          </p:stCondLst>
                                        </p:cTn>
                                        <p:tgtEl>
                                          <p:spTgt spid="20"/>
                                        </p:tgtEl>
                                        <p:attrNameLst>
                                          <p:attrName>style.visibility</p:attrName>
                                        </p:attrNameLst>
                                      </p:cBhvr>
                                      <p:to>
                                        <p:strVal val="visible"/>
                                      </p:to>
                                    </p:set>
                                    <p:animEffect transition="in" filter="barn(inVertical)">
                                      <p:cBhvr>
                                        <p:cTn id="34" dur="3000"/>
                                        <p:tgtEl>
                                          <p:spTgt spid="20"/>
                                        </p:tgtEl>
                                      </p:cBhvr>
                                    </p:animEffect>
                                  </p:childTnLst>
                                </p:cTn>
                              </p:par>
                              <p:par>
                                <p:cTn id="35" presetID="42" presetClass="entr" presetSubtype="0" fill="hold" nodeType="withEffect">
                                  <p:stCondLst>
                                    <p:cond delay="46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3000"/>
                                        <p:tgtEl>
                                          <p:spTgt spid="21"/>
                                        </p:tgtEl>
                                      </p:cBhvr>
                                    </p:animEffect>
                                    <p:anim calcmode="lin" valueType="num">
                                      <p:cBhvr>
                                        <p:cTn id="38" dur="3000" fill="hold"/>
                                        <p:tgtEl>
                                          <p:spTgt spid="21"/>
                                        </p:tgtEl>
                                        <p:attrNameLst>
                                          <p:attrName>ppt_x</p:attrName>
                                        </p:attrNameLst>
                                      </p:cBhvr>
                                      <p:tavLst>
                                        <p:tav tm="0">
                                          <p:val>
                                            <p:strVal val="#ppt_x"/>
                                          </p:val>
                                        </p:tav>
                                        <p:tav tm="100000">
                                          <p:val>
                                            <p:strVal val="#ppt_x"/>
                                          </p:val>
                                        </p:tav>
                                      </p:tavLst>
                                    </p:anim>
                                    <p:anim calcmode="lin" valueType="num">
                                      <p:cBhvr>
                                        <p:cTn id="39" dur="3000" fill="hold"/>
                                        <p:tgtEl>
                                          <p:spTgt spid="21"/>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46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3000"/>
                                        <p:tgtEl>
                                          <p:spTgt spid="19"/>
                                        </p:tgtEl>
                                      </p:cBhvr>
                                    </p:animEffect>
                                  </p:childTnLst>
                                </p:cTn>
                              </p:par>
                              <p:par>
                                <p:cTn id="43" presetID="10" presetClass="entr" presetSubtype="0" fill="hold" nodeType="withEffect">
                                  <p:stCondLst>
                                    <p:cond delay="46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3000"/>
                                        <p:tgtEl>
                                          <p:spTgt spid="23"/>
                                        </p:tgtEl>
                                      </p:cBhvr>
                                    </p:animEffect>
                                  </p:childTnLst>
                                </p:cTn>
                              </p:par>
                              <p:par>
                                <p:cTn id="46" presetID="63" presetClass="path" presetSubtype="0" accel="50000" decel="50000" fill="hold" grpId="1" nodeType="withEffect">
                                  <p:stCondLst>
                                    <p:cond delay="4600"/>
                                  </p:stCondLst>
                                  <p:childTnLst>
                                    <p:animMotion origin="layout" path="M 6.25E-7 -1.85185E-6 L 0.23164 0.21088 " pathEditMode="relative" rAng="0" ptsTypes="AA">
                                      <p:cBhvr>
                                        <p:cTn id="47" dur="3000" fill="hold"/>
                                        <p:tgtEl>
                                          <p:spTgt spid="13"/>
                                        </p:tgtEl>
                                        <p:attrNameLst>
                                          <p:attrName>ppt_x</p:attrName>
                                          <p:attrName>ppt_y</p:attrName>
                                        </p:attrNameLst>
                                      </p:cBhvr>
                                      <p:rCtr x="11576" y="10532"/>
                                    </p:animMotion>
                                  </p:childTnLst>
                                </p:cTn>
                              </p:par>
                              <p:par>
                                <p:cTn id="48" presetID="8" presetClass="emph" presetSubtype="0" fill="hold" grpId="2" nodeType="withEffect">
                                  <p:stCondLst>
                                    <p:cond delay="4600"/>
                                  </p:stCondLst>
                                  <p:childTnLst>
                                    <p:animRot by="10800000">
                                      <p:cBhvr>
                                        <p:cTn id="49" dur="3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animBg="1"/>
      <p:bldP spid="13" grpId="0" animBg="1"/>
      <p:bldP spid="13" grpId="1" animBg="1"/>
      <p:bldP spid="13" grpId="2" animBg="1"/>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2"/>
            <a:ext cx="11353800" cy="7340471"/>
          </a:xfrm>
          <a:prstGeom prst="rect">
            <a:avLst/>
          </a:prstGeom>
          <a:noFill/>
        </p:spPr>
        <p:txBody>
          <a:bodyPr wrap="square" rtlCol="0">
            <a:spAutoFit/>
          </a:bodyPr>
          <a:lstStyle/>
          <a:p>
            <a:pPr fontAlgn="t">
              <a:spcBef>
                <a:spcPts val="600"/>
              </a:spcBef>
              <a:spcAft>
                <a:spcPts val="600"/>
              </a:spcAft>
              <a:tabLst>
                <a:tab pos="571500" algn="l"/>
              </a:tabLst>
            </a:pPr>
            <a:r>
              <a:rPr lang="en-US" sz="4400" dirty="0"/>
              <a:t>For that, consider the apostle Paul’s                     second message to the Lycaonian pagans:</a:t>
            </a:r>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3600" dirty="0"/>
          </a:p>
          <a:p>
            <a:pPr marL="514350" indent="-514350" fontAlgn="t">
              <a:spcBef>
                <a:spcPts val="600"/>
              </a:spcBef>
              <a:spcAft>
                <a:spcPts val="600"/>
              </a:spcAft>
              <a:tabLst>
                <a:tab pos="571500" algn="l"/>
                <a:tab pos="739775" algn="l"/>
              </a:tabLst>
            </a:pPr>
            <a:r>
              <a:rPr lang="en-US" sz="4400" dirty="0"/>
              <a:t>	</a:t>
            </a:r>
            <a:r>
              <a:rPr lang="en-US" sz="4400" baseline="30000" dirty="0"/>
              <a:t>		Acts </a:t>
            </a:r>
            <a:r>
              <a:rPr lang="en-US" sz="4400" baseline="30000" dirty="0" err="1"/>
              <a:t>14:17a</a:t>
            </a:r>
            <a:r>
              <a:rPr lang="en-US" sz="4400" baseline="30000" dirty="0"/>
              <a:t> </a:t>
            </a:r>
            <a:r>
              <a:rPr lang="en-US" sz="4400" i="1" dirty="0"/>
              <a:t>Yet [God] has not left                                             		himself without </a:t>
            </a:r>
            <a:r>
              <a:rPr lang="en-US" sz="4400" b="1" i="1" dirty="0"/>
              <a:t>TESTIMONY</a:t>
            </a:r>
            <a:r>
              <a:rPr lang="en-US" sz="4400" i="1" dirty="0"/>
              <a:t>: </a:t>
            </a:r>
          </a:p>
          <a:p>
            <a:pPr marL="514350" indent="-514350" fontAlgn="t">
              <a:tabLst>
                <a:tab pos="571500" algn="l"/>
              </a:tabLst>
            </a:pPr>
            <a:endParaRPr lang="en-US" sz="3200" dirty="0"/>
          </a:p>
          <a:p>
            <a:pPr marL="514350" indent="-514350" fontAlgn="t">
              <a:tabLst>
                <a:tab pos="571500" algn="l"/>
              </a:tabLst>
            </a:pPr>
            <a:r>
              <a:rPr lang="en-US" sz="3200" dirty="0"/>
              <a:t>	</a:t>
            </a:r>
          </a:p>
        </p:txBody>
      </p:sp>
      <p:pic>
        <p:nvPicPr>
          <p:cNvPr id="2" name="Picture 1">
            <a:extLst>
              <a:ext uri="{FF2B5EF4-FFF2-40B4-BE49-F238E27FC236}">
                <a16:creationId xmlns:a16="http://schemas.microsoft.com/office/drawing/2014/main" id="{5A7A4818-1BE2-99E5-D28E-49B255FD755E}"/>
              </a:ext>
            </a:extLst>
          </p:cNvPr>
          <p:cNvPicPr>
            <a:picLocks noChangeAspect="1"/>
          </p:cNvPicPr>
          <p:nvPr/>
        </p:nvPicPr>
        <p:blipFill>
          <a:blip r:embed="rId2">
            <a:alphaModFix/>
            <a:extLst>
              <a:ext uri="{BEBA8EAE-BF5A-486C-A8C5-ECC9F3942E4B}">
                <a14:imgProps xmlns:a14="http://schemas.microsoft.com/office/drawing/2010/main">
                  <a14:imgLayer r:embed="rId3">
                    <a14:imgEffect>
                      <a14:artisticGlowDiffused/>
                    </a14:imgEffect>
                    <a14:imgEffect>
                      <a14:colorTemperature colorTemp="4700"/>
                    </a14:imgEffect>
                  </a14:imgLayer>
                </a14:imgProps>
              </a:ext>
            </a:extLst>
          </a:blip>
          <a:stretch>
            <a:fillRect/>
          </a:stretch>
        </p:blipFill>
        <p:spPr>
          <a:xfrm>
            <a:off x="341152" y="1828801"/>
            <a:ext cx="11469848" cy="2593056"/>
          </a:xfrm>
          <a:prstGeom prst="flowChartMultidocument">
            <a:avLst/>
          </a:prstGeom>
        </p:spPr>
      </p:pic>
      <p:pic>
        <p:nvPicPr>
          <p:cNvPr id="3" name="Picture 2">
            <a:extLst>
              <a:ext uri="{FF2B5EF4-FFF2-40B4-BE49-F238E27FC236}">
                <a16:creationId xmlns:a16="http://schemas.microsoft.com/office/drawing/2014/main" id="{0E559CA8-E422-B355-2EE0-913D740BD958}"/>
              </a:ext>
            </a:extLst>
          </p:cNvPr>
          <p:cNvPicPr>
            <a:picLocks noChangeAspect="1"/>
          </p:cNvPicPr>
          <p:nvPr/>
        </p:nvPicPr>
        <p:blipFill>
          <a:blip r:embed="rId4">
            <a:alphaModFix/>
          </a:blip>
          <a:stretch>
            <a:fillRect/>
          </a:stretch>
        </p:blipFill>
        <p:spPr>
          <a:xfrm>
            <a:off x="3962400" y="3429000"/>
            <a:ext cx="4696743" cy="1671888"/>
          </a:xfrm>
          <a:prstGeom prst="rect">
            <a:avLst/>
          </a:prstGeom>
        </p:spPr>
      </p:pic>
      <p:sp>
        <p:nvSpPr>
          <p:cNvPr id="5" name="TextBox 4">
            <a:extLst>
              <a:ext uri="{FF2B5EF4-FFF2-40B4-BE49-F238E27FC236}">
                <a16:creationId xmlns:a16="http://schemas.microsoft.com/office/drawing/2014/main" id="{B4AA8440-767F-CA1A-FE35-12F89184979F}"/>
              </a:ext>
            </a:extLst>
          </p:cNvPr>
          <p:cNvSpPr txBox="1"/>
          <p:nvPr/>
        </p:nvSpPr>
        <p:spPr>
          <a:xfrm>
            <a:off x="304800" y="301752"/>
            <a:ext cx="11353800" cy="7340471"/>
          </a:xfrm>
          <a:prstGeom prst="rect">
            <a:avLst/>
          </a:prstGeom>
          <a:noFill/>
        </p:spPr>
        <p:txBody>
          <a:bodyPr wrap="square" rtlCol="0">
            <a:spAutoFit/>
          </a:bodyPr>
          <a:lstStyle/>
          <a:p>
            <a:pPr fontAlgn="t">
              <a:spcBef>
                <a:spcPts val="600"/>
              </a:spcBef>
              <a:spcAft>
                <a:spcPts val="600"/>
              </a:spcAft>
              <a:tabLst>
                <a:tab pos="571500" algn="l"/>
              </a:tabLst>
            </a:pPr>
            <a:r>
              <a:rPr lang="en-US" sz="4400" dirty="0"/>
              <a:t>For that, consider the apostle Paul’s                     second message to the Lycaonian pagans:</a:t>
            </a:r>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4400" dirty="0"/>
          </a:p>
          <a:p>
            <a:pPr marL="514350" indent="-514350" fontAlgn="t">
              <a:spcBef>
                <a:spcPts val="600"/>
              </a:spcBef>
              <a:spcAft>
                <a:spcPts val="600"/>
              </a:spcAft>
              <a:tabLst>
                <a:tab pos="571500" algn="l"/>
                <a:tab pos="739775" algn="l"/>
              </a:tabLst>
            </a:pPr>
            <a:endParaRPr lang="en-US" sz="3600" dirty="0"/>
          </a:p>
          <a:p>
            <a:pPr marL="514350" indent="-514350" fontAlgn="t">
              <a:spcBef>
                <a:spcPts val="600"/>
              </a:spcBef>
              <a:spcAft>
                <a:spcPts val="600"/>
              </a:spcAft>
              <a:tabLst>
                <a:tab pos="571500" algn="l"/>
                <a:tab pos="739775" algn="l"/>
              </a:tabLst>
            </a:pPr>
            <a:r>
              <a:rPr lang="en-US" sz="4400" dirty="0"/>
              <a:t>	</a:t>
            </a:r>
            <a:r>
              <a:rPr lang="en-US" sz="4400" baseline="30000" dirty="0"/>
              <a:t>		Acts </a:t>
            </a:r>
            <a:r>
              <a:rPr lang="en-US" sz="4400" baseline="30000" dirty="0" err="1"/>
              <a:t>14:17a</a:t>
            </a:r>
            <a:r>
              <a:rPr lang="en-US" sz="4400" baseline="30000" dirty="0"/>
              <a:t> </a:t>
            </a:r>
            <a:r>
              <a:rPr lang="en-US" sz="4400" i="1" dirty="0"/>
              <a:t>Yet [God] has not left                                             		himself without </a:t>
            </a:r>
            <a:r>
              <a:rPr lang="en-US" sz="4400" b="1" i="1" dirty="0">
                <a:solidFill>
                  <a:srgbClr val="FF0000"/>
                </a:solidFill>
              </a:rPr>
              <a:t>TESTIMONY</a:t>
            </a:r>
            <a:r>
              <a:rPr lang="en-US" sz="4400" i="1" dirty="0"/>
              <a:t>: </a:t>
            </a:r>
          </a:p>
          <a:p>
            <a:pPr marL="514350" indent="-514350" fontAlgn="t">
              <a:tabLst>
                <a:tab pos="571500" algn="l"/>
              </a:tabLst>
            </a:pPr>
            <a:endParaRPr lang="en-US" sz="3200" dirty="0"/>
          </a:p>
          <a:p>
            <a:pPr marL="514350" indent="-514350" fontAlgn="t">
              <a:tabLst>
                <a:tab pos="571500" algn="l"/>
              </a:tabLst>
            </a:pPr>
            <a:r>
              <a:rPr lang="en-US" sz="3200" dirty="0"/>
              <a:t>	</a:t>
            </a:r>
          </a:p>
        </p:txBody>
      </p:sp>
      <p:sp>
        <p:nvSpPr>
          <p:cNvPr id="6" name="Rectangle 5">
            <a:extLst>
              <a:ext uri="{FF2B5EF4-FFF2-40B4-BE49-F238E27FC236}">
                <a16:creationId xmlns:a16="http://schemas.microsoft.com/office/drawing/2014/main" id="{53716EBB-F702-741C-0640-74CA91E559DB}"/>
              </a:ext>
            </a:extLst>
          </p:cNvPr>
          <p:cNvSpPr/>
          <p:nvPr/>
        </p:nvSpPr>
        <p:spPr>
          <a:xfrm>
            <a:off x="8659143" y="5284136"/>
            <a:ext cx="651140" cy="1323439"/>
          </a:xfrm>
          <a:prstGeom prst="rect">
            <a:avLst/>
          </a:prstGeom>
          <a:noFill/>
        </p:spPr>
        <p:txBody>
          <a:bodyPr wrap="none" lIns="91440" tIns="45720" rIns="91440" bIns="45720">
            <a:spAutoFit/>
          </a:bodyPr>
          <a:lstStyle/>
          <a:p>
            <a:pPr algn="ctr"/>
            <a:r>
              <a:rPr lang="en-US" sz="80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a:t>
            </a:r>
          </a:p>
        </p:txBody>
      </p:sp>
    </p:spTree>
    <p:extLst>
      <p:ext uri="{BB962C8B-B14F-4D97-AF65-F5344CB8AC3E}">
        <p14:creationId xmlns:p14="http://schemas.microsoft.com/office/powerpoint/2010/main" val="227878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26" presetClass="emph" presetSubtype="0" fill="hold" nodeType="withEffect">
                                  <p:stCondLst>
                                    <p:cond delay="0"/>
                                  </p:stCondLst>
                                  <p:childTnLst>
                                    <p:animEffect transition="out" filter="fade">
                                      <p:cBhvr>
                                        <p:cTn id="9" dur="2000" tmFilter="0, 0; .2, .5; .8, .5; 1, 0"/>
                                        <p:tgtEl>
                                          <p:spTgt spid="2"/>
                                        </p:tgtEl>
                                      </p:cBhvr>
                                    </p:animEffect>
                                    <p:animScale>
                                      <p:cBhvr>
                                        <p:cTn id="10" dur="1000" autoRev="1" fill="hold"/>
                                        <p:tgtEl>
                                          <p:spTgt spid="2"/>
                                        </p:tgtEl>
                                      </p:cBhvr>
                                      <p:by x="105000" y="105000"/>
                                    </p:animScale>
                                  </p:childTnLst>
                                </p:cTn>
                              </p:par>
                              <p:par>
                                <p:cTn id="11" presetID="16" presetClass="entr" presetSubtype="21" fill="hold" nodeType="withEffect">
                                  <p:stCondLst>
                                    <p:cond delay="400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2500"/>
                                        <p:tgtEl>
                                          <p:spTgt spid="3"/>
                                        </p:tgtEl>
                                      </p:cBhvr>
                                    </p:animEffect>
                                  </p:childTnLst>
                                </p:cTn>
                              </p:par>
                              <p:par>
                                <p:cTn id="14" presetID="10" presetClass="entr" presetSubtype="0" fill="hold" nodeType="withEffect">
                                  <p:stCondLst>
                                    <p:cond delay="5250"/>
                                  </p:stCondLst>
                                  <p:iterate type="lt">
                                    <p:tmPct val="13000"/>
                                  </p:iterate>
                                  <p:childTnLst>
                                    <p:set>
                                      <p:cBhvr>
                                        <p:cTn id="15" dur="1" fill="hold">
                                          <p:stCondLst>
                                            <p:cond delay="0"/>
                                          </p:stCondLst>
                                        </p:cTn>
                                        <p:tgtEl>
                                          <p:spTgt spid="4">
                                            <p:txEl>
                                              <p:pRg st="5" end="5"/>
                                            </p:txEl>
                                          </p:spTgt>
                                        </p:tgtEl>
                                        <p:attrNameLst>
                                          <p:attrName>style.visibility</p:attrName>
                                        </p:attrNameLst>
                                      </p:cBhvr>
                                      <p:to>
                                        <p:strVal val="visible"/>
                                      </p:to>
                                    </p:set>
                                    <p:animEffect transition="in" filter="fade">
                                      <p:cBhvr>
                                        <p:cTn id="16" dur="500"/>
                                        <p:tgtEl>
                                          <p:spTgt spid="4">
                                            <p:txEl>
                                              <p:pRg st="5" end="5"/>
                                            </p:txEl>
                                          </p:spTgt>
                                        </p:tgtEl>
                                      </p:cBhvr>
                                    </p:animEffect>
                                  </p:childTnLst>
                                </p:cTn>
                              </p:par>
                              <p:par>
                                <p:cTn id="17" presetID="16" presetClass="entr" presetSubtype="21" fill="hold" nodeType="withEffect">
                                  <p:stCondLst>
                                    <p:cond delay="950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barn(inVertical)">
                                      <p:cBhvr>
                                        <p:cTn id="19" dur="500"/>
                                        <p:tgtEl>
                                          <p:spTgt spid="5">
                                            <p:txEl>
                                              <p:pRg st="0" end="0"/>
                                            </p:txEl>
                                          </p:spTgt>
                                        </p:tgtEl>
                                      </p:cBhvr>
                                    </p:animEffect>
                                  </p:childTnLst>
                                </p:cTn>
                              </p:par>
                              <p:par>
                                <p:cTn id="20" presetID="10" presetClass="entr" presetSubtype="0" fill="hold" nodeType="withEffect">
                                  <p:stCondLst>
                                    <p:cond delay="950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par>
                                <p:cTn id="23" presetID="2" presetClass="entr" presetSubtype="2" fill="hold" grpId="0" nodeType="withEffect">
                                  <p:stCondLst>
                                    <p:cond delay="100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par>
                                <p:cTn id="27" presetID="6" presetClass="emph" presetSubtype="0" repeatCount="3000" fill="hold" grpId="1" nodeType="withEffect">
                                  <p:stCondLst>
                                    <p:cond delay="10250"/>
                                  </p:stCondLst>
                                  <p:childTnLst>
                                    <p:animScale>
                                      <p:cBhvr>
                                        <p:cTn id="28"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Imagenes 1\Plants\Wheat.jpg"/>
          <p:cNvPicPr>
            <a:picLocks noChangeAspect="1" noChangeArrowheads="1"/>
          </p:cNvPicPr>
          <p:nvPr/>
        </p:nvPicPr>
        <p:blipFill>
          <a:blip r:embed="rId4" cstate="print"/>
          <a:srcRect/>
          <a:stretch>
            <a:fillRect/>
          </a:stretch>
        </p:blipFill>
        <p:spPr bwMode="auto">
          <a:xfrm>
            <a:off x="-54788" y="0"/>
            <a:ext cx="12322988" cy="6858000"/>
          </a:xfrm>
          <a:prstGeom prst="rect">
            <a:avLst/>
          </a:prstGeom>
          <a:noFill/>
        </p:spPr>
      </p:pic>
      <p:pic>
        <p:nvPicPr>
          <p:cNvPr id="10" name="Picture 9">
            <a:extLst>
              <a:ext uri="{FF2B5EF4-FFF2-40B4-BE49-F238E27FC236}">
                <a16:creationId xmlns:a16="http://schemas.microsoft.com/office/drawing/2014/main" id="{FFE5F463-19E1-BFCF-F6DC-05D07B8B5B4E}"/>
              </a:ext>
            </a:extLst>
          </p:cNvPr>
          <p:cNvPicPr>
            <a:picLocks noChangeAspect="1"/>
          </p:cNvPicPr>
          <p:nvPr/>
        </p:nvPicPr>
        <p:blipFill>
          <a:blip r:embed="rId5"/>
          <a:stretch>
            <a:fillRect/>
          </a:stretch>
        </p:blipFill>
        <p:spPr>
          <a:xfrm>
            <a:off x="4779899" y="5504822"/>
            <a:ext cx="2591162" cy="990738"/>
          </a:xfrm>
          <a:prstGeom prst="rect">
            <a:avLst/>
          </a:prstGeom>
        </p:spPr>
      </p:pic>
      <p:pic>
        <p:nvPicPr>
          <p:cNvPr id="8" name="Picture 7">
            <a:extLst>
              <a:ext uri="{FF2B5EF4-FFF2-40B4-BE49-F238E27FC236}">
                <a16:creationId xmlns:a16="http://schemas.microsoft.com/office/drawing/2014/main" id="{22688674-D442-6EB4-2350-3A7F2AA4C1DB}"/>
              </a:ext>
            </a:extLst>
          </p:cNvPr>
          <p:cNvPicPr>
            <a:picLocks noChangeAspect="1"/>
          </p:cNvPicPr>
          <p:nvPr/>
        </p:nvPicPr>
        <p:blipFill>
          <a:blip r:embed="rId6"/>
          <a:stretch>
            <a:fillRect/>
          </a:stretch>
        </p:blipFill>
        <p:spPr>
          <a:xfrm>
            <a:off x="4589834" y="2303975"/>
            <a:ext cx="2591162" cy="3200847"/>
          </a:xfrm>
          <a:prstGeom prst="rect">
            <a:avLst/>
          </a:prstGeom>
        </p:spPr>
      </p:pic>
      <p:sp>
        <p:nvSpPr>
          <p:cNvPr id="5" name="Rectangle 4"/>
          <p:cNvSpPr/>
          <p:nvPr/>
        </p:nvSpPr>
        <p:spPr bwMode="auto">
          <a:xfrm>
            <a:off x="-227681" y="-343124"/>
            <a:ext cx="12668774" cy="7696200"/>
          </a:xfrm>
          <a:prstGeom prst="rect">
            <a:avLst/>
          </a:prstGeom>
          <a:solidFill>
            <a:srgbClr val="000000">
              <a:alpha val="6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a:latin typeface="Tahoma" pitchFamily="34" charset="0"/>
            </a:endParaRPr>
          </a:p>
        </p:txBody>
      </p:sp>
      <p:pic>
        <p:nvPicPr>
          <p:cNvPr id="11" name="Rain Black Background">
            <a:hlinkClick r:id="" action="ppaction://media"/>
            <a:extLst>
              <a:ext uri="{FF2B5EF4-FFF2-40B4-BE49-F238E27FC236}">
                <a16:creationId xmlns:a16="http://schemas.microsoft.com/office/drawing/2014/main" id="{3B1CE77C-76D8-B48C-D091-16B89D1D636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43000" y="-509720"/>
            <a:ext cx="15005044" cy="8440337"/>
          </a:xfrm>
          <a:prstGeom prst="rect">
            <a:avLst/>
          </a:prstGeom>
        </p:spPr>
      </p:pic>
      <p:sp>
        <p:nvSpPr>
          <p:cNvPr id="4" name="TextBox 3"/>
          <p:cNvSpPr txBox="1"/>
          <p:nvPr/>
        </p:nvSpPr>
        <p:spPr>
          <a:xfrm>
            <a:off x="274320" y="609600"/>
            <a:ext cx="12153900" cy="6201698"/>
          </a:xfrm>
          <a:prstGeom prst="rect">
            <a:avLst/>
          </a:prstGeom>
          <a:noFill/>
          <a:ln w="28575">
            <a:noFill/>
          </a:ln>
        </p:spPr>
        <p:txBody>
          <a:bodyPr wrap="square" rtlCol="0">
            <a:spAutoFit/>
          </a:bodyPr>
          <a:lstStyle/>
          <a:p>
            <a:pPr marL="742950" indent="-742950">
              <a:spcBef>
                <a:spcPts val="900"/>
              </a:spcBef>
              <a:spcAft>
                <a:spcPts val="900"/>
              </a:spcAft>
              <a:buAutoNum type="arabicPeriod"/>
              <a:tabLst>
                <a:tab pos="508000" algn="l"/>
              </a:tabLst>
            </a:pPr>
            <a:r>
              <a:rPr lang="en-US" sz="4400" b="1" dirty="0">
                <a:solidFill>
                  <a:schemeClr val="bg1"/>
                </a:solidFill>
                <a:effectLst>
                  <a:outerShdw blurRad="38100" dist="38100" dir="2700000" algn="tl">
                    <a:srgbClr val="000000">
                      <a:alpha val="43137"/>
                    </a:srgbClr>
                  </a:outerShdw>
                </a:effectLst>
              </a:rPr>
              <a:t>That testimony points to the various acts of grace God extends to pagans, such as</a:t>
            </a:r>
            <a:r>
              <a:rPr lang="en-US" sz="4400" dirty="0">
                <a:solidFill>
                  <a:schemeClr val="bg1"/>
                </a:solidFill>
                <a:effectLst>
                  <a:outerShdw blurRad="38100" dist="38100" dir="2700000" algn="tl">
                    <a:srgbClr val="000000">
                      <a:alpha val="43137"/>
                    </a:srgbClr>
                  </a:outerShdw>
                </a:effectLst>
              </a:rPr>
              <a:t>:</a:t>
            </a:r>
            <a:endParaRPr lang="en-US" sz="4000" b="1" dirty="0">
              <a:solidFill>
                <a:schemeClr val="bg1"/>
              </a:solidFill>
              <a:effectLst>
                <a:outerShdw blurRad="38100" dist="38100" dir="2700000" algn="tl">
                  <a:srgbClr val="000000">
                    <a:alpha val="43137"/>
                  </a:srgbClr>
                </a:outerShdw>
              </a:effectLst>
            </a:endParaRPr>
          </a:p>
          <a:p>
            <a:pPr marL="746125" indent="174625">
              <a:spcBef>
                <a:spcPts val="900"/>
              </a:spcBef>
              <a:spcAft>
                <a:spcPts val="900"/>
              </a:spcAft>
              <a:buFont typeface="Arial" panose="020B0604020202020204" pitchFamily="34" charset="0"/>
              <a:buChar char="•"/>
              <a:tabLst>
                <a:tab pos="746125" algn="l"/>
                <a:tab pos="1255713" algn="l"/>
              </a:tabLst>
            </a:pPr>
            <a:r>
              <a:rPr lang="en-US" altLang="ko-KR" sz="4400" dirty="0">
                <a:solidFill>
                  <a:schemeClr val="bg1"/>
                </a:solidFill>
                <a:effectLst>
                  <a:outerShdw blurRad="38100" dist="38100" dir="2700000" algn="tl">
                    <a:srgbClr val="000000">
                      <a:alpha val="43137"/>
                    </a:srgbClr>
                  </a:outerShdw>
                </a:effectLst>
              </a:rPr>
              <a:t> 		“</a:t>
            </a:r>
            <a:r>
              <a:rPr lang="en-US" sz="4400" dirty="0">
                <a:solidFill>
                  <a:schemeClr val="bg1"/>
                </a:solidFill>
                <a:effectLst>
                  <a:outerShdw blurRad="38100" dist="38100" dir="2700000" algn="tl">
                    <a:srgbClr val="000000">
                      <a:alpha val="43137"/>
                    </a:srgbClr>
                  </a:outerShdw>
                </a:effectLst>
              </a:rPr>
              <a:t>He has shown </a:t>
            </a:r>
            <a:r>
              <a:rPr lang="en-US" sz="4400" i="1" dirty="0">
                <a:solidFill>
                  <a:srgbClr val="00B050"/>
                </a:solidFill>
                <a:effectLst>
                  <a:outerShdw blurRad="38100" dist="38100" dir="2700000" algn="tl">
                    <a:srgbClr val="000000">
                      <a:alpha val="43137"/>
                    </a:srgbClr>
                  </a:outerShdw>
                </a:effectLst>
              </a:rPr>
              <a:t>kindness</a:t>
            </a:r>
            <a:r>
              <a:rPr lang="en-US" sz="4400" i="1" dirty="0">
                <a:solidFill>
                  <a:schemeClr val="bg1"/>
                </a:solidFill>
                <a:effectLst>
                  <a:outerShdw blurRad="38100" dist="38100" dir="2700000" algn="tl">
                    <a:srgbClr val="000000">
                      <a:alpha val="43137"/>
                    </a:srgbClr>
                  </a:outerShdw>
                </a:effectLst>
              </a:rPr>
              <a:t>”</a:t>
            </a:r>
            <a:endParaRPr lang="en-US" sz="4400" dirty="0">
              <a:solidFill>
                <a:schemeClr val="bg1"/>
              </a:solidFill>
              <a:effectLst>
                <a:outerShdw blurRad="38100" dist="38100" dir="2700000" algn="tl">
                  <a:srgbClr val="000000">
                    <a:alpha val="43137"/>
                  </a:srgbClr>
                </a:outerShdw>
              </a:effectLst>
            </a:endParaRPr>
          </a:p>
          <a:p>
            <a:pPr marL="746125" indent="174625">
              <a:spcBef>
                <a:spcPts val="900"/>
              </a:spcBef>
              <a:spcAft>
                <a:spcPts val="900"/>
              </a:spcAft>
              <a:buFont typeface="Arial" panose="020B0604020202020204" pitchFamily="34" charset="0"/>
              <a:buChar char="•"/>
              <a:tabLst>
                <a:tab pos="746125" algn="l"/>
                <a:tab pos="1255713" algn="l"/>
              </a:tabLst>
            </a:pPr>
            <a:r>
              <a:rPr lang="en-US" sz="4400" dirty="0">
                <a:solidFill>
                  <a:schemeClr val="bg1"/>
                </a:solidFill>
                <a:effectLst>
                  <a:outerShdw blurRad="38100" dist="38100" dir="2700000" algn="tl">
                    <a:srgbClr val="000000">
                      <a:alpha val="43137"/>
                    </a:srgbClr>
                  </a:outerShdw>
                </a:effectLst>
              </a:rPr>
              <a:t> 		“By </a:t>
            </a:r>
            <a:r>
              <a:rPr lang="en-US" sz="4400" dirty="0">
                <a:solidFill>
                  <a:srgbClr val="00B050"/>
                </a:solidFill>
                <a:effectLst>
                  <a:outerShdw blurRad="38100" dist="38100" dir="2700000" algn="tl">
                    <a:srgbClr val="000000">
                      <a:alpha val="43137"/>
                    </a:srgbClr>
                  </a:outerShdw>
                </a:effectLst>
              </a:rPr>
              <a:t>giving</a:t>
            </a:r>
            <a:r>
              <a:rPr lang="en-US" sz="4400" dirty="0">
                <a:solidFill>
                  <a:schemeClr val="bg1"/>
                </a:solidFill>
                <a:effectLst>
                  <a:outerShdw blurRad="38100" dist="38100" dir="2700000" algn="tl">
                    <a:srgbClr val="000000">
                      <a:alpha val="43137"/>
                    </a:srgbClr>
                  </a:outerShdw>
                </a:effectLst>
              </a:rPr>
              <a:t> you </a:t>
            </a:r>
            <a:r>
              <a:rPr lang="en-US" sz="4400" dirty="0">
                <a:solidFill>
                  <a:srgbClr val="00B050"/>
                </a:solidFill>
                <a:effectLst>
                  <a:outerShdw blurRad="38100" dist="38100" dir="2700000" algn="tl">
                    <a:srgbClr val="000000">
                      <a:alpha val="43137"/>
                    </a:srgbClr>
                  </a:outerShdw>
                </a:effectLst>
              </a:rPr>
              <a:t>rain</a:t>
            </a:r>
            <a:r>
              <a:rPr lang="en-US" sz="4400" dirty="0">
                <a:solidFill>
                  <a:schemeClr val="bg1"/>
                </a:solidFill>
                <a:effectLst>
                  <a:outerShdw blurRad="38100" dist="38100" dir="2700000" algn="tl">
                    <a:srgbClr val="000000">
                      <a:alpha val="43137"/>
                    </a:srgbClr>
                  </a:outerShdw>
                </a:effectLst>
              </a:rPr>
              <a:t> from heaven 					and crops in their seasons”</a:t>
            </a:r>
            <a:r>
              <a:rPr lang="ko-KR" altLang="en-US" sz="4400" dirty="0">
                <a:solidFill>
                  <a:schemeClr val="bg1"/>
                </a:solidFill>
                <a:effectLst>
                  <a:outerShdw blurRad="38100" dist="38100" dir="2700000" algn="tl">
                    <a:srgbClr val="000000">
                      <a:alpha val="43137"/>
                    </a:srgbClr>
                  </a:outerShdw>
                </a:effectLst>
              </a:rPr>
              <a:t> </a:t>
            </a:r>
            <a:endParaRPr lang="en-US" altLang="ko-KR" sz="4400" dirty="0">
              <a:solidFill>
                <a:schemeClr val="bg1"/>
              </a:solidFill>
              <a:effectLst>
                <a:outerShdw blurRad="38100" dist="38100" dir="2700000" algn="tl">
                  <a:srgbClr val="000000">
                    <a:alpha val="43137"/>
                  </a:srgbClr>
                </a:outerShdw>
              </a:effectLst>
            </a:endParaRPr>
          </a:p>
          <a:p>
            <a:pPr marL="746125" indent="174625">
              <a:spcBef>
                <a:spcPts val="900"/>
              </a:spcBef>
              <a:spcAft>
                <a:spcPts val="900"/>
              </a:spcAft>
              <a:buFont typeface="Arial" panose="020B0604020202020204" pitchFamily="34" charset="0"/>
              <a:buChar char="•"/>
              <a:tabLst>
                <a:tab pos="746125" algn="l"/>
                <a:tab pos="1255713" algn="l"/>
              </a:tabLst>
            </a:pPr>
            <a:r>
              <a:rPr lang="en-US" altLang="ko-KR" sz="4400" dirty="0">
                <a:solidFill>
                  <a:schemeClr val="bg1"/>
                </a:solidFill>
                <a:effectLst>
                  <a:outerShdw blurRad="38100" dist="38100" dir="2700000" algn="tl">
                    <a:srgbClr val="000000">
                      <a:alpha val="43137"/>
                    </a:srgbClr>
                  </a:outerShdw>
                </a:effectLst>
              </a:rPr>
              <a:t> 		</a:t>
            </a:r>
            <a:r>
              <a:rPr lang="en-US" altLang="ko-KR" sz="4800" dirty="0">
                <a:solidFill>
                  <a:schemeClr val="bg1"/>
                </a:solidFill>
                <a:effectLst>
                  <a:outerShdw blurRad="38100" dist="38100" dir="2700000" algn="tl">
                    <a:srgbClr val="000000">
                      <a:alpha val="43137"/>
                    </a:srgbClr>
                  </a:outerShdw>
                </a:effectLst>
              </a:rPr>
              <a:t>“</a:t>
            </a:r>
            <a:r>
              <a:rPr lang="en-US" altLang="ko-KR" sz="4400" dirty="0">
                <a:solidFill>
                  <a:schemeClr val="bg1"/>
                </a:solidFill>
                <a:effectLst>
                  <a:outerShdw blurRad="38100" dist="38100" dir="2700000" algn="tl">
                    <a:srgbClr val="000000">
                      <a:alpha val="43137"/>
                    </a:srgbClr>
                  </a:outerShdw>
                </a:effectLst>
              </a:rPr>
              <a:t>H</a:t>
            </a:r>
            <a:r>
              <a:rPr lang="en-US" sz="4400" dirty="0">
                <a:solidFill>
                  <a:schemeClr val="bg1"/>
                </a:solidFill>
                <a:effectLst>
                  <a:outerShdw blurRad="38100" dist="38100" dir="2700000" algn="tl">
                    <a:srgbClr val="000000">
                      <a:alpha val="43137"/>
                    </a:srgbClr>
                  </a:outerShdw>
                </a:effectLst>
              </a:rPr>
              <a:t>e </a:t>
            </a:r>
            <a:r>
              <a:rPr lang="en-US" sz="4400" i="1" dirty="0">
                <a:solidFill>
                  <a:schemeClr val="bg1">
                    <a:lumMod val="95000"/>
                  </a:schemeClr>
                </a:solidFill>
                <a:effectLst>
                  <a:outerShdw blurRad="38100" dist="38100" dir="2700000" algn="tl">
                    <a:srgbClr val="000000">
                      <a:alpha val="43137"/>
                    </a:srgbClr>
                  </a:outerShdw>
                </a:effectLst>
              </a:rPr>
              <a:t>provides</a:t>
            </a:r>
            <a:r>
              <a:rPr lang="en-US" sz="4400" dirty="0">
                <a:solidFill>
                  <a:schemeClr val="bg1"/>
                </a:solidFill>
                <a:effectLst>
                  <a:outerShdw blurRad="38100" dist="38100" dir="2700000" algn="tl">
                    <a:srgbClr val="000000">
                      <a:alpha val="43137"/>
                    </a:srgbClr>
                  </a:outerShdw>
                </a:effectLst>
              </a:rPr>
              <a:t> you with </a:t>
            </a:r>
            <a:r>
              <a:rPr lang="en-US" sz="4400" dirty="0">
                <a:solidFill>
                  <a:srgbClr val="00B050"/>
                </a:solidFill>
                <a:effectLst>
                  <a:outerShdw blurRad="38100" dist="38100" dir="2700000" algn="tl">
                    <a:srgbClr val="000000">
                      <a:alpha val="43137"/>
                    </a:srgbClr>
                  </a:outerShdw>
                </a:effectLst>
              </a:rPr>
              <a:t>plenty of 					food </a:t>
            </a:r>
            <a:r>
              <a:rPr lang="en-US" sz="4400" dirty="0">
                <a:solidFill>
                  <a:schemeClr val="bg1"/>
                </a:solidFill>
                <a:effectLst>
                  <a:outerShdw blurRad="38100" dist="38100" dir="2700000" algn="tl">
                    <a:srgbClr val="000000">
                      <a:alpha val="43137"/>
                    </a:srgbClr>
                  </a:outerShdw>
                </a:effectLst>
              </a:rPr>
              <a:t>and fills your hearts with </a:t>
            </a:r>
            <a:r>
              <a:rPr lang="en-US" sz="4400" i="1" dirty="0">
                <a:solidFill>
                  <a:schemeClr val="bg1"/>
                </a:solidFill>
                <a:effectLst>
                  <a:outerShdw blurRad="38100" dist="38100" dir="2700000" algn="tl">
                    <a:srgbClr val="000000">
                      <a:alpha val="43137"/>
                    </a:srgbClr>
                  </a:outerShdw>
                </a:effectLst>
              </a:rPr>
              <a:t>joy</a:t>
            </a:r>
            <a:r>
              <a:rPr lang="en-US" sz="4400" dirty="0">
                <a:solidFill>
                  <a:schemeClr val="bg1"/>
                </a:solidFill>
                <a:effectLst>
                  <a:outerShdw blurRad="38100" dist="38100" dir="2700000" algn="tl">
                    <a:srgbClr val="000000">
                      <a:alpha val="43137"/>
                    </a:srgbClr>
                  </a:outerShdw>
                </a:effectLst>
              </a:rPr>
              <a:t>.”</a:t>
            </a:r>
            <a:r>
              <a:rPr lang="es-ES_tradnl" sz="4400" dirty="0">
                <a:solidFill>
                  <a:schemeClr val="bg1"/>
                </a:solidFill>
                <a:effectLst>
                  <a:outerShdw blurRad="38100" dist="38100" dir="2700000" algn="tl">
                    <a:srgbClr val="000000">
                      <a:alpha val="43137"/>
                    </a:srgbClr>
                  </a:outerShdw>
                </a:effectLst>
              </a:rPr>
              <a:t>	</a:t>
            </a:r>
            <a:r>
              <a:rPr lang="es-ES_tradnl" sz="4000" dirty="0">
                <a:effectLst>
                  <a:outerShdw blurRad="38100" dist="38100" dir="2700000" algn="tl">
                    <a:srgbClr val="000000">
                      <a:alpha val="43137"/>
                    </a:srgbClr>
                  </a:outerShdw>
                </a:effectLst>
              </a:rPr>
              <a:t>	</a:t>
            </a:r>
            <a:r>
              <a:rPr lang="es-ES_tradnl" sz="4000" b="1" dirty="0"/>
              <a:t>		</a:t>
            </a:r>
            <a:endParaRPr lang="es-ES_tradnl" sz="2400" dirty="0"/>
          </a:p>
        </p:txBody>
      </p:sp>
      <p:sp>
        <p:nvSpPr>
          <p:cNvPr id="2" name="TextBox 1">
            <a:extLst>
              <a:ext uri="{FF2B5EF4-FFF2-40B4-BE49-F238E27FC236}">
                <a16:creationId xmlns:a16="http://schemas.microsoft.com/office/drawing/2014/main" id="{88834C45-50F0-3B81-5695-92DAF49E50A2}"/>
              </a:ext>
            </a:extLst>
          </p:cNvPr>
          <p:cNvSpPr txBox="1"/>
          <p:nvPr/>
        </p:nvSpPr>
        <p:spPr>
          <a:xfrm>
            <a:off x="1371600" y="2667000"/>
            <a:ext cx="800219" cy="2837822"/>
          </a:xfrm>
          <a:prstGeom prst="rect">
            <a:avLst/>
          </a:prstGeom>
          <a:noFill/>
        </p:spPr>
        <p:txBody>
          <a:bodyPr vert="eaVert" wrap="square" rtlCol="0">
            <a:spAutoFit/>
          </a:bodyPr>
          <a:lstStyle/>
          <a:p>
            <a:pPr algn="dist" fontAlgn="t">
              <a:spcBef>
                <a:spcPts val="600"/>
              </a:spcBef>
              <a:spcAft>
                <a:spcPts val="600"/>
              </a:spcAft>
              <a:tabLst>
                <a:tab pos="571500" algn="l"/>
              </a:tabLst>
            </a:pPr>
            <a:r>
              <a:rPr lang="en-US" sz="4000" dirty="0">
                <a:solidFill>
                  <a:srgbClr val="00B050"/>
                </a:solidFill>
              </a:rPr>
              <a:t>Acts </a:t>
            </a:r>
            <a:r>
              <a:rPr lang="en-US" sz="4000" dirty="0" err="1">
                <a:solidFill>
                  <a:srgbClr val="00B050"/>
                </a:solidFill>
              </a:rPr>
              <a:t>14:17b</a:t>
            </a:r>
            <a:endParaRPr lang="en-US" sz="4000" dirty="0">
              <a:solidFill>
                <a:srgbClr val="00B050"/>
              </a:solidFill>
            </a:endParaRPr>
          </a:p>
        </p:txBody>
      </p:sp>
    </p:spTree>
    <p:extLst>
      <p:ext uri="{BB962C8B-B14F-4D97-AF65-F5344CB8AC3E}">
        <p14:creationId xmlns:p14="http://schemas.microsoft.com/office/powerpoint/2010/main" val="216819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md type="call" cmd="stop">
                                      <p:cBhvr>
                                        <p:cTn id="8" dur="1">
                                          <p:stCondLst>
                                            <p:cond delay="499"/>
                                          </p:stCondLst>
                                        </p:cTn>
                                        <p:tgtEl>
                                          <p:spTgt spid="11"/>
                                        </p:tgtEl>
                                      </p:cBhvr>
                                    </p:cmd>
                                  </p:childTnLst>
                                </p:cTn>
                              </p:par>
                              <p:par>
                                <p:cTn id="9" presetID="16" presetClass="entr" presetSubtype="21" fill="hold" nodeType="withEffect">
                                  <p:stCondLst>
                                    <p:cond delay="125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275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6" presetClass="entr" presetSubtype="21" fill="hold" nodeType="withEffect">
                                  <p:stCondLst>
                                    <p:cond delay="0"/>
                                  </p:stCondLst>
                                  <p:iterate type="lt">
                                    <p:tmPct val="12000"/>
                                  </p:iterate>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par>
                                <p:cTn id="18" presetID="10" presetClass="entr" presetSubtype="0" fill="hold" nodeType="withEffect">
                                  <p:stCondLst>
                                    <p:cond delay="1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225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125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26" dur="1250" fill="hold"/>
                                        <p:tgtEl>
                                          <p:spTgt spid="2">
                                            <p:txEl>
                                              <p:pRg st="0" end="0"/>
                                            </p:txEl>
                                          </p:spTgt>
                                        </p:tgtEl>
                                        <p:attrNameLst>
                                          <p:attrName>ppt_y</p:attrName>
                                        </p:attrNameLst>
                                      </p:cBhvr>
                                      <p:tavLst>
                                        <p:tav tm="0">
                                          <p:val>
                                            <p:strVal val="#ppt_y"/>
                                          </p:val>
                                        </p:tav>
                                        <p:tav tm="100000">
                                          <p:val>
                                            <p:strVal val="#ppt_y"/>
                                          </p:val>
                                        </p:tav>
                                      </p:tavLst>
                                    </p:anim>
                                  </p:childTnLst>
                                </p:cTn>
                              </p:par>
                              <p:par>
                                <p:cTn id="27" presetID="16" presetClass="entr" presetSubtype="21" fill="hold" nodeType="withEffect">
                                  <p:stCondLst>
                                    <p:cond delay="500"/>
                                  </p:stCondLst>
                                  <p:iterate type="lt">
                                    <p:tmPct val="12000"/>
                                  </p:iterate>
                                  <p:childTnLst>
                                    <p:set>
                                      <p:cBhvr>
                                        <p:cTn id="28" dur="1" fill="hold">
                                          <p:stCondLst>
                                            <p:cond delay="0"/>
                                          </p:stCondLst>
                                        </p:cTn>
                                        <p:tgtEl>
                                          <p:spTgt spid="4">
                                            <p:txEl>
                                              <p:pRg st="1" end="1"/>
                                            </p:txEl>
                                          </p:spTgt>
                                        </p:tgtEl>
                                        <p:attrNameLst>
                                          <p:attrName>style.visibility</p:attrName>
                                        </p:attrNameLst>
                                      </p:cBhvr>
                                      <p:to>
                                        <p:strVal val="visible"/>
                                      </p:to>
                                    </p:set>
                                    <p:animEffect transition="in" filter="barn(inVertical)">
                                      <p:cBhvr>
                                        <p:cTn id="29"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par>
                                <p:cTn id="30" presetID="26" presetClass="emph" presetSubtype="0" repeatCount="indefinite" fill="hold" nodeType="withEffect">
                                  <p:stCondLst>
                                    <p:cond delay="0"/>
                                  </p:stCondLst>
                                  <p:childTnLst>
                                    <p:animEffect transition="out" filter="fade">
                                      <p:cBhvr>
                                        <p:cTn id="31" dur="3500" tmFilter="0, 0; .2, .5; .8, .5; 1, 0"/>
                                        <p:tgtEl>
                                          <p:spTgt spid="10"/>
                                        </p:tgtEl>
                                      </p:cBhvr>
                                    </p:animEffect>
                                    <p:animScale>
                                      <p:cBhvr>
                                        <p:cTn id="32" dur="1750" autoRev="1" fill="hold"/>
                                        <p:tgtEl>
                                          <p:spTgt spid="10"/>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iterate type="lt">
                                    <p:tmPct val="12000"/>
                                  </p:iterate>
                                  <p:childTnLst>
                                    <p:set>
                                      <p:cBhvr>
                                        <p:cTn id="36" dur="1" fill="hold">
                                          <p:stCondLst>
                                            <p:cond delay="0"/>
                                          </p:stCondLst>
                                        </p:cTn>
                                        <p:tgtEl>
                                          <p:spTgt spid="4">
                                            <p:txEl>
                                              <p:pRg st="2" end="2"/>
                                            </p:txEl>
                                          </p:spTgt>
                                        </p:tgtEl>
                                        <p:attrNameLst>
                                          <p:attrName>style.visibility</p:attrName>
                                        </p:attrNameLst>
                                      </p:cBhvr>
                                      <p:to>
                                        <p:strVal val="visible"/>
                                      </p:to>
                                    </p:set>
                                    <p:animEffect transition="in" filter="barn(inVertical)">
                                      <p:cBhvr>
                                        <p:cTn id="37"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B2B2B2"/>
                                      </p:to>
                                    </p:animClr>
                                  </p:subTnLst>
                                </p:cTn>
                              </p:par>
                              <p:par>
                                <p:cTn id="38" presetID="10"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 presetClass="mediacall" presetSubtype="0" fill="hold" nodeType="withEffect">
                                  <p:stCondLst>
                                    <p:cond delay="1000"/>
                                  </p:stCondLst>
                                  <p:childTnLst>
                                    <p:cmd type="call" cmd="playFrom(0.0)">
                                      <p:cBhvr>
                                        <p:cTn id="42" dur="15061" fill="hold"/>
                                        <p:tgtEl>
                                          <p:spTgt spid="11"/>
                                        </p:tgtEl>
                                      </p:cBhvr>
                                    </p:cmd>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iterate type="lt">
                                    <p:tmPct val="12000"/>
                                  </p:iterate>
                                  <p:childTnLst>
                                    <p:set>
                                      <p:cBhvr>
                                        <p:cTn id="46" dur="1" fill="hold">
                                          <p:stCondLst>
                                            <p:cond delay="0"/>
                                          </p:stCondLst>
                                        </p:cTn>
                                        <p:tgtEl>
                                          <p:spTgt spid="4">
                                            <p:txEl>
                                              <p:pRg st="3" end="3"/>
                                            </p:txEl>
                                          </p:spTgt>
                                        </p:tgtEl>
                                        <p:attrNameLst>
                                          <p:attrName>style.visibility</p:attrName>
                                        </p:attrNameLst>
                                      </p:cBhvr>
                                      <p:to>
                                        <p:strVal val="visible"/>
                                      </p:to>
                                    </p:set>
                                    <p:animEffect transition="in" filter="barn(inVertical)">
                                      <p:cBhvr>
                                        <p:cTn id="47" dur="500"/>
                                        <p:tgtEl>
                                          <p:spTgt spid="4">
                                            <p:txEl>
                                              <p:pRg st="3" end="3"/>
                                            </p:txEl>
                                          </p:spTgt>
                                        </p:tgtEl>
                                      </p:cBhvr>
                                    </p:animEffect>
                                  </p:childTnLst>
                                </p:cTn>
                              </p:par>
                              <p:par>
                                <p:cTn id="48" presetID="10" presetClass="exit" presetSubtype="0" fill="hold" nodeType="with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md type="call" cmd="stop">
                                      <p:cBhvr>
                                        <p:cTn id="51" dur="1">
                                          <p:stCondLst>
                                            <p:cond delay="499"/>
                                          </p:stCondLst>
                                        </p:cTn>
                                        <p:tgtEl>
                                          <p:spTgt spid="11"/>
                                        </p:tgtEl>
                                      </p:cBhvr>
                                    </p:cmd>
                                  </p:childTnLst>
                                </p:cTn>
                              </p:par>
                              <p:par>
                                <p:cTn id="52" presetID="10" presetClass="entr" presetSubtype="0" fill="hold" nodeType="withEffect">
                                  <p:stCondLst>
                                    <p:cond delay="0"/>
                                  </p:stCondLst>
                                  <p:childTnLst>
                                    <p:set>
                                      <p:cBhvr>
                                        <p:cTn id="53" dur="1" fill="hold">
                                          <p:stCondLst>
                                            <p:cond delay="0"/>
                                          </p:stCondLst>
                                        </p:cTn>
                                        <p:tgtEl>
                                          <p:spTgt spid="1026"/>
                                        </p:tgtEl>
                                        <p:attrNameLst>
                                          <p:attrName>style.visibility</p:attrName>
                                        </p:attrNameLst>
                                      </p:cBhvr>
                                      <p:to>
                                        <p:strVal val="visible"/>
                                      </p:to>
                                    </p:set>
                                    <p:animEffect transition="in" filter="fade">
                                      <p:cBhvr>
                                        <p:cTn id="54" dur="2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5" fill="hold" display="0">
                  <p:stCondLst>
                    <p:cond delay="indefinite"/>
                  </p:stCondLst>
                </p:cTn>
                <p:tgtEl>
                  <p:spTgt spid="11"/>
                </p:tgtEl>
              </p:cMediaNode>
            </p:video>
            <p:seq concurrent="1" nextAc="seek">
              <p:cTn id="56" restart="whenNotActive" fill="hold" evtFilter="cancelBubble" nodeType="interactiveSeq">
                <p:stCondLst>
                  <p:cond evt="onClick" delay="0">
                    <p:tgtEl>
                      <p:spTgt spid="11"/>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1"/>
                                        </p:tgtEl>
                                      </p:cBhvr>
                                    </p:cmd>
                                  </p:childTnLst>
                                </p:cTn>
                              </p:par>
                            </p:childTnLst>
                          </p:cTn>
                        </p:par>
                      </p:childTnLst>
                    </p:cTn>
                  </p:par>
                </p:childTnLst>
              </p:cTn>
              <p:nextCondLst>
                <p:cond evt="onClick" delay="0">
                  <p:tgtEl>
                    <p:spTgt spid="11"/>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5C0F6B-5276-6BE4-71F3-99C4DF76CD4A}"/>
              </a:ext>
            </a:extLst>
          </p:cNvPr>
          <p:cNvSpPr/>
          <p:nvPr/>
        </p:nvSpPr>
        <p:spPr bwMode="auto">
          <a:xfrm>
            <a:off x="-533400" y="-304800"/>
            <a:ext cx="13335000" cy="7543800"/>
          </a:xfrm>
          <a:prstGeom prst="rect">
            <a:avLst/>
          </a:prstGeom>
          <a:solidFill>
            <a:schemeClr val="bg2">
              <a:lumMod val="50000"/>
            </a:scheme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 name="TextBox 3"/>
          <p:cNvSpPr txBox="1"/>
          <p:nvPr/>
        </p:nvSpPr>
        <p:spPr>
          <a:xfrm>
            <a:off x="990600" y="304800"/>
            <a:ext cx="9296400" cy="2954655"/>
          </a:xfrm>
          <a:prstGeom prst="rect">
            <a:avLst/>
          </a:prstGeom>
          <a:noFill/>
          <a:ln w="28575">
            <a:noFill/>
          </a:ln>
        </p:spPr>
        <p:txBody>
          <a:bodyPr wrap="square" rtlCol="0">
            <a:spAutoFit/>
          </a:bodyPr>
          <a:lstStyle/>
          <a:p>
            <a:r>
              <a:rPr lang="en-US" altLang="ko-KR" sz="4000" b="1" dirty="0">
                <a:solidFill>
                  <a:schemeClr val="bg1"/>
                </a:solidFill>
                <a:effectLst>
                  <a:outerShdw blurRad="38100" dist="38100" dir="2700000" algn="tl">
                    <a:srgbClr val="000000">
                      <a:alpha val="43137"/>
                    </a:srgbClr>
                  </a:outerShdw>
                </a:effectLst>
              </a:rPr>
              <a:t>2. </a:t>
            </a:r>
            <a:r>
              <a:rPr lang="en-US" altLang="ko-KR" sz="4400" b="1" dirty="0">
                <a:solidFill>
                  <a:schemeClr val="bg1"/>
                </a:solidFill>
                <a:effectLst>
                  <a:outerShdw blurRad="38100" dist="38100" dir="2700000" algn="tl">
                    <a:srgbClr val="000000">
                      <a:alpha val="43137"/>
                    </a:srgbClr>
                  </a:outerShdw>
                </a:effectLst>
              </a:rPr>
              <a:t>Three Conclusions</a:t>
            </a:r>
            <a:endParaRPr lang="en-US" altLang="ko-KR" sz="4000" b="1" dirty="0">
              <a:solidFill>
                <a:schemeClr val="bg1"/>
              </a:solidFill>
              <a:effectLst>
                <a:outerShdw blurRad="38100" dist="38100" dir="2700000" algn="tl">
                  <a:srgbClr val="000000">
                    <a:alpha val="43137"/>
                  </a:srgbClr>
                </a:outerShdw>
              </a:effectLst>
            </a:endParaRPr>
          </a:p>
          <a:p>
            <a:endParaRPr lang="en-US" altLang="ko-KR" b="1" dirty="0">
              <a:solidFill>
                <a:schemeClr val="bg1"/>
              </a:solidFill>
              <a:effectLst>
                <a:outerShdw blurRad="38100" dist="38100" dir="2700000" algn="tl">
                  <a:srgbClr val="000000">
                    <a:alpha val="43137"/>
                  </a:srgbClr>
                </a:outerShdw>
              </a:effectLst>
            </a:endParaRPr>
          </a:p>
          <a:p>
            <a:pPr marL="571500" indent="-53975">
              <a:buFont typeface="Arial" panose="020B0604020202020204" pitchFamily="34" charset="0"/>
              <a:buChar char="•"/>
              <a:tabLst>
                <a:tab pos="568325" algn="l"/>
              </a:tabLst>
            </a:pPr>
            <a:r>
              <a:rPr lang="en-US" sz="4000" b="1" dirty="0">
                <a:solidFill>
                  <a:schemeClr val="bg1"/>
                </a:solidFill>
                <a:effectLst>
                  <a:outerShdw blurRad="38100" dist="38100" dir="2700000" algn="tl">
                    <a:srgbClr val="000000">
                      <a:alpha val="43137"/>
                    </a:srgbClr>
                  </a:outerShdw>
                </a:effectLst>
              </a:rPr>
              <a:t>	</a:t>
            </a:r>
            <a:r>
              <a:rPr lang="en-US" sz="4400" dirty="0">
                <a:solidFill>
                  <a:schemeClr val="bg1"/>
                </a:solidFill>
                <a:effectLst>
                  <a:outerShdw blurRad="38100" dist="38100" dir="2700000" algn="tl">
                    <a:srgbClr val="000000">
                      <a:alpha val="43137"/>
                    </a:srgbClr>
                  </a:outerShdw>
                </a:effectLst>
              </a:rPr>
              <a:t>God is kind to the 			              	people of other religions.</a:t>
            </a:r>
            <a:endParaRPr lang="en-US" altLang="ko-KR" sz="4400" b="1" dirty="0">
              <a:solidFill>
                <a:schemeClr val="bg1"/>
              </a:solidFill>
              <a:effectLst>
                <a:outerShdw blurRad="38100" dist="38100" dir="2700000" algn="tl">
                  <a:srgbClr val="000000">
                    <a:alpha val="43137"/>
                  </a:srgbClr>
                </a:outerShdw>
              </a:effectLst>
            </a:endParaRPr>
          </a:p>
          <a:p>
            <a:endParaRPr lang="en-US" altLang="ko-KR" sz="3600" b="1" dirty="0"/>
          </a:p>
        </p:txBody>
      </p:sp>
      <p:pic>
        <p:nvPicPr>
          <p:cNvPr id="2050" name="Picture 2" descr="C:\Users\cryun2\Documents\Imagenes 1\Islam\Angry Muslims.jpg"/>
          <p:cNvPicPr>
            <a:picLocks noChangeAspect="1" noChangeArrowheads="1"/>
          </p:cNvPicPr>
          <p:nvPr/>
        </p:nvPicPr>
        <p:blipFill>
          <a:blip r:embed="rId2" cstate="print"/>
          <a:srcRect/>
          <a:stretch>
            <a:fillRect/>
          </a:stretch>
        </p:blipFill>
        <p:spPr bwMode="auto">
          <a:xfrm>
            <a:off x="1922738" y="3001644"/>
            <a:ext cx="2945848" cy="2283031"/>
          </a:xfrm>
          <a:prstGeom prst="rect">
            <a:avLst/>
          </a:prstGeom>
          <a:noFill/>
        </p:spPr>
      </p:pic>
      <p:pic>
        <p:nvPicPr>
          <p:cNvPr id="2053" name="Picture 5" descr="C:\Users\cryun2\Documents\Imagenes 1\Hinduismo\Dalits.tif"/>
          <p:cNvPicPr>
            <a:picLocks noChangeAspect="1" noChangeArrowheads="1"/>
          </p:cNvPicPr>
          <p:nvPr/>
        </p:nvPicPr>
        <p:blipFill>
          <a:blip r:embed="rId3" cstate="print"/>
          <a:srcRect/>
          <a:stretch>
            <a:fillRect/>
          </a:stretch>
        </p:blipFill>
        <p:spPr bwMode="auto">
          <a:xfrm>
            <a:off x="5999015" y="2970929"/>
            <a:ext cx="3934591" cy="2286000"/>
          </a:xfrm>
          <a:prstGeom prst="rect">
            <a:avLst/>
          </a:prstGeom>
          <a:noFill/>
          <a:ln>
            <a:solidFill>
              <a:srgbClr val="F8F8F8"/>
            </a:solidFill>
          </a:ln>
        </p:spPr>
      </p:pic>
      <p:sp>
        <p:nvSpPr>
          <p:cNvPr id="7" name="Rectangle 6"/>
          <p:cNvSpPr/>
          <p:nvPr/>
        </p:nvSpPr>
        <p:spPr>
          <a:xfrm>
            <a:off x="5143300" y="5239700"/>
            <a:ext cx="5257800" cy="1323439"/>
          </a:xfrm>
          <a:prstGeom prst="rect">
            <a:avLst/>
          </a:prstGeom>
          <a:noFill/>
        </p:spPr>
        <p:txBody>
          <a:bodyPr wrap="square" lIns="91440" tIns="45720" rIns="91440" bIns="45720">
            <a:spAutoFit/>
          </a:bodyPr>
          <a:lstStyle/>
          <a:p>
            <a:pPr algn="ctr"/>
            <a:r>
              <a:rPr lang="en-US" sz="4000" dirty="0">
                <a:ln w="0"/>
                <a:solidFill>
                  <a:schemeClr val="bg1"/>
                </a:solidFill>
                <a:effectLst>
                  <a:outerShdw blurRad="38100" dist="19050" dir="2700000" algn="tl" rotWithShape="0">
                    <a:schemeClr val="dk1">
                      <a:alpha val="40000"/>
                    </a:schemeClr>
                  </a:outerShdw>
                </a:effectLst>
              </a:rPr>
              <a:t>The Untouchables </a:t>
            </a:r>
          </a:p>
          <a:p>
            <a:pPr algn="ctr"/>
            <a:r>
              <a:rPr lang="en-US" sz="4000" i="1" dirty="0">
                <a:ln w="0"/>
                <a:solidFill>
                  <a:schemeClr val="bg1"/>
                </a:solidFill>
                <a:effectLst>
                  <a:outerShdw blurRad="38100" dist="19050" dir="2700000" algn="tl" rotWithShape="0">
                    <a:schemeClr val="dk1">
                      <a:alpha val="40000"/>
                    </a:schemeClr>
                  </a:outerShdw>
                </a:effectLst>
              </a:rPr>
              <a:t>(the Dalits), </a:t>
            </a:r>
            <a:r>
              <a:rPr lang="en-US" sz="4000" dirty="0">
                <a:ln w="0"/>
                <a:solidFill>
                  <a:schemeClr val="bg1"/>
                </a:solidFill>
                <a:effectLst>
                  <a:outerShdw blurRad="38100" dist="19050" dir="2700000" algn="tl" rotWithShape="0">
                    <a:schemeClr val="dk1">
                      <a:alpha val="40000"/>
                    </a:schemeClr>
                  </a:outerShdw>
                </a:effectLst>
              </a:rPr>
              <a:t>India</a:t>
            </a:r>
          </a:p>
        </p:txBody>
      </p:sp>
      <p:sp>
        <p:nvSpPr>
          <p:cNvPr id="8" name="Rectangle 7"/>
          <p:cNvSpPr/>
          <p:nvPr/>
        </p:nvSpPr>
        <p:spPr>
          <a:xfrm>
            <a:off x="1200384" y="5266387"/>
            <a:ext cx="4065744" cy="1323439"/>
          </a:xfrm>
          <a:prstGeom prst="rect">
            <a:avLst/>
          </a:prstGeom>
        </p:spPr>
        <p:txBody>
          <a:bodyPr wrap="square">
            <a:spAutoFit/>
          </a:bodyPr>
          <a:lstStyle/>
          <a:p>
            <a:pPr algn="ctr"/>
            <a:r>
              <a:rPr lang="en-US" sz="4000" i="1" dirty="0">
                <a:ln w="0"/>
                <a:solidFill>
                  <a:schemeClr val="bg1"/>
                </a:solidFill>
                <a:effectLst>
                  <a:outerShdw blurRad="38100" dist="19050" dir="2700000" algn="tl" rotWithShape="0">
                    <a:schemeClr val="dk1">
                      <a:alpha val="40000"/>
                    </a:schemeClr>
                  </a:outerShdw>
                </a:effectLst>
              </a:rPr>
              <a:t>Muslims, </a:t>
            </a:r>
            <a:r>
              <a:rPr lang="en-US" sz="4000" dirty="0">
                <a:ln w="0"/>
                <a:solidFill>
                  <a:schemeClr val="bg1"/>
                </a:solidFill>
                <a:effectLst>
                  <a:outerShdw blurRad="38100" dist="19050" dir="2700000" algn="tl" rotWithShape="0">
                    <a:schemeClr val="dk1">
                      <a:alpha val="40000"/>
                    </a:schemeClr>
                  </a:outerShdw>
                </a:effectLst>
              </a:rPr>
              <a:t>Pakistan</a:t>
            </a:r>
            <a:endParaRPr lang="es-ES_tradnl" sz="4000" dirty="0">
              <a:ln w="0"/>
              <a:solidFill>
                <a:schemeClr val="bg1"/>
              </a:solidFill>
              <a:effectLst>
                <a:outerShdw blurRad="38100" dist="19050" dir="2700000" algn="tl" rotWithShape="0">
                  <a:schemeClr val="dk1">
                    <a:alpha val="40000"/>
                  </a:schemeClr>
                </a:outerShdw>
              </a:effectLst>
            </a:endParaRPr>
          </a:p>
        </p:txBody>
      </p:sp>
      <p:pic>
        <p:nvPicPr>
          <p:cNvPr id="9" name="Picture 7" descr="http://4.bp.blogspot.com/_vwYnL7Ikcs4/THwMoFx1GHI/AAAAAAAAAQ4/Zev5ZiPvwAI/s1600/loving-kindness.jpg"/>
          <p:cNvPicPr>
            <a:picLocks noChangeAspect="1" noChangeArrowheads="1"/>
          </p:cNvPicPr>
          <p:nvPr/>
        </p:nvPicPr>
        <p:blipFill>
          <a:blip r:embed="rId4" cstate="print"/>
          <a:srcRect l="6730" t="4266" r="5771" b="8393"/>
          <a:stretch>
            <a:fillRect/>
          </a:stretch>
        </p:blipFill>
        <p:spPr bwMode="auto">
          <a:xfrm>
            <a:off x="7958359" y="838200"/>
            <a:ext cx="1981200" cy="1456868"/>
          </a:xfrm>
          <a:prstGeom prst="flowChartDocument">
            <a:avLst/>
          </a:prstGeom>
          <a:noFill/>
        </p:spPr>
      </p:pic>
    </p:spTree>
    <p:extLst>
      <p:ext uri="{BB962C8B-B14F-4D97-AF65-F5344CB8AC3E}">
        <p14:creationId xmlns:p14="http://schemas.microsoft.com/office/powerpoint/2010/main" val="351370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iterate type="lt">
                                    <p:tmPct val="12000"/>
                                  </p:iterate>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arn(inVertical)">
                                      <p:cBhvr>
                                        <p:cTn id="12" dur="500"/>
                                        <p:tgtEl>
                                          <p:spTgt spid="4">
                                            <p:txEl>
                                              <p:pRg st="2" end="2"/>
                                            </p:txEl>
                                          </p:spTgt>
                                        </p:tgtEl>
                                      </p:cBhvr>
                                    </p:animEffect>
                                  </p:childTnLst>
                                </p:cTn>
                              </p:par>
                              <p:par>
                                <p:cTn id="13" presetID="4" presetClass="entr" presetSubtype="3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out)">
                                      <p:cBhvr>
                                        <p:cTn id="15" dur="2000"/>
                                        <p:tgtEl>
                                          <p:spTgt spid="9"/>
                                        </p:tgtEl>
                                      </p:cBhvr>
                                    </p:animEffect>
                                  </p:childTnLst>
                                </p:cTn>
                              </p:par>
                            </p:childTnLst>
                          </p:cTn>
                        </p:par>
                        <p:par>
                          <p:cTn id="16" fill="hold">
                            <p:stCondLst>
                              <p:cond delay="2660"/>
                            </p:stCondLst>
                            <p:childTnLst>
                              <p:par>
                                <p:cTn id="17" presetID="2" presetClass="entr" presetSubtype="8" fill="hold" nodeType="afterEffect">
                                  <p:stCondLst>
                                    <p:cond delay="100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2000" fill="hold"/>
                                        <p:tgtEl>
                                          <p:spTgt spid="2050"/>
                                        </p:tgtEl>
                                        <p:attrNameLst>
                                          <p:attrName>ppt_x</p:attrName>
                                        </p:attrNameLst>
                                      </p:cBhvr>
                                      <p:tavLst>
                                        <p:tav tm="0">
                                          <p:val>
                                            <p:strVal val="0-#ppt_w/2"/>
                                          </p:val>
                                        </p:tav>
                                        <p:tav tm="100000">
                                          <p:val>
                                            <p:strVal val="#ppt_x"/>
                                          </p:val>
                                        </p:tav>
                                      </p:tavLst>
                                    </p:anim>
                                    <p:anim calcmode="lin" valueType="num">
                                      <p:cBhvr additive="base">
                                        <p:cTn id="20" dur="2000" fill="hold"/>
                                        <p:tgtEl>
                                          <p:spTgt spid="205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000" fill="hold"/>
                                        <p:tgtEl>
                                          <p:spTgt spid="8"/>
                                        </p:tgtEl>
                                        <p:attrNameLst>
                                          <p:attrName>ppt_x</p:attrName>
                                        </p:attrNameLst>
                                      </p:cBhvr>
                                      <p:tavLst>
                                        <p:tav tm="0">
                                          <p:val>
                                            <p:strVal val="0-#ppt_w/2"/>
                                          </p:val>
                                        </p:tav>
                                        <p:tav tm="100000">
                                          <p:val>
                                            <p:strVal val="#ppt_x"/>
                                          </p:val>
                                        </p:tav>
                                      </p:tavLst>
                                    </p:anim>
                                    <p:anim calcmode="lin" valueType="num">
                                      <p:cBhvr additive="base">
                                        <p:cTn id="24" dur="2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500"/>
                                  </p:stCondLst>
                                  <p:childTnLst>
                                    <p:set>
                                      <p:cBhvr>
                                        <p:cTn id="26" dur="1" fill="hold">
                                          <p:stCondLst>
                                            <p:cond delay="0"/>
                                          </p:stCondLst>
                                        </p:cTn>
                                        <p:tgtEl>
                                          <p:spTgt spid="2053"/>
                                        </p:tgtEl>
                                        <p:attrNameLst>
                                          <p:attrName>style.visibility</p:attrName>
                                        </p:attrNameLst>
                                      </p:cBhvr>
                                      <p:to>
                                        <p:strVal val="visible"/>
                                      </p:to>
                                    </p:set>
                                    <p:anim calcmode="lin" valueType="num">
                                      <p:cBhvr additive="base">
                                        <p:cTn id="27" dur="2000" fill="hold"/>
                                        <p:tgtEl>
                                          <p:spTgt spid="2053"/>
                                        </p:tgtEl>
                                        <p:attrNameLst>
                                          <p:attrName>ppt_x</p:attrName>
                                        </p:attrNameLst>
                                      </p:cBhvr>
                                      <p:tavLst>
                                        <p:tav tm="0">
                                          <p:val>
                                            <p:strVal val="1+#ppt_w/2"/>
                                          </p:val>
                                        </p:tav>
                                        <p:tav tm="100000">
                                          <p:val>
                                            <p:strVal val="#ppt_x"/>
                                          </p:val>
                                        </p:tav>
                                      </p:tavLst>
                                    </p:anim>
                                    <p:anim calcmode="lin" valueType="num">
                                      <p:cBhvr additive="base">
                                        <p:cTn id="28" dur="2000" fill="hold"/>
                                        <p:tgtEl>
                                          <p:spTgt spid="205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5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2000" fill="hold"/>
                                        <p:tgtEl>
                                          <p:spTgt spid="7"/>
                                        </p:tgtEl>
                                        <p:attrNameLst>
                                          <p:attrName>ppt_x</p:attrName>
                                        </p:attrNameLst>
                                      </p:cBhvr>
                                      <p:tavLst>
                                        <p:tav tm="0">
                                          <p:val>
                                            <p:strVal val="1+#ppt_w/2"/>
                                          </p:val>
                                        </p:tav>
                                        <p:tav tm="100000">
                                          <p:val>
                                            <p:strVal val="#ppt_x"/>
                                          </p:val>
                                        </p:tav>
                                      </p:tavLst>
                                    </p:anim>
                                    <p:anim calcmode="lin" valueType="num">
                                      <p:cBhvr additive="base">
                                        <p:cTn id="32"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print"/>
          <a:srcRect/>
          <a:stretch>
            <a:fillRect/>
          </a:stretch>
        </p:blipFill>
        <p:spPr bwMode="auto">
          <a:xfrm>
            <a:off x="-76200" y="0"/>
            <a:ext cx="12268200" cy="2514600"/>
          </a:xfrm>
          <a:prstGeom prst="rect">
            <a:avLst/>
          </a:prstGeom>
          <a:noFill/>
          <a:ln w="9525">
            <a:noFill/>
            <a:miter lim="800000"/>
            <a:headEnd/>
            <a:tailEnd/>
          </a:ln>
        </p:spPr>
      </p:pic>
      <p:sp>
        <p:nvSpPr>
          <p:cNvPr id="4" name="TextBox 3"/>
          <p:cNvSpPr txBox="1"/>
          <p:nvPr/>
        </p:nvSpPr>
        <p:spPr>
          <a:xfrm>
            <a:off x="1905000" y="294315"/>
            <a:ext cx="8610600" cy="3816429"/>
          </a:xfrm>
          <a:prstGeom prst="rect">
            <a:avLst/>
          </a:prstGeom>
          <a:noFill/>
          <a:ln w="28575">
            <a:noFill/>
          </a:ln>
        </p:spPr>
        <p:txBody>
          <a:bodyPr wrap="square" rtlCol="0">
            <a:spAutoFit/>
          </a:bodyPr>
          <a:lstStyle/>
          <a:p>
            <a:r>
              <a:rPr lang="en-US" altLang="ko-KR" sz="4400" b="1" i="1" dirty="0">
                <a:solidFill>
                  <a:schemeClr val="bg1"/>
                </a:solidFill>
                <a:effectLst>
                  <a:outerShdw blurRad="38100" dist="38100" dir="2700000" algn="tl">
                    <a:srgbClr val="000000">
                      <a:alpha val="43137"/>
                    </a:srgbClr>
                  </a:outerShdw>
                </a:effectLst>
              </a:rPr>
              <a:t>Three Conclusions</a:t>
            </a:r>
          </a:p>
          <a:p>
            <a:endParaRPr lang="en-US" altLang="ko-KR" b="1" dirty="0"/>
          </a:p>
          <a:p>
            <a:pPr marL="571500" indent="-571500">
              <a:buFont typeface="Arial" panose="020B0604020202020204" pitchFamily="34" charset="0"/>
              <a:buChar char="•"/>
            </a:pPr>
            <a:r>
              <a:rPr lang="en-US" sz="4000" dirty="0">
                <a:solidFill>
                  <a:schemeClr val="bg1"/>
                </a:solidFill>
              </a:rPr>
              <a:t>G</a:t>
            </a:r>
            <a:r>
              <a:rPr lang="en-US" sz="3600" dirty="0">
                <a:solidFill>
                  <a:schemeClr val="bg1"/>
                </a:solidFill>
                <a:effectLst>
                  <a:outerShdw blurRad="38100" dist="38100" dir="2700000" algn="tl">
                    <a:srgbClr val="000000">
                      <a:alpha val="43137"/>
                    </a:srgbClr>
                  </a:outerShdw>
                </a:effectLst>
              </a:rPr>
              <a:t>od is kind to the 			              people of other faiths.</a:t>
            </a:r>
            <a:endParaRPr lang="en-US" altLang="ko-KR" sz="3600" b="1" dirty="0">
              <a:solidFill>
                <a:schemeClr val="bg1"/>
              </a:solidFill>
            </a:endParaRPr>
          </a:p>
          <a:p>
            <a:endParaRPr lang="en-US" altLang="ko-KR" sz="1600" b="1" dirty="0"/>
          </a:p>
          <a:p>
            <a:pPr marL="571500" indent="-571500">
              <a:buFont typeface="Arial" panose="020B0604020202020204" pitchFamily="34" charset="0"/>
              <a:buChar char="•"/>
            </a:pPr>
            <a:r>
              <a:rPr lang="en-US" altLang="ko-KR" sz="4400" b="1" dirty="0"/>
              <a:t>Therefore, He wants to grant them an abundant harvest.</a:t>
            </a:r>
          </a:p>
        </p:txBody>
      </p:sp>
      <p:pic>
        <p:nvPicPr>
          <p:cNvPr id="3078" name="Picture 6"/>
          <p:cNvPicPr>
            <a:picLocks noChangeAspect="1" noChangeArrowheads="1"/>
          </p:cNvPicPr>
          <p:nvPr/>
        </p:nvPicPr>
        <p:blipFill>
          <a:blip r:embed="rId3" cstate="print"/>
          <a:srcRect/>
          <a:stretch>
            <a:fillRect/>
          </a:stretch>
        </p:blipFill>
        <p:spPr bwMode="auto">
          <a:xfrm>
            <a:off x="-44741" y="4115638"/>
            <a:ext cx="12268199" cy="3580562"/>
          </a:xfrm>
          <a:prstGeom prst="rect">
            <a:avLst/>
          </a:prstGeom>
          <a:noFill/>
          <a:ln w="9525">
            <a:noFill/>
            <a:miter lim="800000"/>
            <a:headEnd/>
            <a:tailEnd/>
          </a:ln>
        </p:spPr>
      </p:pic>
    </p:spTree>
    <p:extLst>
      <p:ext uri="{BB962C8B-B14F-4D97-AF65-F5344CB8AC3E}">
        <p14:creationId xmlns:p14="http://schemas.microsoft.com/office/powerpoint/2010/main" val="173012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2000"/>
                                  </p:iterate>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6" presetClass="entr" presetSubtype="37" fill="hold"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barn(outVertical)">
                                      <p:cBhvr>
                                        <p:cTn id="10" dur="500"/>
                                        <p:tgtEl>
                                          <p:spTgt spid="3077"/>
                                        </p:tgtEl>
                                      </p:cBhvr>
                                    </p:animEffect>
                                  </p:childTnLst>
                                </p:cTn>
                              </p:par>
                              <p:par>
                                <p:cTn id="11" presetID="16" presetClass="entr" presetSubtype="21"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arn(inVertical)">
                                      <p:cBhvr>
                                        <p:cTn id="13" dur="500"/>
                                        <p:tgtEl>
                                          <p:spTgt spid="3078"/>
                                        </p:tgtEl>
                                      </p:cBhvr>
                                    </p:animEffect>
                                  </p:childTnLst>
                                </p:cTn>
                              </p:par>
                              <p:par>
                                <p:cTn id="14" presetID="26" presetClass="emph" presetSubtype="0" fill="hold" nodeType="withEffect">
                                  <p:stCondLst>
                                    <p:cond delay="2000"/>
                                  </p:stCondLst>
                                  <p:childTnLst>
                                    <p:animEffect transition="out" filter="fade">
                                      <p:cBhvr>
                                        <p:cTn id="15" dur="2250" tmFilter="0, 0; .2, .5; .8, .5; 1, 0"/>
                                        <p:tgtEl>
                                          <p:spTgt spid="3078"/>
                                        </p:tgtEl>
                                      </p:cBhvr>
                                    </p:animEffect>
                                    <p:animScale>
                                      <p:cBhvr>
                                        <p:cTn id="16" dur="1125" autoRev="1" fill="hold"/>
                                        <p:tgtEl>
                                          <p:spTgt spid="30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s3.mm.bing.net/th?id=H.4701091755393162&amp;pid=15.1"/>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aintBrush/>
                    </a14:imgEffect>
                  </a14:imgLayer>
                </a14:imgProps>
              </a:ext>
            </a:extLst>
          </a:blip>
          <a:srcRect/>
          <a:stretch>
            <a:fillRect/>
          </a:stretch>
        </p:blipFill>
        <p:spPr bwMode="auto">
          <a:xfrm>
            <a:off x="914400" y="384844"/>
            <a:ext cx="4800600" cy="3020568"/>
          </a:xfrm>
          <a:prstGeom prst="flowChartMultidocument">
            <a:avLst/>
          </a:prstGeom>
          <a:noFill/>
        </p:spPr>
      </p:pic>
      <p:sp>
        <p:nvSpPr>
          <p:cNvPr id="5" name="Oval Callout 4"/>
          <p:cNvSpPr/>
          <p:nvPr/>
        </p:nvSpPr>
        <p:spPr bwMode="auto">
          <a:xfrm>
            <a:off x="6934200" y="218728"/>
            <a:ext cx="5105398" cy="3286472"/>
          </a:xfrm>
          <a:prstGeom prst="wedgeEllipseCallout">
            <a:avLst>
              <a:gd name="adj1" fmla="val -1892"/>
              <a:gd name="adj2" fmla="val 74644"/>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lnSpc>
                <a:spcPct val="80000"/>
              </a:lnSpc>
              <a:spcBef>
                <a:spcPct val="0"/>
              </a:spcBef>
              <a:spcAft>
                <a:spcPct val="0"/>
              </a:spcAft>
            </a:pPr>
            <a:r>
              <a:rPr lang="en-US" sz="4000" i="1" dirty="0">
                <a:solidFill>
                  <a:schemeClr val="bg1"/>
                </a:solidFill>
                <a:effectLst>
                  <a:outerShdw blurRad="38100" dist="38100" dir="2700000" algn="tl">
                    <a:srgbClr val="000000">
                      <a:alpha val="43137"/>
                    </a:srgbClr>
                  </a:outerShdw>
                </a:effectLst>
              </a:rPr>
              <a:t>“Fills your hearts with joy”</a:t>
            </a:r>
          </a:p>
          <a:p>
            <a:pPr algn="ctr" eaLnBrk="0" fontAlgn="base" hangingPunct="0">
              <a:lnSpc>
                <a:spcPct val="80000"/>
              </a:lnSpc>
              <a:spcBef>
                <a:spcPct val="0"/>
              </a:spcBef>
              <a:spcAft>
                <a:spcPct val="0"/>
              </a:spcAft>
            </a:pPr>
            <a:endParaRPr lang="en-US" sz="1200" i="1" dirty="0">
              <a:solidFill>
                <a:schemeClr val="bg1"/>
              </a:solidFill>
              <a:effectLst>
                <a:outerShdw blurRad="38100" dist="38100" dir="2700000" algn="tl">
                  <a:srgbClr val="000000">
                    <a:alpha val="43137"/>
                  </a:srgbClr>
                </a:outerShdw>
              </a:effectLst>
            </a:endParaRPr>
          </a:p>
          <a:p>
            <a:pPr algn="ctr" eaLnBrk="0" fontAlgn="base" hangingPunct="0">
              <a:lnSpc>
                <a:spcPct val="80000"/>
              </a:lnSpc>
              <a:spcBef>
                <a:spcPct val="0"/>
              </a:spcBef>
              <a:spcAft>
                <a:spcPct val="0"/>
              </a:spcAft>
            </a:pPr>
            <a:r>
              <a:rPr lang="en-US" sz="3600" i="1" dirty="0">
                <a:solidFill>
                  <a:schemeClr val="bg1"/>
                </a:solidFill>
                <a:effectLst>
                  <a:outerShdw blurRad="38100" dist="38100" dir="2700000" algn="tl">
                    <a:srgbClr val="000000">
                      <a:alpha val="43137"/>
                    </a:srgbClr>
                  </a:outerShdw>
                </a:effectLst>
              </a:rPr>
              <a:t>eu + </a:t>
            </a:r>
            <a:r>
              <a:rPr lang="en-US" sz="3600" i="1" dirty="0" err="1">
                <a:solidFill>
                  <a:schemeClr val="bg1"/>
                </a:solidFill>
                <a:effectLst>
                  <a:outerShdw blurRad="38100" dist="38100" dir="2700000" algn="tl">
                    <a:srgbClr val="000000">
                      <a:alpha val="43137"/>
                    </a:srgbClr>
                  </a:outerShdw>
                </a:effectLst>
              </a:rPr>
              <a:t>phrēn</a:t>
            </a:r>
            <a:endParaRPr lang="en-US" sz="3600" i="1" dirty="0">
              <a:solidFill>
                <a:schemeClr val="bg1"/>
              </a:solidFill>
              <a:effectLst>
                <a:outerShdw blurRad="38100" dist="38100" dir="2700000" algn="tl">
                  <a:srgbClr val="000000">
                    <a:alpha val="43137"/>
                  </a:srgbClr>
                </a:outerShdw>
              </a:effectLst>
            </a:endParaRPr>
          </a:p>
          <a:p>
            <a:pPr algn="ctr" eaLnBrk="0" fontAlgn="base" hangingPunct="0">
              <a:lnSpc>
                <a:spcPct val="80000"/>
              </a:lnSpc>
              <a:spcBef>
                <a:spcPct val="0"/>
              </a:spcBef>
              <a:spcAft>
                <a:spcPct val="0"/>
              </a:spcAft>
            </a:pPr>
            <a:r>
              <a:rPr lang="en-US" sz="3600" dirty="0">
                <a:solidFill>
                  <a:srgbClr val="FFC000"/>
                </a:solidFill>
                <a:effectLst>
                  <a:outerShdw blurRad="38100" dist="38100" dir="2700000" algn="tl">
                    <a:srgbClr val="000000">
                      <a:alpha val="43137"/>
                    </a:srgbClr>
                  </a:outerShdw>
                </a:effectLst>
              </a:rPr>
              <a:t>well + mind</a:t>
            </a:r>
            <a:r>
              <a:rPr lang="en-US" sz="3200" dirty="0">
                <a:solidFill>
                  <a:srgbClr val="FFC000"/>
                </a:solidFill>
                <a:effectLst>
                  <a:outerShdw blurRad="38100" dist="38100" dir="2700000" algn="tl">
                    <a:srgbClr val="000000">
                      <a:alpha val="43137"/>
                    </a:srgbClr>
                  </a:outerShdw>
                </a:effectLst>
              </a:rPr>
              <a:t>: </a:t>
            </a:r>
            <a:r>
              <a:rPr lang="en-US" sz="3600" dirty="0">
                <a:solidFill>
                  <a:schemeClr val="bg1"/>
                </a:solidFill>
                <a:effectLst>
                  <a:outerShdw blurRad="38100" dist="38100" dir="2700000" algn="tl">
                    <a:srgbClr val="000000">
                      <a:alpha val="43137"/>
                    </a:srgbClr>
                  </a:outerShdw>
                </a:effectLst>
              </a:rPr>
              <a:t>“gladness” </a:t>
            </a:r>
            <a:r>
              <a:rPr lang="en-US" sz="2400" dirty="0">
                <a:solidFill>
                  <a:schemeClr val="bg1"/>
                </a:solidFill>
                <a:effectLst>
                  <a:outerShdw blurRad="38100" dist="38100" dir="2700000" algn="tl">
                    <a:srgbClr val="000000">
                      <a:alpha val="43137"/>
                    </a:srgbClr>
                  </a:outerShdw>
                </a:effectLst>
              </a:rPr>
              <a:t>(</a:t>
            </a:r>
            <a:r>
              <a:rPr lang="en-US" sz="2400" dirty="0" err="1">
                <a:solidFill>
                  <a:schemeClr val="bg1"/>
                </a:solidFill>
                <a:effectLst>
                  <a:outerShdw blurRad="38100" dist="38100" dir="2700000" algn="tl">
                    <a:srgbClr val="000000">
                      <a:alpha val="43137"/>
                    </a:srgbClr>
                  </a:outerShdw>
                </a:effectLst>
              </a:rPr>
              <a:t>NASB</a:t>
            </a:r>
            <a:r>
              <a:rPr lang="en-US" sz="2400" dirty="0">
                <a:solidFill>
                  <a:schemeClr val="bg1"/>
                </a:solidFill>
                <a:effectLst>
                  <a:outerShdw blurRad="38100" dist="38100" dir="2700000" algn="tl">
                    <a:srgbClr val="000000">
                      <a:alpha val="43137"/>
                    </a:srgbClr>
                  </a:outerShdw>
                </a:effectLst>
              </a:rPr>
              <a:t>)</a:t>
            </a:r>
          </a:p>
          <a:p>
            <a:pPr algn="ctr" eaLnBrk="0" fontAlgn="base" hangingPunct="0">
              <a:lnSpc>
                <a:spcPct val="80000"/>
              </a:lnSpc>
              <a:spcBef>
                <a:spcPct val="0"/>
              </a:spcBef>
              <a:spcAft>
                <a:spcPct val="0"/>
              </a:spcAft>
            </a:pPr>
            <a:endParaRPr lang="en-US" sz="2900" dirty="0">
              <a:solidFill>
                <a:schemeClr val="bg1"/>
              </a:solidFill>
              <a:effectLst>
                <a:outerShdw blurRad="38100" dist="38100" dir="2700000" algn="tl">
                  <a:srgbClr val="000000">
                    <a:alpha val="43137"/>
                  </a:srgbClr>
                </a:outerShdw>
              </a:effectLst>
            </a:endParaRPr>
          </a:p>
          <a:p>
            <a:pPr algn="ctr" eaLnBrk="0" fontAlgn="base" hangingPunct="0">
              <a:lnSpc>
                <a:spcPct val="80000"/>
              </a:lnSpc>
              <a:spcBef>
                <a:spcPct val="0"/>
              </a:spcBef>
              <a:spcAft>
                <a:spcPct val="0"/>
              </a:spcAft>
            </a:pPr>
            <a:endParaRPr lang="es-ES_tradnl" sz="2900" dirty="0">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304800" y="322424"/>
            <a:ext cx="11430000" cy="6251583"/>
          </a:xfrm>
          <a:prstGeom prst="rect">
            <a:avLst/>
          </a:prstGeom>
          <a:noFill/>
          <a:ln w="28575">
            <a:noFill/>
          </a:ln>
        </p:spPr>
        <p:txBody>
          <a:bodyPr wrap="square" rtlCol="0">
            <a:spAutoFit/>
          </a:bodyPr>
          <a:lstStyle/>
          <a:p>
            <a:r>
              <a:rPr lang="en-US" altLang="ko-KR" sz="3600" b="1" i="1" dirty="0"/>
              <a:t>  </a:t>
            </a:r>
          </a:p>
          <a:p>
            <a:endParaRPr lang="en-US" altLang="ko-KR" b="1" dirty="0"/>
          </a:p>
          <a:p>
            <a:endParaRPr lang="en-US" altLang="ko-KR" sz="4000" b="1" dirty="0"/>
          </a:p>
          <a:p>
            <a:endParaRPr lang="en-US" altLang="ko-KR" sz="4000" b="1" dirty="0"/>
          </a:p>
          <a:p>
            <a:endParaRPr lang="en-US" altLang="ko-KR" sz="4000" b="1" dirty="0"/>
          </a:p>
          <a:p>
            <a:endParaRPr lang="en-US" altLang="ko-KR" sz="2800" b="1" dirty="0"/>
          </a:p>
          <a:p>
            <a:pPr marL="571500" indent="-571500">
              <a:lnSpc>
                <a:spcPct val="120000"/>
              </a:lnSpc>
              <a:buFont typeface="Arial" panose="020B0604020202020204" pitchFamily="34" charset="0"/>
              <a:buChar char="•"/>
            </a:pPr>
            <a:r>
              <a:rPr lang="en-US" sz="4200" dirty="0"/>
              <a:t>As a result, God desires that people      of other religions have plenty to eat &amp; live contentedly,</a:t>
            </a:r>
          </a:p>
          <a:p>
            <a:pPr>
              <a:lnSpc>
                <a:spcPct val="120000"/>
              </a:lnSpc>
              <a:tabLst>
                <a:tab pos="517525" algn="l"/>
                <a:tab pos="3260725" algn="l"/>
              </a:tabLst>
            </a:pPr>
            <a:r>
              <a:rPr lang="en-US" sz="4200" dirty="0"/>
              <a:t>		undoubtedly enjoying a “</a:t>
            </a:r>
            <a:r>
              <a:rPr lang="en-US" sz="4200" b="1" dirty="0">
                <a:solidFill>
                  <a:schemeClr val="bg1"/>
                </a:solidFill>
                <a:effectLst>
                  <a:outerShdw blurRad="38100" dist="38100" dir="2700000" algn="tl">
                    <a:srgbClr val="000000">
                      <a:alpha val="43137"/>
                    </a:srgbClr>
                  </a:outerShdw>
                </a:effectLst>
                <a:highlight>
                  <a:srgbClr val="00B050"/>
                </a:highlight>
              </a:rPr>
              <a:t>QUIET</a:t>
            </a:r>
            <a:r>
              <a:rPr lang="en-US" sz="4200" dirty="0"/>
              <a:t>  			and </a:t>
            </a:r>
            <a:r>
              <a:rPr lang="en-US" sz="4200" b="1" dirty="0">
                <a:solidFill>
                  <a:schemeClr val="bg1"/>
                </a:solidFill>
                <a:effectLst>
                  <a:outerShdw blurRad="38100" dist="38100" dir="2700000" algn="tl">
                    <a:srgbClr val="000000">
                      <a:alpha val="43137"/>
                    </a:srgbClr>
                  </a:outerShdw>
                </a:effectLst>
                <a:highlight>
                  <a:srgbClr val="00B050"/>
                </a:highlight>
              </a:rPr>
              <a:t>PEACEFUL</a:t>
            </a:r>
            <a:r>
              <a:rPr lang="en-US" sz="4200" dirty="0"/>
              <a:t> lives” </a:t>
            </a:r>
            <a:r>
              <a:rPr lang="en-US" sz="2800" dirty="0"/>
              <a:t>(1 Tim. </a:t>
            </a:r>
            <a:r>
              <a:rPr lang="en-US" sz="2800" dirty="0" err="1"/>
              <a:t>2:2b</a:t>
            </a:r>
            <a:r>
              <a:rPr lang="en-US" sz="2800" dirty="0"/>
              <a:t>).</a:t>
            </a:r>
            <a:endParaRPr lang="es-ES_tradnl" sz="4200" b="1" dirty="0"/>
          </a:p>
        </p:txBody>
      </p:sp>
      <p:sp>
        <p:nvSpPr>
          <p:cNvPr id="8" name="Rectangle 7">
            <a:extLst>
              <a:ext uri="{FF2B5EF4-FFF2-40B4-BE49-F238E27FC236}">
                <a16:creationId xmlns:a16="http://schemas.microsoft.com/office/drawing/2014/main" id="{CB54B543-D393-378C-CEDC-F0A4F5329A76}"/>
              </a:ext>
            </a:extLst>
          </p:cNvPr>
          <p:cNvSpPr/>
          <p:nvPr/>
        </p:nvSpPr>
        <p:spPr bwMode="auto">
          <a:xfrm>
            <a:off x="-304800" y="-304800"/>
            <a:ext cx="14554200" cy="5257800"/>
          </a:xfrm>
          <a:prstGeom prst="rect">
            <a:avLst/>
          </a:prstGeom>
          <a:solidFill>
            <a:schemeClr val="bg1"/>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7" name="Picture 6" descr="A map of the world&#10;&#10;AI-generated content may be incorrect.">
            <a:extLst>
              <a:ext uri="{FF2B5EF4-FFF2-40B4-BE49-F238E27FC236}">
                <a16:creationId xmlns:a16="http://schemas.microsoft.com/office/drawing/2014/main" id="{97096888-B6BC-B4C0-954F-63050F09B9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75778"/>
            <a:ext cx="7405164" cy="4854693"/>
          </a:xfrm>
          <a:prstGeom prst="rect">
            <a:avLst/>
          </a:prstGeom>
        </p:spPr>
      </p:pic>
      <p:pic>
        <p:nvPicPr>
          <p:cNvPr id="10" name="Picture 9" descr="A person sitting in a chair&#10;&#10;AI-generated content may be incorrect.">
            <a:extLst>
              <a:ext uri="{FF2B5EF4-FFF2-40B4-BE49-F238E27FC236}">
                <a16:creationId xmlns:a16="http://schemas.microsoft.com/office/drawing/2014/main" id="{40A07A85-90F1-5416-53EC-1109D88781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3000" y="901435"/>
            <a:ext cx="2375964" cy="1738702"/>
          </a:xfrm>
          <a:prstGeom prst="flowChartDocument">
            <a:avLst/>
          </a:prstGeom>
        </p:spPr>
      </p:pic>
      <p:sp>
        <p:nvSpPr>
          <p:cNvPr id="11" name="Rectangle 10">
            <a:extLst>
              <a:ext uri="{FF2B5EF4-FFF2-40B4-BE49-F238E27FC236}">
                <a16:creationId xmlns:a16="http://schemas.microsoft.com/office/drawing/2014/main" id="{10DEFD8B-061B-2FFB-44BD-B41B7608BA8F}"/>
              </a:ext>
            </a:extLst>
          </p:cNvPr>
          <p:cNvSpPr/>
          <p:nvPr/>
        </p:nvSpPr>
        <p:spPr>
          <a:xfrm>
            <a:off x="1618743" y="207464"/>
            <a:ext cx="1274131"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Nero</a:t>
            </a:r>
          </a:p>
        </p:txBody>
      </p:sp>
      <p:sp>
        <p:nvSpPr>
          <p:cNvPr id="6" name="Thought Bubble: Cloud 5">
            <a:extLst>
              <a:ext uri="{FF2B5EF4-FFF2-40B4-BE49-F238E27FC236}">
                <a16:creationId xmlns:a16="http://schemas.microsoft.com/office/drawing/2014/main" id="{E1AA1C76-6AB4-A7B5-9A44-EB66D284E65D}"/>
              </a:ext>
            </a:extLst>
          </p:cNvPr>
          <p:cNvSpPr/>
          <p:nvPr/>
        </p:nvSpPr>
        <p:spPr bwMode="auto">
          <a:xfrm>
            <a:off x="471114" y="2980807"/>
            <a:ext cx="3581249" cy="1362594"/>
          </a:xfrm>
          <a:prstGeom prst="cloudCallout">
            <a:avLst>
              <a:gd name="adj1" fmla="val 6083"/>
              <a:gd name="adj2" fmla="val 72201"/>
            </a:avLst>
          </a:prstGeom>
          <a:solidFill>
            <a:srgbClr val="00B050"/>
          </a:solidFill>
          <a:ln w="76200">
            <a:noFill/>
            <a:miter lim="800000"/>
            <a:headEnd/>
            <a:tailEnd/>
          </a:ln>
          <a:effectLst/>
        </p:spPr>
        <p:txBody>
          <a:bodyPr wrap="none" rtlCol="0" anchor="ctr"/>
          <a:lstStyle/>
          <a:p>
            <a:pPr algn="ctr">
              <a:lnSpc>
                <a:spcPct val="85000"/>
              </a:lnSpc>
            </a:pPr>
            <a:endParaRPr lang="en-US" sz="3600" i="1" dirty="0">
              <a:solidFill>
                <a:schemeClr val="bg1"/>
              </a:solidFill>
              <a:effectLst>
                <a:outerShdw blurRad="38100" dist="38100" dir="2700000" algn="tl">
                  <a:srgbClr val="000000"/>
                </a:outerShdw>
              </a:effectLst>
            </a:endParaRPr>
          </a:p>
          <a:p>
            <a:pPr algn="ctr">
              <a:lnSpc>
                <a:spcPct val="85000"/>
              </a:lnSpc>
            </a:pPr>
            <a:r>
              <a:rPr lang="en-US" sz="3600" i="1" dirty="0">
                <a:solidFill>
                  <a:schemeClr val="bg1"/>
                </a:solidFill>
                <a:effectLst>
                  <a:outerShdw blurRad="38100" dist="38100" dir="2700000" algn="tl">
                    <a:srgbClr val="000000"/>
                  </a:outerShdw>
                </a:effectLst>
              </a:rPr>
              <a:t>For Roman </a:t>
            </a:r>
          </a:p>
          <a:p>
            <a:pPr algn="ctr">
              <a:lnSpc>
                <a:spcPct val="85000"/>
              </a:lnSpc>
            </a:pPr>
            <a:r>
              <a:rPr lang="en-US" sz="3600" i="1" dirty="0">
                <a:solidFill>
                  <a:schemeClr val="bg1"/>
                </a:solidFill>
                <a:effectLst>
                  <a:outerShdw blurRad="38100" dist="38100" dir="2700000" algn="tl">
                    <a:srgbClr val="000000"/>
                  </a:outerShdw>
                </a:effectLst>
              </a:rPr>
              <a:t>Empire</a:t>
            </a:r>
          </a:p>
          <a:p>
            <a:pPr algn="ctr">
              <a:lnSpc>
                <a:spcPct val="85000"/>
              </a:lnSpc>
            </a:pPr>
            <a:endParaRPr lang="en-US" sz="3600" i="1" dirty="0">
              <a:solidFill>
                <a:schemeClr val="bg1"/>
              </a:solidFill>
              <a:effectLst>
                <a:outerShdw blurRad="38100" dist="38100" dir="2700000" algn="tl">
                  <a:srgbClr val="000000"/>
                </a:outerShdw>
              </a:effectLst>
            </a:endParaRPr>
          </a:p>
        </p:txBody>
      </p:sp>
      <p:pic>
        <p:nvPicPr>
          <p:cNvPr id="3" name="Graphic 2">
            <a:extLst>
              <a:ext uri="{FF2B5EF4-FFF2-40B4-BE49-F238E27FC236}">
                <a16:creationId xmlns:a16="http://schemas.microsoft.com/office/drawing/2014/main" id="{9D569F99-F748-8716-6E9D-E2DB813790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1612201" y="4648200"/>
            <a:ext cx="1411185" cy="1710207"/>
          </a:xfrm>
          <a:prstGeom prst="rect">
            <a:avLst/>
          </a:prstGeom>
        </p:spPr>
      </p:pic>
    </p:spTree>
    <p:extLst>
      <p:ext uri="{BB962C8B-B14F-4D97-AF65-F5344CB8AC3E}">
        <p14:creationId xmlns:p14="http://schemas.microsoft.com/office/powerpoint/2010/main" val="229565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iterate type="lt">
                                    <p:tmPct val="12000"/>
                                  </p:iterate>
                                  <p:childTnLst>
                                    <p:set>
                                      <p:cBhvr>
                                        <p:cTn id="6" dur="1" fill="hold">
                                          <p:stCondLst>
                                            <p:cond delay="0"/>
                                          </p:stCondLst>
                                        </p:cTn>
                                        <p:tgtEl>
                                          <p:spTgt spid="4">
                                            <p:txEl>
                                              <p:pRg st="6" end="6"/>
                                            </p:txEl>
                                          </p:spTgt>
                                        </p:tgtEl>
                                        <p:attrNameLst>
                                          <p:attrName>style.visibility</p:attrName>
                                        </p:attrNameLst>
                                      </p:cBhvr>
                                      <p:to>
                                        <p:strVal val="visible"/>
                                      </p:to>
                                    </p:set>
                                    <p:animEffect transition="in" filter="barn(inVertical)">
                                      <p:cBhvr>
                                        <p:cTn id="7" dur="500"/>
                                        <p:tgtEl>
                                          <p:spTgt spid="4">
                                            <p:txEl>
                                              <p:pRg st="6" end="6"/>
                                            </p:txEl>
                                          </p:spTgt>
                                        </p:tgtEl>
                                      </p:cBhvr>
                                    </p:animEffect>
                                  </p:childTnLst>
                                  <p:subTnLst>
                                    <p:animClr clrSpc="rgb" dir="cw">
                                      <p:cBhvr override="childStyle">
                                        <p:cTn dur="1" fill="hold" display="0" masterRel="nextClick" afterEffect="1"/>
                                        <p:tgtEl>
                                          <p:spTgt spid="4">
                                            <p:txEl>
                                              <p:pRg st="6" end="6"/>
                                            </p:txEl>
                                          </p:spTgt>
                                        </p:tgtEl>
                                        <p:attrNameLst>
                                          <p:attrName>ppt_c</p:attrName>
                                        </p:attrNameLst>
                                      </p:cBhvr>
                                      <p:to>
                                        <a:srgbClr val="808080"/>
                                      </p:to>
                                    </p:animClr>
                                  </p:subTnLst>
                                </p:cTn>
                              </p:par>
                              <p:par>
                                <p:cTn id="8" presetID="42" presetClass="entr" presetSubtype="0" fill="hold" nodeType="withEffect">
                                  <p:stCondLst>
                                    <p:cond delay="125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3000"/>
                                        <p:tgtEl>
                                          <p:spTgt spid="4098"/>
                                        </p:tgtEl>
                                      </p:cBhvr>
                                    </p:animEffect>
                                    <p:anim calcmode="lin" valueType="num">
                                      <p:cBhvr>
                                        <p:cTn id="11" dur="3000" fill="hold"/>
                                        <p:tgtEl>
                                          <p:spTgt spid="4098"/>
                                        </p:tgtEl>
                                        <p:attrNameLst>
                                          <p:attrName>ppt_x</p:attrName>
                                        </p:attrNameLst>
                                      </p:cBhvr>
                                      <p:tavLst>
                                        <p:tav tm="0">
                                          <p:val>
                                            <p:strVal val="#ppt_x"/>
                                          </p:val>
                                        </p:tav>
                                        <p:tav tm="100000">
                                          <p:val>
                                            <p:strVal val="#ppt_x"/>
                                          </p:val>
                                        </p:tav>
                                      </p:tavLst>
                                    </p:anim>
                                    <p:anim calcmode="lin" valueType="num">
                                      <p:cBhvr>
                                        <p:cTn id="12" dur="3000" fill="hold"/>
                                        <p:tgtEl>
                                          <p:spTgt spid="4098"/>
                                        </p:tgtEl>
                                        <p:attrNameLst>
                                          <p:attrName>ppt_y</p:attrName>
                                        </p:attrNameLst>
                                      </p:cBhvr>
                                      <p:tavLst>
                                        <p:tav tm="0">
                                          <p:val>
                                            <p:strVal val="#ppt_y+.1"/>
                                          </p:val>
                                        </p:tav>
                                        <p:tav tm="100000">
                                          <p:val>
                                            <p:strVal val="#ppt_y"/>
                                          </p:val>
                                        </p:tav>
                                      </p:tavLst>
                                    </p:anim>
                                  </p:childTnLst>
                                </p:cTn>
                              </p:par>
                              <p:par>
                                <p:cTn id="13" presetID="2" presetClass="entr" presetSubtype="3" fill="hold" grpId="0" nodeType="withEffect">
                                  <p:stCondLst>
                                    <p:cond delay="2750"/>
                                  </p:stCondLst>
                                  <p:childTnLst>
                                    <p:set>
                                      <p:cBhvr>
                                        <p:cTn id="14" dur="1" fill="hold">
                                          <p:stCondLst>
                                            <p:cond delay="0"/>
                                          </p:stCondLst>
                                        </p:cTn>
                                        <p:tgtEl>
                                          <p:spTgt spid="5">
                                            <p:bg/>
                                          </p:spTgt>
                                        </p:tgtEl>
                                        <p:attrNameLst>
                                          <p:attrName>style.visibility</p:attrName>
                                        </p:attrNameLst>
                                      </p:cBhvr>
                                      <p:to>
                                        <p:strVal val="visible"/>
                                      </p:to>
                                    </p:set>
                                    <p:anim calcmode="lin" valueType="num">
                                      <p:cBhvr additive="base">
                                        <p:cTn id="15" dur="1250" fill="hold"/>
                                        <p:tgtEl>
                                          <p:spTgt spid="5">
                                            <p:bg/>
                                          </p:spTgt>
                                        </p:tgtEl>
                                        <p:attrNameLst>
                                          <p:attrName>ppt_x</p:attrName>
                                        </p:attrNameLst>
                                      </p:cBhvr>
                                      <p:tavLst>
                                        <p:tav tm="0">
                                          <p:val>
                                            <p:strVal val="1+#ppt_w/2"/>
                                          </p:val>
                                        </p:tav>
                                        <p:tav tm="100000">
                                          <p:val>
                                            <p:strVal val="#ppt_x"/>
                                          </p:val>
                                        </p:tav>
                                      </p:tavLst>
                                    </p:anim>
                                    <p:anim calcmode="lin" valueType="num">
                                      <p:cBhvr additive="base">
                                        <p:cTn id="16" dur="1250" fill="hold"/>
                                        <p:tgtEl>
                                          <p:spTgt spid="5">
                                            <p:bg/>
                                          </p:spTgt>
                                        </p:tgtEl>
                                        <p:attrNameLst>
                                          <p:attrName>ppt_y</p:attrName>
                                        </p:attrNameLst>
                                      </p:cBhvr>
                                      <p:tavLst>
                                        <p:tav tm="0">
                                          <p:val>
                                            <p:strVal val="0-#ppt_h/2"/>
                                          </p:val>
                                        </p:tav>
                                        <p:tav tm="100000">
                                          <p:val>
                                            <p:strVal val="#ppt_y"/>
                                          </p:val>
                                        </p:tav>
                                      </p:tavLst>
                                    </p:anim>
                                  </p:childTnLst>
                                </p:cTn>
                              </p:par>
                              <p:par>
                                <p:cTn id="17" presetID="1" presetClass="entr" presetSubtype="0" fill="hold" grpId="0" nodeType="withEffect">
                                  <p:stCondLst>
                                    <p:cond delay="425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4" presetClass="entr" presetSubtype="16" fill="hold" grpId="0" nodeType="withEffect">
                                  <p:stCondLst>
                                    <p:cond delay="525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box(in)">
                                      <p:cBhvr>
                                        <p:cTn id="21" dur="1000"/>
                                        <p:tgtEl>
                                          <p:spTgt spid="5">
                                            <p:txEl>
                                              <p:pRg st="2" end="2"/>
                                            </p:txEl>
                                          </p:spTgt>
                                        </p:tgtEl>
                                      </p:cBhvr>
                                    </p:animEffect>
                                  </p:childTnLst>
                                </p:cTn>
                              </p:par>
                              <p:par>
                                <p:cTn id="22" presetID="4" presetClass="entr" presetSubtype="16" fill="hold" grpId="0" nodeType="withEffect">
                                  <p:stCondLst>
                                    <p:cond delay="675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box(in)">
                                      <p:cBhvr>
                                        <p:cTn id="24" dur="1500"/>
                                        <p:tgtEl>
                                          <p:spTgt spid="5">
                                            <p:txEl>
                                              <p:pRg st="3" end="3"/>
                                            </p:txEl>
                                          </p:spTgt>
                                        </p:tgtEl>
                                      </p:cBhvr>
                                    </p:animEffect>
                                  </p:childTnLst>
                                </p:cTn>
                              </p:par>
                              <p:par>
                                <p:cTn id="25" presetID="26" presetClass="emph" presetSubtype="0" fill="hold" nodeType="withEffect">
                                  <p:stCondLst>
                                    <p:cond delay="6750"/>
                                  </p:stCondLst>
                                  <p:childTnLst>
                                    <p:animEffect transition="out" filter="fade">
                                      <p:cBhvr>
                                        <p:cTn id="26" dur="2250" tmFilter="0, 0; .2, .5; .8, .5; 1, 0"/>
                                        <p:tgtEl>
                                          <p:spTgt spid="4098"/>
                                        </p:tgtEl>
                                      </p:cBhvr>
                                    </p:animEffect>
                                    <p:animScale>
                                      <p:cBhvr>
                                        <p:cTn id="27" dur="1125" autoRev="1" fill="hold"/>
                                        <p:tgtEl>
                                          <p:spTgt spid="4098"/>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iterate type="lt">
                                    <p:tmPct val="12000"/>
                                  </p:iterate>
                                  <p:childTnLst>
                                    <p:set>
                                      <p:cBhvr>
                                        <p:cTn id="31" dur="1" fill="hold">
                                          <p:stCondLst>
                                            <p:cond delay="0"/>
                                          </p:stCondLst>
                                        </p:cTn>
                                        <p:tgtEl>
                                          <p:spTgt spid="4">
                                            <p:txEl>
                                              <p:pRg st="7" end="7"/>
                                            </p:txEl>
                                          </p:spTgt>
                                        </p:tgtEl>
                                        <p:attrNameLst>
                                          <p:attrName>style.visibility</p:attrName>
                                        </p:attrNameLst>
                                      </p:cBhvr>
                                      <p:to>
                                        <p:strVal val="visible"/>
                                      </p:to>
                                    </p:set>
                                    <p:animEffect transition="in" filter="barn(inVertical)">
                                      <p:cBhvr>
                                        <p:cTn id="32" dur="500"/>
                                        <p:tgtEl>
                                          <p:spTgt spid="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1500" fill="hold"/>
                                        <p:tgtEl>
                                          <p:spTgt spid="3"/>
                                        </p:tgtEl>
                                        <p:attrNameLst>
                                          <p:attrName>ppt_x</p:attrName>
                                        </p:attrNameLst>
                                      </p:cBhvr>
                                      <p:tavLst>
                                        <p:tav tm="0">
                                          <p:val>
                                            <p:strVal val="0-#ppt_w/2"/>
                                          </p:val>
                                        </p:tav>
                                        <p:tav tm="100000">
                                          <p:val>
                                            <p:strVal val="#ppt_x"/>
                                          </p:val>
                                        </p:tav>
                                      </p:tavLst>
                                    </p:anim>
                                    <p:anim calcmode="lin" valueType="num">
                                      <p:cBhvr additive="base">
                                        <p:cTn id="38" dur="1500" fill="hold"/>
                                        <p:tgtEl>
                                          <p:spTgt spid="3"/>
                                        </p:tgtEl>
                                        <p:attrNameLst>
                                          <p:attrName>ppt_y</p:attrName>
                                        </p:attrNameLst>
                                      </p:cBhvr>
                                      <p:tavLst>
                                        <p:tav tm="0">
                                          <p:val>
                                            <p:strVal val="#ppt_y"/>
                                          </p:val>
                                        </p:tav>
                                        <p:tav tm="100000">
                                          <p:val>
                                            <p:strVal val="#ppt_y"/>
                                          </p:val>
                                        </p:tav>
                                      </p:tavLst>
                                    </p:anim>
                                  </p:childTnLst>
                                </p:cTn>
                              </p:par>
                              <p:par>
                                <p:cTn id="39" presetID="34" presetClass="emph" presetSubtype="0" fill="hold" grpId="0" nodeType="withEffect">
                                  <p:stCondLst>
                                    <p:cond delay="0"/>
                                  </p:stCondLst>
                                  <p:iterate type="lt">
                                    <p:tmPct val="10000"/>
                                  </p:iterate>
                                  <p:childTnLst>
                                    <p:animMotion origin="layout" path="M -2.08333E-6 -2.22222E-6 L -2.08333E-6 -0.07222 " pathEditMode="relative" rAng="0" ptsTypes="AA">
                                      <p:cBhvr>
                                        <p:cTn id="40" dur="250" accel="50000" decel="50000" autoRev="1" fill="hold">
                                          <p:stCondLst>
                                            <p:cond delay="0"/>
                                          </p:stCondLst>
                                        </p:cTn>
                                        <p:tgtEl>
                                          <p:spTgt spid="4">
                                            <p:txEl>
                                              <p:pRg st="7" end="7"/>
                                            </p:txEl>
                                          </p:spTgt>
                                        </p:tgtEl>
                                        <p:attrNameLst>
                                          <p:attrName>ppt_x</p:attrName>
                                          <p:attrName>ppt_y</p:attrName>
                                        </p:attrNameLst>
                                      </p:cBhvr>
                                      <p:rCtr x="0" y="-3611"/>
                                    </p:animMotion>
                                    <p:animRot by="1500000">
                                      <p:cBhvr>
                                        <p:cTn id="41" dur="125" fill="hold">
                                          <p:stCondLst>
                                            <p:cond delay="0"/>
                                          </p:stCondLst>
                                        </p:cTn>
                                        <p:tgtEl>
                                          <p:spTgt spid="4">
                                            <p:txEl>
                                              <p:pRg st="7" end="7"/>
                                            </p:txEl>
                                          </p:spTgt>
                                        </p:tgtEl>
                                        <p:attrNameLst>
                                          <p:attrName>r</p:attrName>
                                        </p:attrNameLst>
                                      </p:cBhvr>
                                    </p:animRot>
                                    <p:animRot by="-1500000">
                                      <p:cBhvr>
                                        <p:cTn id="42" dur="125" fill="hold">
                                          <p:stCondLst>
                                            <p:cond delay="125"/>
                                          </p:stCondLst>
                                        </p:cTn>
                                        <p:tgtEl>
                                          <p:spTgt spid="4">
                                            <p:txEl>
                                              <p:pRg st="7" end="7"/>
                                            </p:txEl>
                                          </p:spTgt>
                                        </p:tgtEl>
                                        <p:attrNameLst>
                                          <p:attrName>r</p:attrName>
                                        </p:attrNameLst>
                                      </p:cBhvr>
                                    </p:animRot>
                                    <p:animRot by="-1500000">
                                      <p:cBhvr>
                                        <p:cTn id="43" dur="125" fill="hold">
                                          <p:stCondLst>
                                            <p:cond delay="250"/>
                                          </p:stCondLst>
                                        </p:cTn>
                                        <p:tgtEl>
                                          <p:spTgt spid="4">
                                            <p:txEl>
                                              <p:pRg st="7" end="7"/>
                                            </p:txEl>
                                          </p:spTgt>
                                        </p:tgtEl>
                                        <p:attrNameLst>
                                          <p:attrName>r</p:attrName>
                                        </p:attrNameLst>
                                      </p:cBhvr>
                                    </p:animRot>
                                    <p:animRot by="1500000">
                                      <p:cBhvr>
                                        <p:cTn id="44" dur="125" fill="hold">
                                          <p:stCondLst>
                                            <p:cond delay="375"/>
                                          </p:stCondLst>
                                        </p:cTn>
                                        <p:tgtEl>
                                          <p:spTgt spid="4">
                                            <p:txEl>
                                              <p:pRg st="7" end="7"/>
                                            </p:txEl>
                                          </p:spTgt>
                                        </p:tgtEl>
                                        <p:attrNameLst>
                                          <p:attrName>r</p:attrName>
                                        </p:attrNameLst>
                                      </p:cBhvr>
                                    </p:animRo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2500"/>
                                        <p:tgtEl>
                                          <p:spTgt spid="6"/>
                                        </p:tgtEl>
                                      </p:cBhvr>
                                    </p:animEffect>
                                  </p:childTnLst>
                                </p:cTn>
                              </p:par>
                              <p:par>
                                <p:cTn id="51" presetID="10" presetClass="entr" presetSubtype="0" fill="hold" nodeType="withEffect">
                                  <p:stCondLst>
                                    <p:cond delay="125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2000"/>
                                        <p:tgtEl>
                                          <p:spTgt spid="7"/>
                                        </p:tgtEl>
                                      </p:cBhvr>
                                    </p:animEffect>
                                  </p:childTnLst>
                                </p:cTn>
                              </p:par>
                              <p:par>
                                <p:cTn id="54" presetID="2" presetClass="entr" presetSubtype="8" fill="hold" nodeType="withEffect">
                                  <p:stCondLst>
                                    <p:cond delay="20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2250" fill="hold"/>
                                        <p:tgtEl>
                                          <p:spTgt spid="10"/>
                                        </p:tgtEl>
                                        <p:attrNameLst>
                                          <p:attrName>ppt_x</p:attrName>
                                        </p:attrNameLst>
                                      </p:cBhvr>
                                      <p:tavLst>
                                        <p:tav tm="0">
                                          <p:val>
                                            <p:strVal val="0-#ppt_w/2"/>
                                          </p:val>
                                        </p:tav>
                                        <p:tav tm="100000">
                                          <p:val>
                                            <p:strVal val="#ppt_x"/>
                                          </p:val>
                                        </p:tav>
                                      </p:tavLst>
                                    </p:anim>
                                    <p:anim calcmode="lin" valueType="num">
                                      <p:cBhvr additive="base">
                                        <p:cTn id="57" dur="2250" fill="hold"/>
                                        <p:tgtEl>
                                          <p:spTgt spid="10"/>
                                        </p:tgtEl>
                                        <p:attrNameLst>
                                          <p:attrName>ppt_y</p:attrName>
                                        </p:attrNameLst>
                                      </p:cBhvr>
                                      <p:tavLst>
                                        <p:tav tm="0">
                                          <p:val>
                                            <p:strVal val="#ppt_y"/>
                                          </p:val>
                                        </p:tav>
                                        <p:tav tm="100000">
                                          <p:val>
                                            <p:strVal val="#ppt_y"/>
                                          </p:val>
                                        </p:tav>
                                      </p:tavLst>
                                    </p:anim>
                                  </p:childTnLst>
                                </p:cTn>
                              </p:par>
                              <p:par>
                                <p:cTn id="58" presetID="10" presetClass="entr" presetSubtype="0" fill="hold" grpId="0" nodeType="withEffect">
                                  <p:stCondLst>
                                    <p:cond delay="250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2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animBg="1"/>
      <p:bldP spid="4" grpId="0" uiExpand="1" build="allAtOnce"/>
      <p:bldP spid="8" grpId="0" animBg="1"/>
      <p:bldP spid="11"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sky with white clouds&#10;&#10;AI-generated content may be incorrect.">
            <a:extLst>
              <a:ext uri="{FF2B5EF4-FFF2-40B4-BE49-F238E27FC236}">
                <a16:creationId xmlns:a16="http://schemas.microsoft.com/office/drawing/2014/main" id="{7C7ED536-87A9-39FF-F75A-7210AFFFDC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2754"/>
            <a:ext cx="13833372" cy="7043508"/>
          </a:xfrm>
          <a:prstGeom prst="rect">
            <a:avLst/>
          </a:prstGeom>
        </p:spPr>
      </p:pic>
      <p:sp>
        <p:nvSpPr>
          <p:cNvPr id="7" name="Rectangle 6">
            <a:extLst>
              <a:ext uri="{FF2B5EF4-FFF2-40B4-BE49-F238E27FC236}">
                <a16:creationId xmlns:a16="http://schemas.microsoft.com/office/drawing/2014/main" id="{993BD138-663C-0A08-C0DF-88CE6A1F9068}"/>
              </a:ext>
            </a:extLst>
          </p:cNvPr>
          <p:cNvSpPr/>
          <p:nvPr/>
        </p:nvSpPr>
        <p:spPr>
          <a:xfrm>
            <a:off x="-609600" y="-457200"/>
            <a:ext cx="13868400" cy="8458200"/>
          </a:xfrm>
          <a:prstGeom prst="rect">
            <a:avLst/>
          </a:prstGeom>
          <a:solidFill>
            <a:srgbClr val="000000">
              <a:alpha val="47843"/>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TextBox 5"/>
          <p:cNvSpPr txBox="1"/>
          <p:nvPr/>
        </p:nvSpPr>
        <p:spPr>
          <a:xfrm>
            <a:off x="2819926" y="1219200"/>
            <a:ext cx="8382000" cy="4108817"/>
          </a:xfrm>
          <a:prstGeom prst="rect">
            <a:avLst/>
          </a:prstGeom>
          <a:noFill/>
        </p:spPr>
        <p:txBody>
          <a:bodyPr wrap="square" rtlCol="0">
            <a:spAutoFit/>
          </a:bodyPr>
          <a:lstStyle/>
          <a:p>
            <a:endParaRPr lang="en-US" sz="1100" dirty="0">
              <a:solidFill>
                <a:schemeClr val="bg1"/>
              </a:solidFill>
              <a:effectLst>
                <a:outerShdw blurRad="38100" dist="38100" dir="2700000" algn="tl">
                  <a:srgbClr val="000000">
                    <a:alpha val="43137"/>
                  </a:srgbClr>
                </a:outerShdw>
              </a:effectLst>
            </a:endParaRPr>
          </a:p>
          <a:p>
            <a:r>
              <a:rPr lang="en-US" sz="4400" dirty="0">
                <a:solidFill>
                  <a:schemeClr val="bg1"/>
                </a:solidFill>
                <a:effectLst>
                  <a:outerShdw blurRad="38100" dist="38100" dir="2700000" algn="tl">
                    <a:srgbClr val="000000">
                      <a:alpha val="43137"/>
                    </a:srgbClr>
                  </a:outerShdw>
                </a:effectLst>
              </a:rPr>
              <a:t>“I believe in an almighty God,  and I believe that all the world, </a:t>
            </a:r>
          </a:p>
          <a:p>
            <a:endParaRPr lang="en-US" sz="1400" dirty="0">
              <a:solidFill>
                <a:schemeClr val="bg1"/>
              </a:solidFill>
              <a:effectLst>
                <a:outerShdw blurRad="38100" dist="38100" dir="2700000" algn="tl">
                  <a:srgbClr val="000000">
                    <a:alpha val="43137"/>
                  </a:srgbClr>
                </a:outerShdw>
              </a:effectLst>
            </a:endParaRPr>
          </a:p>
          <a:p>
            <a:r>
              <a:rPr lang="en-US" sz="4400" dirty="0">
                <a:solidFill>
                  <a:schemeClr val="bg1"/>
                </a:solidFill>
                <a:effectLst>
                  <a:outerShdw blurRad="38100" dist="38100" dir="2700000" algn="tl">
                    <a:srgbClr val="000000">
                      <a:alpha val="43137"/>
                    </a:srgbClr>
                  </a:outerShdw>
                </a:effectLst>
              </a:rPr>
              <a:t>whether they be Muslim,                         Christian, or any other religion,                            prays to the</a:t>
            </a:r>
            <a:r>
              <a:rPr lang="en-US" sz="6000" dirty="0">
                <a:solidFill>
                  <a:schemeClr val="bg1"/>
                </a:solidFill>
                <a:effectLst>
                  <a:outerShdw blurRad="38100" dist="38100" dir="2700000" algn="tl">
                    <a:srgbClr val="000000">
                      <a:alpha val="43137"/>
                    </a:srgbClr>
                  </a:outerShdw>
                </a:effectLst>
              </a:rPr>
              <a:t> </a:t>
            </a:r>
            <a:r>
              <a:rPr lang="en-US" sz="6000" b="1" dirty="0">
                <a:ln>
                  <a:solidFill>
                    <a:schemeClr val="tx1"/>
                  </a:solidFill>
                </a:ln>
                <a:solidFill>
                  <a:schemeClr val="bg1"/>
                </a:solidFill>
                <a:effectLst>
                  <a:outerShdw blurRad="38100" dist="38100" dir="2700000" algn="tl">
                    <a:srgbClr val="000000">
                      <a:alpha val="43137"/>
                    </a:srgbClr>
                  </a:outerShdw>
                </a:effectLst>
              </a:rPr>
              <a:t>SAME</a:t>
            </a:r>
            <a:r>
              <a:rPr lang="en-US" sz="6000" dirty="0">
                <a:solidFill>
                  <a:schemeClr val="bg1"/>
                </a:solidFill>
                <a:effectLst>
                  <a:outerShdw blurRad="38100" dist="38100" dir="2700000" algn="tl">
                    <a:srgbClr val="000000">
                      <a:alpha val="43137"/>
                    </a:srgbClr>
                  </a:outerShdw>
                </a:effectLst>
              </a:rPr>
              <a:t> </a:t>
            </a:r>
            <a:r>
              <a:rPr lang="en-US" sz="4400" dirty="0">
                <a:solidFill>
                  <a:schemeClr val="bg1"/>
                </a:solidFill>
                <a:effectLst>
                  <a:outerShdw blurRad="38100" dist="38100" dir="2700000" algn="tl">
                    <a:srgbClr val="000000">
                      <a:alpha val="43137"/>
                    </a:srgbClr>
                  </a:outerShdw>
                </a:effectLst>
              </a:rPr>
              <a:t>God.</a:t>
            </a:r>
          </a:p>
        </p:txBody>
      </p:sp>
      <p:pic>
        <p:nvPicPr>
          <p:cNvPr id="8" name="Picture 1">
            <a:extLst>
              <a:ext uri="{FF2B5EF4-FFF2-40B4-BE49-F238E27FC236}">
                <a16:creationId xmlns:a16="http://schemas.microsoft.com/office/drawing/2014/main" id="{0A3AC552-48C2-0C3E-D9E8-593B2BD4F879}"/>
              </a:ext>
            </a:extLst>
          </p:cNvPr>
          <p:cNvPicPr>
            <a:picLocks noChangeAspect="1" noChangeArrowheads="1"/>
          </p:cNvPicPr>
          <p:nvPr/>
        </p:nvPicPr>
        <p:blipFill>
          <a:blip r:embed="rId3" cstate="print"/>
          <a:srcRect/>
          <a:stretch>
            <a:fillRect/>
          </a:stretch>
        </p:blipFill>
        <p:spPr bwMode="auto">
          <a:xfrm>
            <a:off x="533400" y="2381372"/>
            <a:ext cx="1524000" cy="209525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157279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 presetClass="emph" presetSubtype="0" fill="hold" nodeType="withEffect">
                                  <p:stCondLst>
                                    <p:cond delay="0"/>
                                  </p:stCondLst>
                                  <p:childTnLst>
                                    <p:animScale>
                                      <p:cBhvr>
                                        <p:cTn id="9" dur="22000" fill="hold"/>
                                        <p:tgtEl>
                                          <p:spTgt spid="5"/>
                                        </p:tgtEl>
                                      </p:cBhvr>
                                      <p:by x="150000" y="150000"/>
                                    </p:animScale>
                                  </p:childTnLst>
                                </p:cTn>
                              </p:par>
                              <p:par>
                                <p:cTn id="10" presetID="10" presetClass="entr" presetSubtype="0" fill="hold" grpId="0" nodeType="withEffect">
                                  <p:stCondLst>
                                    <p:cond delay="0"/>
                                  </p:stCondLst>
                                  <p:iterate type="lt">
                                    <p:tmPct val="13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C:\Users\cryun2\Documents\Imagenes 1\Globe\Globe 1.png"/>
          <p:cNvPicPr>
            <a:picLocks noChangeAspect="1" noChangeArrowheads="1"/>
          </p:cNvPicPr>
          <p:nvPr/>
        </p:nvPicPr>
        <p:blipFill>
          <a:blip r:embed="rId2" cstate="print"/>
          <a:srcRect/>
          <a:stretch>
            <a:fillRect/>
          </a:stretch>
        </p:blipFill>
        <p:spPr bwMode="auto">
          <a:xfrm>
            <a:off x="-4191000" y="-4724400"/>
            <a:ext cx="19610962" cy="13335000"/>
          </a:xfrm>
          <a:prstGeom prst="rect">
            <a:avLst/>
          </a:prstGeom>
          <a:noFill/>
        </p:spPr>
      </p:pic>
      <p:sp>
        <p:nvSpPr>
          <p:cNvPr id="4" name="TextBox 3"/>
          <p:cNvSpPr txBox="1"/>
          <p:nvPr/>
        </p:nvSpPr>
        <p:spPr>
          <a:xfrm>
            <a:off x="365760" y="3200400"/>
            <a:ext cx="12573000" cy="4872103"/>
          </a:xfrm>
          <a:prstGeom prst="rect">
            <a:avLst/>
          </a:prstGeom>
          <a:noFill/>
        </p:spPr>
        <p:txBody>
          <a:bodyPr wrap="square" rtlCol="0">
            <a:spAutoFit/>
          </a:bodyPr>
          <a:lstStyle/>
          <a:p>
            <a:pPr marL="514350" indent="-514350" fontAlgn="t">
              <a:lnSpc>
                <a:spcPct val="95000"/>
              </a:lnSpc>
              <a:spcBef>
                <a:spcPts val="600"/>
              </a:spcBef>
              <a:spcAft>
                <a:spcPts val="600"/>
              </a:spcAft>
              <a:tabLst>
                <a:tab pos="514350" algn="l"/>
              </a:tabLst>
            </a:pPr>
            <a:r>
              <a:rPr lang="en-US" sz="4000" b="1" dirty="0">
                <a:solidFill>
                  <a:schemeClr val="bg1"/>
                </a:solidFill>
                <a:effectLst>
                  <a:outerShdw blurRad="38100" dist="38100" dir="2700000" algn="tl">
                    <a:srgbClr val="000000">
                      <a:alpha val="43137"/>
                    </a:srgbClr>
                  </a:outerShdw>
                </a:effectLst>
              </a:rPr>
              <a:t>3.	This is part of  </a:t>
            </a:r>
            <a:r>
              <a:rPr lang="en-US" sz="4800" b="1" dirty="0">
                <a:solidFill>
                  <a:schemeClr val="bg1"/>
                </a:solidFill>
                <a:effectLst>
                  <a:outerShdw blurRad="38100" dist="38100" dir="2700000" algn="tl">
                    <a:srgbClr val="000000">
                      <a:alpha val="43137"/>
                    </a:srgbClr>
                  </a:outerShdw>
                </a:effectLst>
              </a:rPr>
              <a:t>GOD’S </a:t>
            </a:r>
            <a:r>
              <a:rPr lang="en-US" sz="4800" b="1" dirty="0">
                <a:solidFill>
                  <a:schemeClr val="bg1"/>
                </a:solidFill>
                <a:effectLst>
                  <a:outerShdw blurRad="38100" dist="38100" dir="2700000" algn="tl">
                    <a:srgbClr val="000000">
                      <a:alpha val="43137"/>
                    </a:srgbClr>
                  </a:outerShdw>
                </a:effectLst>
                <a:highlight>
                  <a:srgbClr val="00B050"/>
                </a:highlight>
              </a:rPr>
              <a:t>COMMON</a:t>
            </a:r>
            <a:r>
              <a:rPr lang="en-US" sz="4800" b="1" dirty="0">
                <a:solidFill>
                  <a:schemeClr val="bg1"/>
                </a:solidFill>
                <a:effectLst>
                  <a:outerShdw blurRad="38100" dist="38100" dir="2700000" algn="tl">
                    <a:srgbClr val="000000">
                      <a:alpha val="43137"/>
                    </a:srgbClr>
                  </a:outerShdw>
                </a:effectLst>
              </a:rPr>
              <a:t> </a:t>
            </a:r>
            <a:r>
              <a:rPr lang="en-US" sz="4800" b="1" dirty="0">
                <a:solidFill>
                  <a:schemeClr val="bg1"/>
                </a:solidFill>
                <a:effectLst>
                  <a:outerShdw blurRad="38100" dist="38100" dir="2700000" algn="tl">
                    <a:srgbClr val="000000">
                      <a:alpha val="43137"/>
                    </a:srgbClr>
                  </a:outerShdw>
                </a:effectLst>
                <a:highlight>
                  <a:srgbClr val="00B050"/>
                </a:highlight>
              </a:rPr>
              <a:t>GRACE</a:t>
            </a:r>
            <a:r>
              <a:rPr lang="en-US" sz="4000" b="1" dirty="0">
                <a:solidFill>
                  <a:schemeClr val="bg1"/>
                </a:solidFill>
                <a:effectLst>
                  <a:outerShdw blurRad="38100" dist="38100" dir="2700000" algn="tl">
                    <a:srgbClr val="000000">
                      <a:alpha val="43137"/>
                    </a:srgbClr>
                  </a:outerShdw>
                </a:effectLst>
              </a:rPr>
              <a:t>. </a:t>
            </a:r>
          </a:p>
          <a:p>
            <a:pPr marL="514350" indent="-514350" fontAlgn="t">
              <a:lnSpc>
                <a:spcPct val="105000"/>
              </a:lnSpc>
              <a:spcBef>
                <a:spcPts val="400"/>
              </a:spcBef>
              <a:spcAft>
                <a:spcPts val="400"/>
              </a:spcAft>
              <a:tabLst>
                <a:tab pos="514350" algn="l"/>
              </a:tabLst>
            </a:pPr>
            <a:r>
              <a:rPr lang="en-US" sz="4000" dirty="0">
                <a:solidFill>
                  <a:schemeClr val="bg1"/>
                </a:solidFill>
                <a:effectLst>
                  <a:outerShdw blurRad="38100" dist="38100" dir="2700000" algn="tl">
                    <a:srgbClr val="000000">
                      <a:alpha val="43137"/>
                    </a:srgbClr>
                  </a:outerShdw>
                </a:effectLst>
              </a:rPr>
              <a:t>	Grudem: “It is the grace of God by which he                gives people innumerable blessings that are              not part of salvation to </a:t>
            </a:r>
            <a:r>
              <a:rPr lang="en-US" sz="4000" b="1" dirty="0">
                <a:solidFill>
                  <a:schemeClr val="bg1"/>
                </a:solidFill>
                <a:effectLst>
                  <a:outerShdw blurRad="38100" dist="38100" dir="2700000" algn="tl">
                    <a:srgbClr val="000000">
                      <a:alpha val="43137"/>
                    </a:srgbClr>
                  </a:outerShdw>
                </a:effectLst>
                <a:highlight>
                  <a:srgbClr val="00B050"/>
                </a:highlight>
              </a:rPr>
              <a:t>ALL</a:t>
            </a:r>
            <a:r>
              <a:rPr lang="en-US" sz="4000" b="1" dirty="0">
                <a:solidFill>
                  <a:schemeClr val="bg1"/>
                </a:solidFill>
                <a:effectLst>
                  <a:outerShdw blurRad="38100" dist="38100" dir="2700000" algn="tl">
                    <a:srgbClr val="000000">
                      <a:alpha val="43137"/>
                    </a:srgbClr>
                  </a:outerShdw>
                </a:effectLst>
              </a:rPr>
              <a:t> </a:t>
            </a:r>
            <a:r>
              <a:rPr lang="en-US" sz="4000" dirty="0">
                <a:solidFill>
                  <a:schemeClr val="bg1"/>
                </a:solidFill>
                <a:effectLst>
                  <a:outerShdw blurRad="38100" dist="38100" dir="2700000" algn="tl">
                    <a:srgbClr val="000000">
                      <a:alpha val="43137"/>
                    </a:srgbClr>
                  </a:outerShdw>
                </a:effectLst>
              </a:rPr>
              <a:t>people and is not            restricted to believers or to the elect only.”                  </a:t>
            </a:r>
          </a:p>
          <a:p>
            <a:pPr marL="514350" indent="-514350" fontAlgn="t">
              <a:spcBef>
                <a:spcPts val="1200"/>
              </a:spcBef>
              <a:spcAft>
                <a:spcPts val="1200"/>
              </a:spcAft>
              <a:tabLst>
                <a:tab pos="514350" algn="l"/>
              </a:tabLst>
            </a:pPr>
            <a:endParaRPr lang="en-US" sz="3000" dirty="0"/>
          </a:p>
          <a:p>
            <a:endParaRPr lang="en-US" sz="3200" dirty="0"/>
          </a:p>
        </p:txBody>
      </p:sp>
      <p:pic>
        <p:nvPicPr>
          <p:cNvPr id="13" name="Picture 12">
            <a:extLst>
              <a:ext uri="{FF2B5EF4-FFF2-40B4-BE49-F238E27FC236}">
                <a16:creationId xmlns:a16="http://schemas.microsoft.com/office/drawing/2014/main" id="{DA958F32-1FC5-1DAD-B424-633A0AB3E1DE}"/>
              </a:ext>
            </a:extLst>
          </p:cNvPr>
          <p:cNvPicPr>
            <a:picLocks noChangeAspect="1"/>
          </p:cNvPicPr>
          <p:nvPr/>
        </p:nvPicPr>
        <p:blipFill>
          <a:blip r:embed="rId3"/>
          <a:stretch>
            <a:fillRect/>
          </a:stretch>
        </p:blipFill>
        <p:spPr>
          <a:xfrm>
            <a:off x="928915" y="-320040"/>
            <a:ext cx="10196286" cy="3686152"/>
          </a:xfrm>
          <a:prstGeom prst="rect">
            <a:avLst/>
          </a:prstGeom>
        </p:spPr>
      </p:pic>
      <p:sp>
        <p:nvSpPr>
          <p:cNvPr id="9" name="Rectangle 8"/>
          <p:cNvSpPr/>
          <p:nvPr/>
        </p:nvSpPr>
        <p:spPr>
          <a:xfrm>
            <a:off x="1733550" y="-129480"/>
            <a:ext cx="8724900" cy="1569660"/>
          </a:xfrm>
          <a:prstGeom prst="rect">
            <a:avLst/>
          </a:prstGeom>
          <a:noFill/>
        </p:spPr>
        <p:txBody>
          <a:bodyPr wrap="square" lIns="91440" tIns="45720" rIns="91440" bIns="45720">
            <a:spAutoFit/>
          </a:bodyPr>
          <a:lstStyle/>
          <a:p>
            <a:pPr algn="dist"/>
            <a:r>
              <a:rPr lang="en-US" sz="9600" b="1" i="1" dirty="0">
                <a:ln w="10160">
                  <a:solidFill>
                    <a:sysClr val="windowText" lastClr="000000"/>
                  </a:solidFill>
                  <a:prstDash val="solid"/>
                </a:ln>
                <a:solidFill>
                  <a:srgbClr val="00B050"/>
                </a:solidFill>
                <a:effectLst>
                  <a:outerShdw blurRad="38100" dist="22860" dir="5400000" algn="tl" rotWithShape="0">
                    <a:srgbClr val="000000">
                      <a:alpha val="30000"/>
                    </a:srgbClr>
                  </a:outerShdw>
                </a:effectLst>
              </a:rPr>
              <a:t>ALL</a:t>
            </a:r>
            <a:endParaRPr lang="en-US" sz="9600" b="1" dirty="0">
              <a:ln w="10160">
                <a:solidFill>
                  <a:sysClr val="windowText" lastClr="000000"/>
                </a:solidFill>
                <a:prstDash val="solid"/>
              </a:ln>
              <a:solidFill>
                <a:srgbClr val="00B050"/>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170160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6" presetClass="emph" presetSubtype="0" repeatCount="indefinite" fill="hold" nodeType="withEffect">
                                  <p:stCondLst>
                                    <p:cond delay="750"/>
                                  </p:stCondLst>
                                  <p:childTnLst>
                                    <p:animScale>
                                      <p:cBhvr>
                                        <p:cTn id="12" dur="9750" fill="hold"/>
                                        <p:tgtEl>
                                          <p:spTgt spid="3"/>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iterate type="lt">
                                    <p:tmPct val="12000"/>
                                  </p:iterate>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par>
                                <p:cTn id="18" presetID="9" presetClass="entr" presetSubtype="0" fill="hold" nodeType="withEffect">
                                  <p:stCondLst>
                                    <p:cond delay="300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2000"/>
                                        <p:tgtEl>
                                          <p:spTgt spid="13"/>
                                        </p:tgtEl>
                                      </p:cBhvr>
                                    </p:animEffect>
                                  </p:childTnLst>
                                </p:cTn>
                              </p:par>
                              <p:par>
                                <p:cTn id="21" presetID="2" presetClass="entr" presetSubtype="1" fill="hold" grpId="0" nodeType="withEffect">
                                  <p:stCondLst>
                                    <p:cond delay="30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ppt_x"/>
                                          </p:val>
                                        </p:tav>
                                        <p:tav tm="100000">
                                          <p:val>
                                            <p:strVal val="#ppt_x"/>
                                          </p:val>
                                        </p:tav>
                                      </p:tavLst>
                                    </p:anim>
                                    <p:anim calcmode="lin" valueType="num">
                                      <p:cBhvr additive="base">
                                        <p:cTn id="24" dur="750" fill="hold"/>
                                        <p:tgtEl>
                                          <p:spTgt spid="9"/>
                                        </p:tgtEl>
                                        <p:attrNameLst>
                                          <p:attrName>ppt_y</p:attrName>
                                        </p:attrNameLst>
                                      </p:cBhvr>
                                      <p:tavLst>
                                        <p:tav tm="0">
                                          <p:val>
                                            <p:strVal val="0-#ppt_h/2"/>
                                          </p:val>
                                        </p:tav>
                                        <p:tav tm="100000">
                                          <p:val>
                                            <p:strVal val="#ppt_y"/>
                                          </p:val>
                                        </p:tav>
                                      </p:tavLst>
                                    </p:anim>
                                  </p:childTnLst>
                                </p:cTn>
                              </p:par>
                              <p:par>
                                <p:cTn id="25" presetID="16" presetClass="entr" presetSubtype="21" fill="hold" nodeType="withEffect">
                                  <p:stCondLst>
                                    <p:cond delay="500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arn(inVertical)">
                                      <p:cBhvr>
                                        <p:cTn id="27" dur="2500"/>
                                        <p:tgtEl>
                                          <p:spTgt spid="9">
                                            <p:txEl>
                                              <p:pRg st="0" end="0"/>
                                            </p:txEl>
                                          </p:spTgt>
                                        </p:tgtEl>
                                      </p:cBhvr>
                                    </p:animEffect>
                                  </p:childTnLst>
                                </p:cTn>
                              </p:par>
                              <p:par>
                                <p:cTn id="28" presetID="10" presetClass="emph" presetSubtype="0" repeatCount="indefinite" fill="hold" nodeType="withEffect">
                                  <p:stCondLst>
                                    <p:cond delay="5750"/>
                                  </p:stCondLst>
                                  <p:childTnLst>
                                    <p:anim calcmode="discrete" valueType="str">
                                      <p:cBhvr override="childStyle">
                                        <p:cTn id="29" dur="500" fill="hold"/>
                                        <p:tgtEl>
                                          <p:spTgt spid="9">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27B8C-7D2F-9807-A02E-EA80E5ED3651}"/>
            </a:ext>
          </a:extLst>
        </p:cNvPr>
        <p:cNvGrpSpPr/>
        <p:nvPr/>
      </p:nvGrpSpPr>
      <p:grpSpPr>
        <a:xfrm>
          <a:off x="0" y="0"/>
          <a:ext cx="0" cy="0"/>
          <a:chOff x="0" y="0"/>
          <a:chExt cx="0" cy="0"/>
        </a:xfrm>
      </p:grpSpPr>
      <p:pic>
        <p:nvPicPr>
          <p:cNvPr id="2" name="Rain Black Background">
            <a:hlinkClick r:id="" action="ppaction://media"/>
            <a:extLst>
              <a:ext uri="{FF2B5EF4-FFF2-40B4-BE49-F238E27FC236}">
                <a16:creationId xmlns:a16="http://schemas.microsoft.com/office/drawing/2014/main" id="{F5963470-227C-1DCC-A9E0-7DA3E82F567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57200" y="-228600"/>
            <a:ext cx="13335000" cy="7500938"/>
          </a:xfrm>
          <a:prstGeom prst="rect">
            <a:avLst/>
          </a:prstGeom>
        </p:spPr>
      </p:pic>
      <p:pic>
        <p:nvPicPr>
          <p:cNvPr id="13" name="Picture 12">
            <a:extLst>
              <a:ext uri="{FF2B5EF4-FFF2-40B4-BE49-F238E27FC236}">
                <a16:creationId xmlns:a16="http://schemas.microsoft.com/office/drawing/2014/main" id="{56068811-763C-5784-AAFB-9527857D1735}"/>
              </a:ext>
            </a:extLst>
          </p:cNvPr>
          <p:cNvPicPr>
            <a:picLocks noChangeAspect="1"/>
          </p:cNvPicPr>
          <p:nvPr/>
        </p:nvPicPr>
        <p:blipFill>
          <a:blip r:embed="rId5"/>
          <a:stretch>
            <a:fillRect/>
          </a:stretch>
        </p:blipFill>
        <p:spPr>
          <a:xfrm>
            <a:off x="997857" y="3171848"/>
            <a:ext cx="10196286" cy="3686152"/>
          </a:xfrm>
          <a:prstGeom prst="rect">
            <a:avLst/>
          </a:prstGeom>
        </p:spPr>
      </p:pic>
      <p:sp>
        <p:nvSpPr>
          <p:cNvPr id="9" name="Rectangle 8">
            <a:extLst>
              <a:ext uri="{FF2B5EF4-FFF2-40B4-BE49-F238E27FC236}">
                <a16:creationId xmlns:a16="http://schemas.microsoft.com/office/drawing/2014/main" id="{C1937CE2-99AA-7226-16FE-B92035384537}"/>
              </a:ext>
            </a:extLst>
          </p:cNvPr>
          <p:cNvSpPr/>
          <p:nvPr/>
        </p:nvSpPr>
        <p:spPr>
          <a:xfrm>
            <a:off x="2358570" y="2895600"/>
            <a:ext cx="7710714" cy="1569660"/>
          </a:xfrm>
          <a:prstGeom prst="rect">
            <a:avLst/>
          </a:prstGeom>
          <a:noFill/>
        </p:spPr>
        <p:txBody>
          <a:bodyPr wrap="square" lIns="91440" tIns="45720" rIns="91440" bIns="45720">
            <a:spAutoFit/>
          </a:bodyPr>
          <a:lstStyle/>
          <a:p>
            <a:pPr algn="dist"/>
            <a:r>
              <a:rPr lang="en-US" sz="9600" b="1" i="1" dirty="0">
                <a:ln w="10160">
                  <a:solidFill>
                    <a:sysClr val="windowText" lastClr="000000"/>
                  </a:solidFill>
                  <a:prstDash val="solid"/>
                </a:ln>
                <a:solidFill>
                  <a:srgbClr val="00B050"/>
                </a:solidFill>
                <a:effectLst>
                  <a:outerShdw blurRad="38100" dist="22860" dir="5400000" algn="tl" rotWithShape="0">
                    <a:srgbClr val="000000">
                      <a:alpha val="30000"/>
                    </a:srgbClr>
                  </a:outerShdw>
                </a:effectLst>
              </a:rPr>
              <a:t>ALL</a:t>
            </a:r>
            <a:endParaRPr lang="en-US" sz="9600" b="1" dirty="0">
              <a:ln w="10160">
                <a:solidFill>
                  <a:sysClr val="windowText" lastClr="000000"/>
                </a:solidFill>
                <a:prstDash val="solid"/>
              </a:ln>
              <a:solidFill>
                <a:srgbClr val="00B050"/>
              </a:solidFill>
              <a:effectLst>
                <a:outerShdw blurRad="38100" dist="22860" dir="5400000" algn="tl" rotWithShape="0">
                  <a:srgbClr val="000000">
                    <a:alpha val="30000"/>
                  </a:srgbClr>
                </a:outerShdw>
              </a:effectLst>
            </a:endParaRPr>
          </a:p>
        </p:txBody>
      </p:sp>
      <p:sp>
        <p:nvSpPr>
          <p:cNvPr id="5" name="TextBox 4">
            <a:extLst>
              <a:ext uri="{FF2B5EF4-FFF2-40B4-BE49-F238E27FC236}">
                <a16:creationId xmlns:a16="http://schemas.microsoft.com/office/drawing/2014/main" id="{B8CD1E59-AD42-CF25-29EE-34190487A7E9}"/>
              </a:ext>
            </a:extLst>
          </p:cNvPr>
          <p:cNvSpPr txBox="1"/>
          <p:nvPr/>
        </p:nvSpPr>
        <p:spPr>
          <a:xfrm>
            <a:off x="997858" y="533400"/>
            <a:ext cx="10196286" cy="1938992"/>
          </a:xfrm>
          <a:prstGeom prst="rect">
            <a:avLst/>
          </a:prstGeom>
          <a:noFill/>
        </p:spPr>
        <p:txBody>
          <a:bodyPr wrap="square" rtlCol="0">
            <a:spAutoFit/>
          </a:bodyPr>
          <a:lstStyle/>
          <a:p>
            <a:pPr fontAlgn="t">
              <a:spcBef>
                <a:spcPts val="600"/>
              </a:spcBef>
              <a:spcAft>
                <a:spcPts val="600"/>
              </a:spcAft>
              <a:tabLst>
                <a:tab pos="571500" algn="l"/>
              </a:tabLst>
            </a:pPr>
            <a:r>
              <a:rPr lang="en-US" sz="4000" baseline="30000" dirty="0">
                <a:solidFill>
                  <a:schemeClr val="bg1"/>
                </a:solidFill>
              </a:rPr>
              <a:t>Mt. 5:44-5  </a:t>
            </a:r>
            <a:r>
              <a:rPr lang="en-US" sz="4000" dirty="0">
                <a:solidFill>
                  <a:schemeClr val="bg1"/>
                </a:solidFill>
              </a:rPr>
              <a:t>“Father in heaven … causes his </a:t>
            </a:r>
            <a:r>
              <a:rPr lang="en-US" sz="4000" b="1" dirty="0">
                <a:solidFill>
                  <a:srgbClr val="00B050"/>
                </a:solidFill>
              </a:rPr>
              <a:t>SUN</a:t>
            </a:r>
            <a:r>
              <a:rPr lang="en-US" sz="4000" dirty="0">
                <a:solidFill>
                  <a:schemeClr val="bg1"/>
                </a:solidFill>
              </a:rPr>
              <a:t> to rise on the evil and the good, and sends </a:t>
            </a:r>
            <a:r>
              <a:rPr lang="en-US" sz="4000" b="1" dirty="0">
                <a:solidFill>
                  <a:srgbClr val="00B050"/>
                </a:solidFill>
              </a:rPr>
              <a:t>RAIN</a:t>
            </a:r>
            <a:r>
              <a:rPr lang="en-US" sz="4000" dirty="0">
                <a:solidFill>
                  <a:schemeClr val="bg1"/>
                </a:solidFill>
              </a:rPr>
              <a:t> on the righteous and the unrighteous …”</a:t>
            </a:r>
          </a:p>
        </p:txBody>
      </p:sp>
    </p:spTree>
    <p:extLst>
      <p:ext uri="{BB962C8B-B14F-4D97-AF65-F5344CB8AC3E}">
        <p14:creationId xmlns:p14="http://schemas.microsoft.com/office/powerpoint/2010/main" val="154132934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repeatCount="indefinite" fill="hold" nodeType="withEffect">
                                  <p:stCondLst>
                                    <p:cond delay="0"/>
                                  </p:stCondLst>
                                  <p:childTnLst>
                                    <p:anim calcmode="discrete" valueType="str">
                                      <p:cBhvr override="childStyle">
                                        <p:cTn id="6" dur="500" fill="hold"/>
                                        <p:tgtEl>
                                          <p:spTgt spid="9">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 presetClass="mediacall" presetSubtype="0" fill="hold" nodeType="withEffect">
                                  <p:stCondLst>
                                    <p:cond delay="0"/>
                                  </p:stCondLst>
                                  <p:childTnLst>
                                    <p:cmd type="call" cmd="playFrom(0.0)">
                                      <p:cBhvr>
                                        <p:cTn id="8" dur="15061" fill="hold"/>
                                        <p:tgtEl>
                                          <p:spTgt spid="2"/>
                                        </p:tgtEl>
                                      </p:cBhvr>
                                    </p:cmd>
                                  </p:childTnLst>
                                </p:cTn>
                              </p:par>
                              <p:par>
                                <p:cTn id="9" presetID="10" presetClass="entr" presetSubtype="0" fill="hold" nodeType="withEffect">
                                  <p:stCondLst>
                                    <p:cond delay="0"/>
                                  </p:stCondLst>
                                  <p:iterate type="lt">
                                    <p:tmPct val="13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video>
              <p:cMediaNode vol="80000">
                <p:cTn id="17" fill="hold" display="0">
                  <p:stCondLst>
                    <p:cond delay="indefinite"/>
                  </p:stCondLst>
                </p:cTn>
                <p:tgtEl>
                  <p:spTgt spid="2"/>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5BB42B8-2B4F-69A2-9046-1F3A10D1F817}"/>
              </a:ext>
            </a:extLst>
          </p:cNvPr>
          <p:cNvSpPr/>
          <p:nvPr/>
        </p:nvSpPr>
        <p:spPr bwMode="auto">
          <a:xfrm>
            <a:off x="-685800" y="-381000"/>
            <a:ext cx="14249400" cy="8077200"/>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4" name="Picture 3">
            <a:extLst>
              <a:ext uri="{FF2B5EF4-FFF2-40B4-BE49-F238E27FC236}">
                <a16:creationId xmlns:a16="http://schemas.microsoft.com/office/drawing/2014/main" id="{B72C8D2C-D6E9-74E9-B749-33208037BFD7}"/>
              </a:ext>
            </a:extLst>
          </p:cNvPr>
          <p:cNvPicPr>
            <a:picLocks noChangeAspect="1"/>
          </p:cNvPicPr>
          <p:nvPr/>
        </p:nvPicPr>
        <p:blipFill>
          <a:blip r:embed="rId2"/>
          <a:stretch>
            <a:fillRect/>
          </a:stretch>
        </p:blipFill>
        <p:spPr>
          <a:xfrm>
            <a:off x="0" y="1371600"/>
            <a:ext cx="12115800" cy="5334000"/>
          </a:xfrm>
          <a:prstGeom prst="rect">
            <a:avLst/>
          </a:prstGeom>
        </p:spPr>
      </p:pic>
      <p:pic>
        <p:nvPicPr>
          <p:cNvPr id="12" name="Picture 11">
            <a:extLst>
              <a:ext uri="{FF2B5EF4-FFF2-40B4-BE49-F238E27FC236}">
                <a16:creationId xmlns:a16="http://schemas.microsoft.com/office/drawing/2014/main" id="{07A3D295-61ED-434F-7887-510F2A068F8B}"/>
              </a:ext>
            </a:extLst>
          </p:cNvPr>
          <p:cNvPicPr>
            <a:picLocks noChangeAspect="1"/>
          </p:cNvPicPr>
          <p:nvPr/>
        </p:nvPicPr>
        <p:blipFill>
          <a:blip r:embed="rId3"/>
          <a:stretch>
            <a:fillRect/>
          </a:stretch>
        </p:blipFill>
        <p:spPr>
          <a:xfrm>
            <a:off x="1990345" y="4981504"/>
            <a:ext cx="1562318" cy="1009791"/>
          </a:xfrm>
          <a:prstGeom prst="rect">
            <a:avLst/>
          </a:prstGeom>
        </p:spPr>
      </p:pic>
      <p:pic>
        <p:nvPicPr>
          <p:cNvPr id="13" name="Picture 12">
            <a:extLst>
              <a:ext uri="{FF2B5EF4-FFF2-40B4-BE49-F238E27FC236}">
                <a16:creationId xmlns:a16="http://schemas.microsoft.com/office/drawing/2014/main" id="{22588EAD-84CE-3807-3F8C-6ED93A40D6D0}"/>
              </a:ext>
            </a:extLst>
          </p:cNvPr>
          <p:cNvPicPr>
            <a:picLocks noChangeAspect="1"/>
          </p:cNvPicPr>
          <p:nvPr/>
        </p:nvPicPr>
        <p:blipFill>
          <a:blip r:embed="rId3"/>
          <a:stretch>
            <a:fillRect/>
          </a:stretch>
        </p:blipFill>
        <p:spPr>
          <a:xfrm>
            <a:off x="7772400" y="5703349"/>
            <a:ext cx="1562318" cy="1009791"/>
          </a:xfrm>
          <a:prstGeom prst="rect">
            <a:avLst/>
          </a:prstGeom>
        </p:spPr>
      </p:pic>
      <p:pic>
        <p:nvPicPr>
          <p:cNvPr id="14" name="Picture 13">
            <a:extLst>
              <a:ext uri="{FF2B5EF4-FFF2-40B4-BE49-F238E27FC236}">
                <a16:creationId xmlns:a16="http://schemas.microsoft.com/office/drawing/2014/main" id="{C42FA6B4-D0A8-6274-15B8-8A8B02E732C3}"/>
              </a:ext>
            </a:extLst>
          </p:cNvPr>
          <p:cNvPicPr>
            <a:picLocks noChangeAspect="1"/>
          </p:cNvPicPr>
          <p:nvPr/>
        </p:nvPicPr>
        <p:blipFill>
          <a:blip r:embed="rId3"/>
          <a:stretch>
            <a:fillRect/>
          </a:stretch>
        </p:blipFill>
        <p:spPr>
          <a:xfrm>
            <a:off x="5943600" y="3094792"/>
            <a:ext cx="1562318" cy="1009791"/>
          </a:xfrm>
          <a:prstGeom prst="rect">
            <a:avLst/>
          </a:prstGeom>
        </p:spPr>
      </p:pic>
      <p:pic>
        <p:nvPicPr>
          <p:cNvPr id="15" name="Picture 14">
            <a:extLst>
              <a:ext uri="{FF2B5EF4-FFF2-40B4-BE49-F238E27FC236}">
                <a16:creationId xmlns:a16="http://schemas.microsoft.com/office/drawing/2014/main" id="{A71EC96C-2D71-432E-4055-50ECAE9DD082}"/>
              </a:ext>
            </a:extLst>
          </p:cNvPr>
          <p:cNvPicPr>
            <a:picLocks noChangeAspect="1"/>
          </p:cNvPicPr>
          <p:nvPr/>
        </p:nvPicPr>
        <p:blipFill>
          <a:blip r:embed="rId3"/>
          <a:stretch>
            <a:fillRect/>
          </a:stretch>
        </p:blipFill>
        <p:spPr>
          <a:xfrm>
            <a:off x="3619717" y="5209056"/>
            <a:ext cx="1562318" cy="1009791"/>
          </a:xfrm>
          <a:prstGeom prst="rect">
            <a:avLst/>
          </a:prstGeom>
        </p:spPr>
      </p:pic>
      <p:pic>
        <p:nvPicPr>
          <p:cNvPr id="16" name="Picture 15">
            <a:extLst>
              <a:ext uri="{FF2B5EF4-FFF2-40B4-BE49-F238E27FC236}">
                <a16:creationId xmlns:a16="http://schemas.microsoft.com/office/drawing/2014/main" id="{FF505832-2017-A43F-0744-53B5C193AA0E}"/>
              </a:ext>
            </a:extLst>
          </p:cNvPr>
          <p:cNvPicPr>
            <a:picLocks noChangeAspect="1"/>
          </p:cNvPicPr>
          <p:nvPr/>
        </p:nvPicPr>
        <p:blipFill>
          <a:blip r:embed="rId3"/>
          <a:stretch>
            <a:fillRect/>
          </a:stretch>
        </p:blipFill>
        <p:spPr>
          <a:xfrm>
            <a:off x="9829800" y="3533704"/>
            <a:ext cx="1562318" cy="1009791"/>
          </a:xfrm>
          <a:prstGeom prst="rect">
            <a:avLst/>
          </a:prstGeom>
        </p:spPr>
      </p:pic>
      <p:sp>
        <p:nvSpPr>
          <p:cNvPr id="2" name="Title 1">
            <a:extLst>
              <a:ext uri="{FF2B5EF4-FFF2-40B4-BE49-F238E27FC236}">
                <a16:creationId xmlns:a16="http://schemas.microsoft.com/office/drawing/2014/main" id="{0AD663C8-3275-1BB3-3784-56601DE74192}"/>
              </a:ext>
            </a:extLst>
          </p:cNvPr>
          <p:cNvSpPr>
            <a:spLocks noGrp="1"/>
          </p:cNvSpPr>
          <p:nvPr>
            <p:ph type="title"/>
          </p:nvPr>
        </p:nvSpPr>
        <p:spPr/>
        <p:txBody>
          <a:bodyPr>
            <a:normAutofit fontScale="90000"/>
          </a:bodyPr>
          <a:lstStyle/>
          <a:p>
            <a:r>
              <a:rPr lang="en-US" b="1" dirty="0">
                <a:solidFill>
                  <a:schemeClr val="bg1"/>
                </a:solidFill>
                <a:latin typeface="+mn-lt"/>
              </a:rPr>
              <a:t>VI.	Another Key Component to 			God’s Common Grace Given to All</a:t>
            </a:r>
          </a:p>
        </p:txBody>
      </p:sp>
      <p:pic>
        <p:nvPicPr>
          <p:cNvPr id="3" name="Picture 2">
            <a:extLst>
              <a:ext uri="{FF2B5EF4-FFF2-40B4-BE49-F238E27FC236}">
                <a16:creationId xmlns:a16="http://schemas.microsoft.com/office/drawing/2014/main" id="{FC75C38D-CA09-E8A7-7F3E-AC98D8EBAABA}"/>
              </a:ext>
            </a:extLst>
          </p:cNvPr>
          <p:cNvPicPr>
            <a:picLocks noChangeAspect="1"/>
          </p:cNvPicPr>
          <p:nvPr/>
        </p:nvPicPr>
        <p:blipFill>
          <a:blip r:embed="rId3"/>
          <a:stretch>
            <a:fillRect/>
          </a:stretch>
        </p:blipFill>
        <p:spPr>
          <a:xfrm>
            <a:off x="274320" y="603504"/>
            <a:ext cx="1562318" cy="1009791"/>
          </a:xfrm>
          <a:prstGeom prst="rect">
            <a:avLst/>
          </a:prstGeom>
        </p:spPr>
      </p:pic>
      <p:sp>
        <p:nvSpPr>
          <p:cNvPr id="5" name="Equals 4">
            <a:extLst>
              <a:ext uri="{FF2B5EF4-FFF2-40B4-BE49-F238E27FC236}">
                <a16:creationId xmlns:a16="http://schemas.microsoft.com/office/drawing/2014/main" id="{C04E47BE-77D8-55F2-6212-FB5F79C38D07}"/>
              </a:ext>
            </a:extLst>
          </p:cNvPr>
          <p:cNvSpPr/>
          <p:nvPr/>
        </p:nvSpPr>
        <p:spPr bwMode="auto">
          <a:xfrm>
            <a:off x="1920240" y="713232"/>
            <a:ext cx="914400" cy="762000"/>
          </a:xfrm>
          <a:prstGeom prst="mathEqual">
            <a:avLst/>
          </a:prstGeom>
          <a:solidFill>
            <a:srgbClr val="FF0000"/>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10" name="TextBox 9">
            <a:extLst>
              <a:ext uri="{FF2B5EF4-FFF2-40B4-BE49-F238E27FC236}">
                <a16:creationId xmlns:a16="http://schemas.microsoft.com/office/drawing/2014/main" id="{F669CA51-6EEF-1925-45CA-76332C642BD1}"/>
              </a:ext>
            </a:extLst>
          </p:cNvPr>
          <p:cNvSpPr txBox="1"/>
          <p:nvPr/>
        </p:nvSpPr>
        <p:spPr>
          <a:xfrm>
            <a:off x="3026664" y="722376"/>
            <a:ext cx="10591800" cy="738664"/>
          </a:xfrm>
          <a:prstGeom prst="rect">
            <a:avLst/>
          </a:prstGeom>
          <a:noFill/>
        </p:spPr>
        <p:txBody>
          <a:bodyPr wrap="square" rtlCol="0">
            <a:spAutoFit/>
          </a:bodyPr>
          <a:lstStyle/>
          <a:p>
            <a:pPr fontAlgn="t">
              <a:spcBef>
                <a:spcPts val="600"/>
              </a:spcBef>
              <a:spcAft>
                <a:spcPts val="600"/>
              </a:spcAft>
              <a:tabLst>
                <a:tab pos="571500" algn="l"/>
              </a:tabLst>
            </a:pPr>
            <a:r>
              <a:rPr lang="en-US" sz="4200" b="1" dirty="0">
                <a:solidFill>
                  <a:srgbClr val="FF0000"/>
                </a:solidFill>
              </a:rPr>
              <a:t>God’s laws written on the hearts</a:t>
            </a:r>
          </a:p>
        </p:txBody>
      </p:sp>
      <p:sp>
        <p:nvSpPr>
          <p:cNvPr id="11" name="Rectangle 10">
            <a:extLst>
              <a:ext uri="{FF2B5EF4-FFF2-40B4-BE49-F238E27FC236}">
                <a16:creationId xmlns:a16="http://schemas.microsoft.com/office/drawing/2014/main" id="{A29E5383-1988-B9EF-D186-5F72180439C8}"/>
              </a:ext>
            </a:extLst>
          </p:cNvPr>
          <p:cNvSpPr/>
          <p:nvPr/>
        </p:nvSpPr>
        <p:spPr>
          <a:xfrm>
            <a:off x="5668639" y="154376"/>
            <a:ext cx="854721" cy="1862048"/>
          </a:xfrm>
          <a:prstGeom prst="rect">
            <a:avLst/>
          </a:prstGeom>
          <a:noFill/>
        </p:spPr>
        <p:txBody>
          <a:bodyPr wrap="none" lIns="91440" tIns="45720" rIns="91440" bIns="45720">
            <a:spAutoFit/>
          </a:bodyPr>
          <a:lstStyle/>
          <a:p>
            <a:pPr algn="ctr"/>
            <a:r>
              <a:rPr lang="en-US" sz="115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a:t>
            </a:r>
          </a:p>
        </p:txBody>
      </p:sp>
    </p:spTree>
    <p:extLst>
      <p:ext uri="{BB962C8B-B14F-4D97-AF65-F5344CB8AC3E}">
        <p14:creationId xmlns:p14="http://schemas.microsoft.com/office/powerpoint/2010/main" val="32482688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9" presetClass="entr" presetSubtype="0" fill="hold" nodeType="withEffect">
                                  <p:stCondLst>
                                    <p:cond delay="250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iterate type="lt">
                                    <p:tmPct val="0"/>
                                  </p:iterate>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6" presetClass="entr" presetSubtype="2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par>
                                <p:cTn id="25" presetID="16" presetClass="entr" presetSubtype="2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par>
                                <p:cTn id="28" presetID="16" presetClass="entr" presetSubtype="21"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par>
                                <p:cTn id="31" presetID="16" presetClass="entr" presetSubtype="21" fill="hold" grpId="0" nodeType="withEffect">
                                  <p:stCondLst>
                                    <p:cond delay="100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1000"/>
                                        <p:tgtEl>
                                          <p:spTgt spid="11"/>
                                        </p:tgtEl>
                                      </p:cBhvr>
                                    </p:animEffect>
                                  </p:childTnLst>
                                </p:cTn>
                              </p:par>
                              <p:par>
                                <p:cTn id="34" presetID="8" presetClass="emph" presetSubtype="0" fill="hold" nodeType="withEffect">
                                  <p:stCondLst>
                                    <p:cond delay="1000"/>
                                  </p:stCondLst>
                                  <p:childTnLst>
                                    <p:animRot by="-21600000">
                                      <p:cBhvr>
                                        <p:cTn id="35" dur="2250" fill="hold"/>
                                        <p:tgtEl>
                                          <p:spTgt spid="15"/>
                                        </p:tgtEl>
                                        <p:attrNameLst>
                                          <p:attrName>r</p:attrName>
                                        </p:attrNameLst>
                                      </p:cBhvr>
                                    </p:animRot>
                                  </p:childTnLst>
                                </p:cTn>
                              </p:par>
                              <p:par>
                                <p:cTn id="36" presetID="8" presetClass="emph" presetSubtype="0" fill="hold" nodeType="withEffect">
                                  <p:stCondLst>
                                    <p:cond delay="1000"/>
                                  </p:stCondLst>
                                  <p:childTnLst>
                                    <p:animRot by="21600000">
                                      <p:cBhvr>
                                        <p:cTn id="37" dur="2250" fill="hold"/>
                                        <p:tgtEl>
                                          <p:spTgt spid="12"/>
                                        </p:tgtEl>
                                        <p:attrNameLst>
                                          <p:attrName>r</p:attrName>
                                        </p:attrNameLst>
                                      </p:cBhvr>
                                    </p:animRot>
                                  </p:childTnLst>
                                </p:cTn>
                              </p:par>
                              <p:par>
                                <p:cTn id="38" presetID="8" presetClass="emph" presetSubtype="0" fill="hold" nodeType="withEffect">
                                  <p:stCondLst>
                                    <p:cond delay="1000"/>
                                  </p:stCondLst>
                                  <p:childTnLst>
                                    <p:animRot by="-21600000">
                                      <p:cBhvr>
                                        <p:cTn id="39" dur="2250" fill="hold"/>
                                        <p:tgtEl>
                                          <p:spTgt spid="14"/>
                                        </p:tgtEl>
                                        <p:attrNameLst>
                                          <p:attrName>r</p:attrName>
                                        </p:attrNameLst>
                                      </p:cBhvr>
                                    </p:animRot>
                                  </p:childTnLst>
                                </p:cTn>
                              </p:par>
                              <p:par>
                                <p:cTn id="40" presetID="8" presetClass="emph" presetSubtype="0" fill="hold" nodeType="withEffect">
                                  <p:stCondLst>
                                    <p:cond delay="1000"/>
                                  </p:stCondLst>
                                  <p:childTnLst>
                                    <p:animRot by="21600000">
                                      <p:cBhvr>
                                        <p:cTn id="41" dur="2250" fill="hold"/>
                                        <p:tgtEl>
                                          <p:spTgt spid="13"/>
                                        </p:tgtEl>
                                        <p:attrNameLst>
                                          <p:attrName>r</p:attrName>
                                        </p:attrNameLst>
                                      </p:cBhvr>
                                    </p:animRot>
                                  </p:childTnLst>
                                </p:cTn>
                              </p:par>
                              <p:par>
                                <p:cTn id="42" presetID="8" presetClass="emph" presetSubtype="0" fill="hold" nodeType="withEffect">
                                  <p:stCondLst>
                                    <p:cond delay="1000"/>
                                  </p:stCondLst>
                                  <p:childTnLst>
                                    <p:animRot by="-21600000">
                                      <p:cBhvr>
                                        <p:cTn id="43" dur="2250" fill="hold"/>
                                        <p:tgtEl>
                                          <p:spTgt spid="16"/>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inVertical)">
                                      <p:cBhvr>
                                        <p:cTn id="48" dur="500"/>
                                        <p:tgtEl>
                                          <p:spTgt spid="3"/>
                                        </p:tgtEl>
                                      </p:cBhvr>
                                    </p:animEffect>
                                  </p:childTnLst>
                                </p:cTn>
                              </p:par>
                              <p:par>
                                <p:cTn id="49" presetID="16" presetClass="entr" presetSubtype="21" fill="hold" grpId="0" nodeType="withEffect">
                                  <p:stCondLst>
                                    <p:cond delay="750"/>
                                  </p:stCondLst>
                                  <p:childTnLst>
                                    <p:set>
                                      <p:cBhvr>
                                        <p:cTn id="50" dur="1" fill="hold">
                                          <p:stCondLst>
                                            <p:cond delay="0"/>
                                          </p:stCondLst>
                                        </p:cTn>
                                        <p:tgtEl>
                                          <p:spTgt spid="5"/>
                                        </p:tgtEl>
                                        <p:attrNameLst>
                                          <p:attrName>style.visibility</p:attrName>
                                        </p:attrNameLst>
                                      </p:cBhvr>
                                      <p:to>
                                        <p:strVal val="visible"/>
                                      </p:to>
                                    </p:set>
                                    <p:animEffect transition="in" filter="barn(inVertical)">
                                      <p:cBhvr>
                                        <p:cTn id="51" dur="500"/>
                                        <p:tgtEl>
                                          <p:spTgt spid="5"/>
                                        </p:tgtEl>
                                      </p:cBhvr>
                                    </p:animEffect>
                                  </p:childTnLst>
                                </p:cTn>
                              </p:par>
                              <p:par>
                                <p:cTn id="52" presetID="10" presetClass="entr" presetSubtype="0" fill="hold" nodeType="withEffect">
                                  <p:stCondLst>
                                    <p:cond delay="1000"/>
                                  </p:stCondLst>
                                  <p:iterate type="lt">
                                    <p:tmPct val="12000"/>
                                  </p:iterate>
                                  <p:childTnLst>
                                    <p:set>
                                      <p:cBhvr>
                                        <p:cTn id="53" dur="1" fill="hold">
                                          <p:stCondLst>
                                            <p:cond delay="0"/>
                                          </p:stCondLst>
                                        </p:cTn>
                                        <p:tgtEl>
                                          <p:spTgt spid="10">
                                            <p:txEl>
                                              <p:pRg st="0" end="0"/>
                                            </p:txEl>
                                          </p:spTgt>
                                        </p:tgtEl>
                                        <p:attrNameLst>
                                          <p:attrName>style.visibility</p:attrName>
                                        </p:attrNameLst>
                                      </p:cBhvr>
                                      <p:to>
                                        <p:strVal val="visible"/>
                                      </p:to>
                                    </p:set>
                                    <p:animEffect transition="in" filter="fade">
                                      <p:cBhvr>
                                        <p:cTn id="54" dur="500"/>
                                        <p:tgtEl>
                                          <p:spTgt spid="10">
                                            <p:txEl>
                                              <p:pRg st="0" end="0"/>
                                            </p:txEl>
                                          </p:spTgt>
                                        </p:tgtEl>
                                      </p:cBhvr>
                                    </p:animEffect>
                                  </p:childTnLst>
                                </p:cTn>
                              </p:par>
                              <p:par>
                                <p:cTn id="55" presetID="31" presetClass="exit" presetSubtype="0" fill="hold" grpId="1" nodeType="withEffect">
                                  <p:stCondLst>
                                    <p:cond delay="1500"/>
                                  </p:stCondLst>
                                  <p:childTnLst>
                                    <p:anim calcmode="lin" valueType="num">
                                      <p:cBhvr>
                                        <p:cTn id="56" dur="1000"/>
                                        <p:tgtEl>
                                          <p:spTgt spid="11"/>
                                        </p:tgtEl>
                                        <p:attrNameLst>
                                          <p:attrName>ppt_w</p:attrName>
                                        </p:attrNameLst>
                                      </p:cBhvr>
                                      <p:tavLst>
                                        <p:tav tm="0">
                                          <p:val>
                                            <p:strVal val="ppt_w"/>
                                          </p:val>
                                        </p:tav>
                                        <p:tav tm="100000">
                                          <p:val>
                                            <p:fltVal val="0"/>
                                          </p:val>
                                        </p:tav>
                                      </p:tavLst>
                                    </p:anim>
                                    <p:anim calcmode="lin" valueType="num">
                                      <p:cBhvr>
                                        <p:cTn id="57" dur="1000"/>
                                        <p:tgtEl>
                                          <p:spTgt spid="11"/>
                                        </p:tgtEl>
                                        <p:attrNameLst>
                                          <p:attrName>ppt_h</p:attrName>
                                        </p:attrNameLst>
                                      </p:cBhvr>
                                      <p:tavLst>
                                        <p:tav tm="0">
                                          <p:val>
                                            <p:strVal val="ppt_h"/>
                                          </p:val>
                                        </p:tav>
                                        <p:tav tm="100000">
                                          <p:val>
                                            <p:fltVal val="0"/>
                                          </p:val>
                                        </p:tav>
                                      </p:tavLst>
                                    </p:anim>
                                    <p:anim calcmode="lin" valueType="num">
                                      <p:cBhvr>
                                        <p:cTn id="58" dur="1000"/>
                                        <p:tgtEl>
                                          <p:spTgt spid="11"/>
                                        </p:tgtEl>
                                        <p:attrNameLst>
                                          <p:attrName>style.rotation</p:attrName>
                                        </p:attrNameLst>
                                      </p:cBhvr>
                                      <p:tavLst>
                                        <p:tav tm="0">
                                          <p:val>
                                            <p:fltVal val="0"/>
                                          </p:val>
                                        </p:tav>
                                        <p:tav tm="100000">
                                          <p:val>
                                            <p:fltVal val="90"/>
                                          </p:val>
                                        </p:tav>
                                      </p:tavLst>
                                    </p:anim>
                                    <p:animEffect transition="out" filter="fade">
                                      <p:cBhvr>
                                        <p:cTn id="59" dur="1000"/>
                                        <p:tgtEl>
                                          <p:spTgt spid="11"/>
                                        </p:tgtEl>
                                      </p:cBhvr>
                                    </p:animEffect>
                                    <p:set>
                                      <p:cBhvr>
                                        <p:cTn id="60"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11" grpId="0"/>
      <p:bldP spid="1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2BCE6-11A8-3987-E31A-E9BF1EE82617}"/>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56E2315-37C2-2E8E-9D1F-B342AF6991BD}"/>
              </a:ext>
            </a:extLst>
          </p:cNvPr>
          <p:cNvSpPr/>
          <p:nvPr/>
        </p:nvSpPr>
        <p:spPr bwMode="auto">
          <a:xfrm>
            <a:off x="-838200" y="-26554"/>
            <a:ext cx="14249400" cy="8077200"/>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4" name="Picture 3">
            <a:extLst>
              <a:ext uri="{FF2B5EF4-FFF2-40B4-BE49-F238E27FC236}">
                <a16:creationId xmlns:a16="http://schemas.microsoft.com/office/drawing/2014/main" id="{7C26F702-0A40-3A94-2C25-B39122D3B891}"/>
              </a:ext>
            </a:extLst>
          </p:cNvPr>
          <p:cNvPicPr>
            <a:picLocks noChangeAspect="1"/>
          </p:cNvPicPr>
          <p:nvPr/>
        </p:nvPicPr>
        <p:blipFill>
          <a:blip r:embed="rId2"/>
          <a:stretch>
            <a:fillRect/>
          </a:stretch>
        </p:blipFill>
        <p:spPr>
          <a:xfrm>
            <a:off x="0" y="1371600"/>
            <a:ext cx="12115800" cy="5334000"/>
          </a:xfrm>
          <a:prstGeom prst="rect">
            <a:avLst/>
          </a:prstGeom>
        </p:spPr>
      </p:pic>
      <p:pic>
        <p:nvPicPr>
          <p:cNvPr id="12" name="Picture 11">
            <a:extLst>
              <a:ext uri="{FF2B5EF4-FFF2-40B4-BE49-F238E27FC236}">
                <a16:creationId xmlns:a16="http://schemas.microsoft.com/office/drawing/2014/main" id="{14512A45-3057-EDB8-99EF-2B97703831DE}"/>
              </a:ext>
            </a:extLst>
          </p:cNvPr>
          <p:cNvPicPr>
            <a:picLocks noChangeAspect="1"/>
          </p:cNvPicPr>
          <p:nvPr/>
        </p:nvPicPr>
        <p:blipFill>
          <a:blip r:embed="rId3"/>
          <a:stretch>
            <a:fillRect/>
          </a:stretch>
        </p:blipFill>
        <p:spPr>
          <a:xfrm>
            <a:off x="1990345" y="4981504"/>
            <a:ext cx="1562318" cy="1009791"/>
          </a:xfrm>
          <a:prstGeom prst="rect">
            <a:avLst/>
          </a:prstGeom>
        </p:spPr>
      </p:pic>
      <p:pic>
        <p:nvPicPr>
          <p:cNvPr id="13" name="Picture 12">
            <a:extLst>
              <a:ext uri="{FF2B5EF4-FFF2-40B4-BE49-F238E27FC236}">
                <a16:creationId xmlns:a16="http://schemas.microsoft.com/office/drawing/2014/main" id="{4F7169A0-35FB-070C-8131-A99B13B241CC}"/>
              </a:ext>
            </a:extLst>
          </p:cNvPr>
          <p:cNvPicPr>
            <a:picLocks noChangeAspect="1"/>
          </p:cNvPicPr>
          <p:nvPr/>
        </p:nvPicPr>
        <p:blipFill>
          <a:blip r:embed="rId3"/>
          <a:stretch>
            <a:fillRect/>
          </a:stretch>
        </p:blipFill>
        <p:spPr>
          <a:xfrm>
            <a:off x="7772400" y="5703349"/>
            <a:ext cx="1562318" cy="1009791"/>
          </a:xfrm>
          <a:prstGeom prst="rect">
            <a:avLst/>
          </a:prstGeom>
        </p:spPr>
      </p:pic>
      <p:pic>
        <p:nvPicPr>
          <p:cNvPr id="14" name="Picture 13">
            <a:extLst>
              <a:ext uri="{FF2B5EF4-FFF2-40B4-BE49-F238E27FC236}">
                <a16:creationId xmlns:a16="http://schemas.microsoft.com/office/drawing/2014/main" id="{A6B45ABC-F7B2-48DB-451A-0D1F47955B2A}"/>
              </a:ext>
            </a:extLst>
          </p:cNvPr>
          <p:cNvPicPr>
            <a:picLocks noChangeAspect="1"/>
          </p:cNvPicPr>
          <p:nvPr/>
        </p:nvPicPr>
        <p:blipFill>
          <a:blip r:embed="rId3"/>
          <a:stretch>
            <a:fillRect/>
          </a:stretch>
        </p:blipFill>
        <p:spPr>
          <a:xfrm>
            <a:off x="5943600" y="3094792"/>
            <a:ext cx="1562318" cy="1009791"/>
          </a:xfrm>
          <a:prstGeom prst="rect">
            <a:avLst/>
          </a:prstGeom>
        </p:spPr>
      </p:pic>
      <p:pic>
        <p:nvPicPr>
          <p:cNvPr id="15" name="Picture 14">
            <a:extLst>
              <a:ext uri="{FF2B5EF4-FFF2-40B4-BE49-F238E27FC236}">
                <a16:creationId xmlns:a16="http://schemas.microsoft.com/office/drawing/2014/main" id="{4D19C47B-0DED-CAD4-AC3D-39B13C6191C2}"/>
              </a:ext>
            </a:extLst>
          </p:cNvPr>
          <p:cNvPicPr>
            <a:picLocks noChangeAspect="1"/>
          </p:cNvPicPr>
          <p:nvPr/>
        </p:nvPicPr>
        <p:blipFill>
          <a:blip r:embed="rId3"/>
          <a:stretch>
            <a:fillRect/>
          </a:stretch>
        </p:blipFill>
        <p:spPr>
          <a:xfrm>
            <a:off x="3619717" y="5209056"/>
            <a:ext cx="1562318" cy="1009791"/>
          </a:xfrm>
          <a:prstGeom prst="rect">
            <a:avLst/>
          </a:prstGeom>
        </p:spPr>
      </p:pic>
      <p:pic>
        <p:nvPicPr>
          <p:cNvPr id="16" name="Picture 15">
            <a:extLst>
              <a:ext uri="{FF2B5EF4-FFF2-40B4-BE49-F238E27FC236}">
                <a16:creationId xmlns:a16="http://schemas.microsoft.com/office/drawing/2014/main" id="{4E296F76-E30C-43C3-3077-159533B864BE}"/>
              </a:ext>
            </a:extLst>
          </p:cNvPr>
          <p:cNvPicPr>
            <a:picLocks noChangeAspect="1"/>
          </p:cNvPicPr>
          <p:nvPr/>
        </p:nvPicPr>
        <p:blipFill>
          <a:blip r:embed="rId3"/>
          <a:stretch>
            <a:fillRect/>
          </a:stretch>
        </p:blipFill>
        <p:spPr>
          <a:xfrm>
            <a:off x="9829800" y="3533704"/>
            <a:ext cx="1562318" cy="1009791"/>
          </a:xfrm>
          <a:prstGeom prst="rect">
            <a:avLst/>
          </a:prstGeom>
        </p:spPr>
      </p:pic>
      <p:sp>
        <p:nvSpPr>
          <p:cNvPr id="9" name="Rectangle 8">
            <a:extLst>
              <a:ext uri="{FF2B5EF4-FFF2-40B4-BE49-F238E27FC236}">
                <a16:creationId xmlns:a16="http://schemas.microsoft.com/office/drawing/2014/main" id="{61C6D529-B3F2-E0E9-173D-65D7A7B0C19C}"/>
              </a:ext>
            </a:extLst>
          </p:cNvPr>
          <p:cNvSpPr/>
          <p:nvPr/>
        </p:nvSpPr>
        <p:spPr bwMode="auto">
          <a:xfrm>
            <a:off x="-359127" y="1478722"/>
            <a:ext cx="13106400" cy="6212242"/>
          </a:xfrm>
          <a:prstGeom prst="rect">
            <a:avLst/>
          </a:prstGeom>
          <a:solidFill>
            <a:srgbClr val="0D0D0D">
              <a:alpha val="94902"/>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10" name="TextBox 9">
            <a:extLst>
              <a:ext uri="{FF2B5EF4-FFF2-40B4-BE49-F238E27FC236}">
                <a16:creationId xmlns:a16="http://schemas.microsoft.com/office/drawing/2014/main" id="{4682F16A-C810-F9A5-5923-73ACC7A5BB5B}"/>
              </a:ext>
            </a:extLst>
          </p:cNvPr>
          <p:cNvSpPr txBox="1"/>
          <p:nvPr/>
        </p:nvSpPr>
        <p:spPr>
          <a:xfrm>
            <a:off x="3026664" y="722376"/>
            <a:ext cx="10881360" cy="738664"/>
          </a:xfrm>
          <a:prstGeom prst="rect">
            <a:avLst/>
          </a:prstGeom>
          <a:noFill/>
        </p:spPr>
        <p:txBody>
          <a:bodyPr wrap="square" rtlCol="0">
            <a:spAutoFit/>
          </a:bodyPr>
          <a:lstStyle/>
          <a:p>
            <a:pPr fontAlgn="t">
              <a:spcBef>
                <a:spcPts val="600"/>
              </a:spcBef>
              <a:spcAft>
                <a:spcPts val="600"/>
              </a:spcAft>
              <a:tabLst>
                <a:tab pos="571500" algn="l"/>
              </a:tabLst>
            </a:pPr>
            <a:r>
              <a:rPr lang="en-US" sz="4200" b="1" dirty="0">
                <a:solidFill>
                  <a:srgbClr val="FF0000"/>
                </a:solidFill>
              </a:rPr>
              <a:t>God’s laws written on the hearts</a:t>
            </a:r>
          </a:p>
        </p:txBody>
      </p:sp>
      <p:sp>
        <p:nvSpPr>
          <p:cNvPr id="5" name="Equals 4">
            <a:extLst>
              <a:ext uri="{FF2B5EF4-FFF2-40B4-BE49-F238E27FC236}">
                <a16:creationId xmlns:a16="http://schemas.microsoft.com/office/drawing/2014/main" id="{38B81152-C80F-33EF-C7A8-2866F96ED226}"/>
              </a:ext>
            </a:extLst>
          </p:cNvPr>
          <p:cNvSpPr/>
          <p:nvPr/>
        </p:nvSpPr>
        <p:spPr bwMode="auto">
          <a:xfrm>
            <a:off x="1920240" y="716722"/>
            <a:ext cx="914400" cy="762000"/>
          </a:xfrm>
          <a:prstGeom prst="mathEqual">
            <a:avLst/>
          </a:prstGeom>
          <a:solidFill>
            <a:srgbClr val="FF0000"/>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17" name="Arrow: Striped Right 16">
            <a:extLst>
              <a:ext uri="{FF2B5EF4-FFF2-40B4-BE49-F238E27FC236}">
                <a16:creationId xmlns:a16="http://schemas.microsoft.com/office/drawing/2014/main" id="{CCA70C31-E2D9-EB89-F890-C08CC72E66E5}"/>
              </a:ext>
            </a:extLst>
          </p:cNvPr>
          <p:cNvSpPr/>
          <p:nvPr/>
        </p:nvSpPr>
        <p:spPr bwMode="auto">
          <a:xfrm rot="5400000">
            <a:off x="5988318" y="1035321"/>
            <a:ext cx="1129762" cy="1981200"/>
          </a:xfrm>
          <a:prstGeom prst="stripedRightArrow">
            <a:avLst/>
          </a:prstGeom>
          <a:solidFill>
            <a:srgbClr val="FF0000"/>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19" name="TextBox 18">
            <a:extLst>
              <a:ext uri="{FF2B5EF4-FFF2-40B4-BE49-F238E27FC236}">
                <a16:creationId xmlns:a16="http://schemas.microsoft.com/office/drawing/2014/main" id="{44C034E4-D61F-5001-0BCF-CBEB8FC51099}"/>
              </a:ext>
            </a:extLst>
          </p:cNvPr>
          <p:cNvSpPr txBox="1"/>
          <p:nvPr/>
        </p:nvSpPr>
        <p:spPr>
          <a:xfrm>
            <a:off x="5962541" y="1630335"/>
            <a:ext cx="1181316" cy="760786"/>
          </a:xfrm>
          <a:prstGeom prst="rect">
            <a:avLst/>
          </a:prstGeom>
          <a:noFill/>
        </p:spPr>
        <p:txBody>
          <a:bodyPr wrap="square" rtlCol="0">
            <a:spAutoFit/>
          </a:bodyPr>
          <a:lstStyle/>
          <a:p>
            <a:pPr algn="ctr" fontAlgn="t">
              <a:lnSpc>
                <a:spcPct val="85000"/>
              </a:lnSpc>
              <a:spcBef>
                <a:spcPts val="600"/>
              </a:spcBef>
              <a:spcAft>
                <a:spcPts val="600"/>
              </a:spcAft>
              <a:tabLst>
                <a:tab pos="571500" algn="l"/>
              </a:tabLst>
            </a:pPr>
            <a:r>
              <a:rPr lang="en-US" sz="2500" b="1" dirty="0">
                <a:solidFill>
                  <a:schemeClr val="bg1"/>
                </a:solidFill>
              </a:rPr>
              <a:t>Rom. 2:14-5</a:t>
            </a:r>
            <a:endParaRPr lang="en-US" sz="2500" b="1" dirty="0"/>
          </a:p>
        </p:txBody>
      </p:sp>
      <p:pic>
        <p:nvPicPr>
          <p:cNvPr id="20" name="Picture 19">
            <a:extLst>
              <a:ext uri="{FF2B5EF4-FFF2-40B4-BE49-F238E27FC236}">
                <a16:creationId xmlns:a16="http://schemas.microsoft.com/office/drawing/2014/main" id="{1E4EED8C-EF42-4172-02CD-E561ADA44F7C}"/>
              </a:ext>
            </a:extLst>
          </p:cNvPr>
          <p:cNvPicPr>
            <a:picLocks noChangeAspect="1"/>
          </p:cNvPicPr>
          <p:nvPr/>
        </p:nvPicPr>
        <p:blipFill>
          <a:blip r:embed="rId2"/>
          <a:stretch>
            <a:fillRect/>
          </a:stretch>
        </p:blipFill>
        <p:spPr>
          <a:xfrm>
            <a:off x="102044" y="3081528"/>
            <a:ext cx="7772398" cy="3911311"/>
          </a:xfrm>
          <a:prstGeom prst="rect">
            <a:avLst/>
          </a:prstGeom>
        </p:spPr>
      </p:pic>
      <p:sp>
        <p:nvSpPr>
          <p:cNvPr id="21" name="Callout: Bent Line with Border and Accent Bar 20">
            <a:extLst>
              <a:ext uri="{FF2B5EF4-FFF2-40B4-BE49-F238E27FC236}">
                <a16:creationId xmlns:a16="http://schemas.microsoft.com/office/drawing/2014/main" id="{4EA3D0FE-4EB1-17D4-57B0-461728BCBDB6}"/>
              </a:ext>
            </a:extLst>
          </p:cNvPr>
          <p:cNvSpPr/>
          <p:nvPr/>
        </p:nvSpPr>
        <p:spPr bwMode="auto">
          <a:xfrm>
            <a:off x="381000" y="3547872"/>
            <a:ext cx="7391399" cy="3209313"/>
          </a:xfrm>
          <a:custGeom>
            <a:avLst/>
            <a:gdLst>
              <a:gd name="connsiteX0" fmla="*/ 0 w 7391399"/>
              <a:gd name="connsiteY0" fmla="*/ 0 h 3209313"/>
              <a:gd name="connsiteX1" fmla="*/ 450203 w 7391399"/>
              <a:gd name="connsiteY1" fmla="*/ 0 h 3209313"/>
              <a:gd name="connsiteX2" fmla="*/ 1048235 w 7391399"/>
              <a:gd name="connsiteY2" fmla="*/ 0 h 3209313"/>
              <a:gd name="connsiteX3" fmla="*/ 1646266 w 7391399"/>
              <a:gd name="connsiteY3" fmla="*/ 0 h 3209313"/>
              <a:gd name="connsiteX4" fmla="*/ 2466039 w 7391399"/>
              <a:gd name="connsiteY4" fmla="*/ 0 h 3209313"/>
              <a:gd name="connsiteX5" fmla="*/ 3211899 w 7391399"/>
              <a:gd name="connsiteY5" fmla="*/ 0 h 3209313"/>
              <a:gd name="connsiteX6" fmla="*/ 3883844 w 7391399"/>
              <a:gd name="connsiteY6" fmla="*/ 0 h 3209313"/>
              <a:gd name="connsiteX7" fmla="*/ 4334048 w 7391399"/>
              <a:gd name="connsiteY7" fmla="*/ 0 h 3209313"/>
              <a:gd name="connsiteX8" fmla="*/ 4932079 w 7391399"/>
              <a:gd name="connsiteY8" fmla="*/ 0 h 3209313"/>
              <a:gd name="connsiteX9" fmla="*/ 5751852 w 7391399"/>
              <a:gd name="connsiteY9" fmla="*/ 0 h 3209313"/>
              <a:gd name="connsiteX10" fmla="*/ 6349884 w 7391399"/>
              <a:gd name="connsiteY10" fmla="*/ 0 h 3209313"/>
              <a:gd name="connsiteX11" fmla="*/ 7391399 w 7391399"/>
              <a:gd name="connsiteY11" fmla="*/ 0 h 3209313"/>
              <a:gd name="connsiteX12" fmla="*/ 7391399 w 7391399"/>
              <a:gd name="connsiteY12" fmla="*/ 706049 h 3209313"/>
              <a:gd name="connsiteX13" fmla="*/ 7391399 w 7391399"/>
              <a:gd name="connsiteY13" fmla="*/ 1251632 h 3209313"/>
              <a:gd name="connsiteX14" fmla="*/ 7391399 w 7391399"/>
              <a:gd name="connsiteY14" fmla="*/ 1861402 h 3209313"/>
              <a:gd name="connsiteX15" fmla="*/ 7391399 w 7391399"/>
              <a:gd name="connsiteY15" fmla="*/ 2406985 h 3209313"/>
              <a:gd name="connsiteX16" fmla="*/ 7391399 w 7391399"/>
              <a:gd name="connsiteY16" fmla="*/ 3209313 h 3209313"/>
              <a:gd name="connsiteX17" fmla="*/ 6867282 w 7391399"/>
              <a:gd name="connsiteY17" fmla="*/ 3209313 h 3209313"/>
              <a:gd name="connsiteX18" fmla="*/ 6121422 w 7391399"/>
              <a:gd name="connsiteY18" fmla="*/ 3209313 h 3209313"/>
              <a:gd name="connsiteX19" fmla="*/ 5301649 w 7391399"/>
              <a:gd name="connsiteY19" fmla="*/ 3209313 h 3209313"/>
              <a:gd name="connsiteX20" fmla="*/ 4555790 w 7391399"/>
              <a:gd name="connsiteY20" fmla="*/ 3209313 h 3209313"/>
              <a:gd name="connsiteX21" fmla="*/ 4031672 w 7391399"/>
              <a:gd name="connsiteY21" fmla="*/ 3209313 h 3209313"/>
              <a:gd name="connsiteX22" fmla="*/ 3507555 w 7391399"/>
              <a:gd name="connsiteY22" fmla="*/ 3209313 h 3209313"/>
              <a:gd name="connsiteX23" fmla="*/ 2835609 w 7391399"/>
              <a:gd name="connsiteY23" fmla="*/ 3209313 h 3209313"/>
              <a:gd name="connsiteX24" fmla="*/ 2015836 w 7391399"/>
              <a:gd name="connsiteY24" fmla="*/ 3209313 h 3209313"/>
              <a:gd name="connsiteX25" fmla="*/ 1491719 w 7391399"/>
              <a:gd name="connsiteY25" fmla="*/ 3209313 h 3209313"/>
              <a:gd name="connsiteX26" fmla="*/ 967601 w 7391399"/>
              <a:gd name="connsiteY26" fmla="*/ 3209313 h 3209313"/>
              <a:gd name="connsiteX27" fmla="*/ 0 w 7391399"/>
              <a:gd name="connsiteY27" fmla="*/ 3209313 h 3209313"/>
              <a:gd name="connsiteX28" fmla="*/ 0 w 7391399"/>
              <a:gd name="connsiteY28" fmla="*/ 2503264 h 3209313"/>
              <a:gd name="connsiteX29" fmla="*/ 0 w 7391399"/>
              <a:gd name="connsiteY29" fmla="*/ 1861402 h 3209313"/>
              <a:gd name="connsiteX30" fmla="*/ 0 w 7391399"/>
              <a:gd name="connsiteY30" fmla="*/ 1315818 h 3209313"/>
              <a:gd name="connsiteX31" fmla="*/ 0 w 7391399"/>
              <a:gd name="connsiteY31" fmla="*/ 609769 h 3209313"/>
              <a:gd name="connsiteX32" fmla="*/ 0 w 7391399"/>
              <a:gd name="connsiteY32" fmla="*/ 0 h 3209313"/>
              <a:gd name="connsiteX0" fmla="*/ -200750 w 7391399"/>
              <a:gd name="connsiteY0" fmla="*/ 0 h 3209313"/>
              <a:gd name="connsiteX1" fmla="*/ -200750 w 7391399"/>
              <a:gd name="connsiteY1" fmla="*/ 673956 h 3209313"/>
              <a:gd name="connsiteX2" fmla="*/ -200750 w 7391399"/>
              <a:gd name="connsiteY2" fmla="*/ 1380005 h 3209313"/>
              <a:gd name="connsiteX3" fmla="*/ -200750 w 7391399"/>
              <a:gd name="connsiteY3" fmla="*/ 2053960 h 3209313"/>
              <a:gd name="connsiteX4" fmla="*/ -200750 w 7391399"/>
              <a:gd name="connsiteY4" fmla="*/ 3209313 h 3209313"/>
              <a:gd name="connsiteX5" fmla="*/ -200750 w 7391399"/>
              <a:gd name="connsiteY5" fmla="*/ 2503264 h 3209313"/>
              <a:gd name="connsiteX6" fmla="*/ -200750 w 7391399"/>
              <a:gd name="connsiteY6" fmla="*/ 1957681 h 3209313"/>
              <a:gd name="connsiteX7" fmla="*/ -200750 w 7391399"/>
              <a:gd name="connsiteY7" fmla="*/ 1283725 h 3209313"/>
              <a:gd name="connsiteX8" fmla="*/ -200750 w 7391399"/>
              <a:gd name="connsiteY8" fmla="*/ 609769 h 3209313"/>
              <a:gd name="connsiteX9" fmla="*/ -200750 w 7391399"/>
              <a:gd name="connsiteY9" fmla="*/ 0 h 3209313"/>
              <a:gd name="connsiteX0" fmla="*/ -200750 w 7391399"/>
              <a:gd name="connsiteY0" fmla="*/ 501070 h 3209313"/>
              <a:gd name="connsiteX1" fmla="*/ 233564 w 7391399"/>
              <a:gd name="connsiteY1" fmla="*/ 309224 h 3209313"/>
              <a:gd name="connsiteX2" fmla="*/ 708175 w 7391399"/>
              <a:gd name="connsiteY2" fmla="*/ 99578 h 3209313"/>
              <a:gd name="connsiteX3" fmla="*/ 1142489 w 7391399"/>
              <a:gd name="connsiteY3" fmla="*/ -92268 h 3209313"/>
              <a:gd name="connsiteX4" fmla="*/ 1740044 w 7391399"/>
              <a:gd name="connsiteY4" fmla="*/ -99331 h 3209313"/>
              <a:gd name="connsiteX5" fmla="*/ 2320195 w 7391399"/>
              <a:gd name="connsiteY5" fmla="*/ -106188 h 3209313"/>
              <a:gd name="connsiteX6" fmla="*/ 2882941 w 7391399"/>
              <a:gd name="connsiteY6" fmla="*/ -112839 h 320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91399" h="3209313" extrusionOk="0">
                <a:moveTo>
                  <a:pt x="0" y="0"/>
                </a:moveTo>
                <a:cubicBezTo>
                  <a:pt x="103518" y="-13311"/>
                  <a:pt x="316023" y="-21090"/>
                  <a:pt x="450203" y="0"/>
                </a:cubicBezTo>
                <a:cubicBezTo>
                  <a:pt x="584383" y="21090"/>
                  <a:pt x="818451" y="-28888"/>
                  <a:pt x="1048235" y="0"/>
                </a:cubicBezTo>
                <a:cubicBezTo>
                  <a:pt x="1278019" y="28888"/>
                  <a:pt x="1394627" y="-15675"/>
                  <a:pt x="1646266" y="0"/>
                </a:cubicBezTo>
                <a:cubicBezTo>
                  <a:pt x="1897905" y="15675"/>
                  <a:pt x="2063279" y="8750"/>
                  <a:pt x="2466039" y="0"/>
                </a:cubicBezTo>
                <a:cubicBezTo>
                  <a:pt x="2868799" y="-8750"/>
                  <a:pt x="2882239" y="10790"/>
                  <a:pt x="3211899" y="0"/>
                </a:cubicBezTo>
                <a:cubicBezTo>
                  <a:pt x="3541559" y="-10790"/>
                  <a:pt x="3737484" y="7444"/>
                  <a:pt x="3883844" y="0"/>
                </a:cubicBezTo>
                <a:cubicBezTo>
                  <a:pt x="4030205" y="-7444"/>
                  <a:pt x="4228060" y="11045"/>
                  <a:pt x="4334048" y="0"/>
                </a:cubicBezTo>
                <a:cubicBezTo>
                  <a:pt x="4440036" y="-11045"/>
                  <a:pt x="4689011" y="13636"/>
                  <a:pt x="4932079" y="0"/>
                </a:cubicBezTo>
                <a:cubicBezTo>
                  <a:pt x="5175147" y="-13636"/>
                  <a:pt x="5522598" y="-23206"/>
                  <a:pt x="5751852" y="0"/>
                </a:cubicBezTo>
                <a:cubicBezTo>
                  <a:pt x="5981106" y="23206"/>
                  <a:pt x="6186785" y="7184"/>
                  <a:pt x="6349884" y="0"/>
                </a:cubicBezTo>
                <a:cubicBezTo>
                  <a:pt x="6512983" y="-7184"/>
                  <a:pt x="7177724" y="23593"/>
                  <a:pt x="7391399" y="0"/>
                </a:cubicBezTo>
                <a:cubicBezTo>
                  <a:pt x="7368510" y="236349"/>
                  <a:pt x="7388178" y="427304"/>
                  <a:pt x="7391399" y="706049"/>
                </a:cubicBezTo>
                <a:cubicBezTo>
                  <a:pt x="7394620" y="984794"/>
                  <a:pt x="7415763" y="1016214"/>
                  <a:pt x="7391399" y="1251632"/>
                </a:cubicBezTo>
                <a:cubicBezTo>
                  <a:pt x="7367035" y="1487050"/>
                  <a:pt x="7391866" y="1657272"/>
                  <a:pt x="7391399" y="1861402"/>
                </a:cubicBezTo>
                <a:cubicBezTo>
                  <a:pt x="7390933" y="2065532"/>
                  <a:pt x="7404056" y="2246367"/>
                  <a:pt x="7391399" y="2406985"/>
                </a:cubicBezTo>
                <a:cubicBezTo>
                  <a:pt x="7378742" y="2567603"/>
                  <a:pt x="7427900" y="2921023"/>
                  <a:pt x="7391399" y="3209313"/>
                </a:cubicBezTo>
                <a:cubicBezTo>
                  <a:pt x="7255114" y="3188829"/>
                  <a:pt x="7128014" y="3220681"/>
                  <a:pt x="6867282" y="3209313"/>
                </a:cubicBezTo>
                <a:cubicBezTo>
                  <a:pt x="6606550" y="3197945"/>
                  <a:pt x="6430343" y="3193161"/>
                  <a:pt x="6121422" y="3209313"/>
                </a:cubicBezTo>
                <a:cubicBezTo>
                  <a:pt x="5812501" y="3225465"/>
                  <a:pt x="5506475" y="3176242"/>
                  <a:pt x="5301649" y="3209313"/>
                </a:cubicBezTo>
                <a:cubicBezTo>
                  <a:pt x="5096823" y="3242384"/>
                  <a:pt x="4911473" y="3182673"/>
                  <a:pt x="4555790" y="3209313"/>
                </a:cubicBezTo>
                <a:cubicBezTo>
                  <a:pt x="4200107" y="3235953"/>
                  <a:pt x="4259601" y="3200342"/>
                  <a:pt x="4031672" y="3209313"/>
                </a:cubicBezTo>
                <a:cubicBezTo>
                  <a:pt x="3803743" y="3218284"/>
                  <a:pt x="3755321" y="3226512"/>
                  <a:pt x="3507555" y="3209313"/>
                </a:cubicBezTo>
                <a:cubicBezTo>
                  <a:pt x="3259789" y="3192114"/>
                  <a:pt x="2999648" y="3198226"/>
                  <a:pt x="2835609" y="3209313"/>
                </a:cubicBezTo>
                <a:cubicBezTo>
                  <a:pt x="2671570" y="3220400"/>
                  <a:pt x="2349054" y="3222478"/>
                  <a:pt x="2015836" y="3209313"/>
                </a:cubicBezTo>
                <a:cubicBezTo>
                  <a:pt x="1682618" y="3196148"/>
                  <a:pt x="1633213" y="3229671"/>
                  <a:pt x="1491719" y="3209313"/>
                </a:cubicBezTo>
                <a:cubicBezTo>
                  <a:pt x="1350225" y="3188955"/>
                  <a:pt x="1196477" y="3205743"/>
                  <a:pt x="967601" y="3209313"/>
                </a:cubicBezTo>
                <a:cubicBezTo>
                  <a:pt x="738725" y="3212883"/>
                  <a:pt x="377204" y="3228250"/>
                  <a:pt x="0" y="3209313"/>
                </a:cubicBezTo>
                <a:cubicBezTo>
                  <a:pt x="-29410" y="2866817"/>
                  <a:pt x="-23146" y="2692096"/>
                  <a:pt x="0" y="2503264"/>
                </a:cubicBezTo>
                <a:cubicBezTo>
                  <a:pt x="23146" y="2314432"/>
                  <a:pt x="-25584" y="2127586"/>
                  <a:pt x="0" y="1861402"/>
                </a:cubicBezTo>
                <a:cubicBezTo>
                  <a:pt x="25584" y="1595218"/>
                  <a:pt x="-8966" y="1426391"/>
                  <a:pt x="0" y="1315818"/>
                </a:cubicBezTo>
                <a:cubicBezTo>
                  <a:pt x="8966" y="1205245"/>
                  <a:pt x="-14310" y="950187"/>
                  <a:pt x="0" y="609769"/>
                </a:cubicBezTo>
                <a:cubicBezTo>
                  <a:pt x="14310" y="269351"/>
                  <a:pt x="-18139" y="210841"/>
                  <a:pt x="0" y="0"/>
                </a:cubicBezTo>
                <a:close/>
              </a:path>
              <a:path w="7391399" h="3209313" fill="none" extrusionOk="0">
                <a:moveTo>
                  <a:pt x="-200750" y="0"/>
                </a:moveTo>
                <a:cubicBezTo>
                  <a:pt x="-207180" y="300817"/>
                  <a:pt x="-210983" y="533340"/>
                  <a:pt x="-200750" y="673956"/>
                </a:cubicBezTo>
                <a:cubicBezTo>
                  <a:pt x="-190517" y="814572"/>
                  <a:pt x="-169611" y="1137817"/>
                  <a:pt x="-200750" y="1380005"/>
                </a:cubicBezTo>
                <a:cubicBezTo>
                  <a:pt x="-231889" y="1622193"/>
                  <a:pt x="-208494" y="1766658"/>
                  <a:pt x="-200750" y="2053960"/>
                </a:cubicBezTo>
                <a:cubicBezTo>
                  <a:pt x="-193006" y="2341262"/>
                  <a:pt x="-206255" y="2913822"/>
                  <a:pt x="-200750" y="3209313"/>
                </a:cubicBezTo>
                <a:cubicBezTo>
                  <a:pt x="-214959" y="2999834"/>
                  <a:pt x="-183222" y="2783039"/>
                  <a:pt x="-200750" y="2503264"/>
                </a:cubicBezTo>
                <a:cubicBezTo>
                  <a:pt x="-218278" y="2223489"/>
                  <a:pt x="-200698" y="2090776"/>
                  <a:pt x="-200750" y="1957681"/>
                </a:cubicBezTo>
                <a:cubicBezTo>
                  <a:pt x="-200802" y="1824586"/>
                  <a:pt x="-196563" y="1545596"/>
                  <a:pt x="-200750" y="1283725"/>
                </a:cubicBezTo>
                <a:cubicBezTo>
                  <a:pt x="-204937" y="1021854"/>
                  <a:pt x="-175678" y="778135"/>
                  <a:pt x="-200750" y="609769"/>
                </a:cubicBezTo>
                <a:cubicBezTo>
                  <a:pt x="-225822" y="441403"/>
                  <a:pt x="-213656" y="225849"/>
                  <a:pt x="-200750" y="0"/>
                </a:cubicBezTo>
                <a:close/>
              </a:path>
              <a:path w="7391399" h="3209313" fill="none" extrusionOk="0">
                <a:moveTo>
                  <a:pt x="-200750" y="501070"/>
                </a:moveTo>
                <a:cubicBezTo>
                  <a:pt x="-69531" y="423175"/>
                  <a:pt x="137848" y="333684"/>
                  <a:pt x="233564" y="309224"/>
                </a:cubicBezTo>
                <a:cubicBezTo>
                  <a:pt x="329280" y="284764"/>
                  <a:pt x="588818" y="171965"/>
                  <a:pt x="708175" y="99578"/>
                </a:cubicBezTo>
                <a:cubicBezTo>
                  <a:pt x="827532" y="27191"/>
                  <a:pt x="1047834" y="-42670"/>
                  <a:pt x="1142489" y="-92268"/>
                </a:cubicBezTo>
                <a:cubicBezTo>
                  <a:pt x="1315709" y="-104613"/>
                  <a:pt x="1575802" y="-108334"/>
                  <a:pt x="1740044" y="-99331"/>
                </a:cubicBezTo>
                <a:cubicBezTo>
                  <a:pt x="1904286" y="-90328"/>
                  <a:pt x="2124104" y="-98652"/>
                  <a:pt x="2320195" y="-106188"/>
                </a:cubicBezTo>
                <a:cubicBezTo>
                  <a:pt x="2516286" y="-113724"/>
                  <a:pt x="2621919" y="-134288"/>
                  <a:pt x="2882941" y="-112839"/>
                </a:cubicBezTo>
              </a:path>
            </a:pathLst>
          </a:custGeom>
          <a:noFill/>
          <a:ln w="38100">
            <a:solidFill>
              <a:srgbClr val="FF0000"/>
            </a:solidFill>
            <a:miter lim="800000"/>
            <a:headEnd/>
            <a:tailEnd/>
            <a:extLst>
              <a:ext uri="{C807C97D-BFC1-408E-A445-0C87EB9F89A2}">
                <ask:lineSketchStyleProps xmlns:ask="http://schemas.microsoft.com/office/drawing/2018/sketchyshapes" sd="170433769">
                  <a:prstGeom prst="accentBorderCallout2">
                    <a:avLst>
                      <a:gd name="adj1" fmla="val 15613"/>
                      <a:gd name="adj2" fmla="val -2716"/>
                      <a:gd name="adj3" fmla="val -2875"/>
                      <a:gd name="adj4" fmla="val 15457"/>
                      <a:gd name="adj5" fmla="val -3516"/>
                      <a:gd name="adj6" fmla="val 39004"/>
                    </a:avLst>
                  </a:prstGeom>
                  <ask:type>
                    <ask:lineSketchFreehand/>
                  </ask:type>
                </ask:lineSketchStyleProps>
              </a:ext>
            </a:extLst>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cxnSp>
        <p:nvCxnSpPr>
          <p:cNvPr id="23" name="Straight Arrow Connector 22">
            <a:extLst>
              <a:ext uri="{FF2B5EF4-FFF2-40B4-BE49-F238E27FC236}">
                <a16:creationId xmlns:a16="http://schemas.microsoft.com/office/drawing/2014/main" id="{579B60DC-2CE1-52A8-9F13-F5F1EB5CD162}"/>
              </a:ext>
            </a:extLst>
          </p:cNvPr>
          <p:cNvCxnSpPr>
            <a:cxnSpLocks/>
          </p:cNvCxnSpPr>
          <p:nvPr/>
        </p:nvCxnSpPr>
        <p:spPr>
          <a:xfrm flipV="1">
            <a:off x="3276600" y="2971800"/>
            <a:ext cx="0" cy="48283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3" name="Picture 32" descr="A person holding a stone with white writing&#10;&#10;AI-generated content may be incorrect.">
            <a:extLst>
              <a:ext uri="{FF2B5EF4-FFF2-40B4-BE49-F238E27FC236}">
                <a16:creationId xmlns:a16="http://schemas.microsoft.com/office/drawing/2014/main" id="{614F9007-033A-9E08-C7A7-7AEA6B80BC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5128" y="3749040"/>
            <a:ext cx="2481187" cy="3008061"/>
          </a:xfrm>
          <a:custGeom>
            <a:avLst/>
            <a:gdLst>
              <a:gd name="connsiteX0" fmla="*/ 0 w 2481187"/>
              <a:gd name="connsiteY0" fmla="*/ 0 h 3008061"/>
              <a:gd name="connsiteX1" fmla="*/ 413531 w 2481187"/>
              <a:gd name="connsiteY1" fmla="*/ 0 h 3008061"/>
              <a:gd name="connsiteX2" fmla="*/ 520801 w 2481187"/>
              <a:gd name="connsiteY2" fmla="*/ -664902 h 3008061"/>
              <a:gd name="connsiteX3" fmla="*/ 772184 w 2481187"/>
              <a:gd name="connsiteY3" fmla="*/ -339100 h 3008061"/>
              <a:gd name="connsiteX4" fmla="*/ 1033828 w 2481187"/>
              <a:gd name="connsiteY4" fmla="*/ 0 h 3008061"/>
              <a:gd name="connsiteX5" fmla="*/ 1545228 w 2481187"/>
              <a:gd name="connsiteY5" fmla="*/ 0 h 3008061"/>
              <a:gd name="connsiteX6" fmla="*/ 2056628 w 2481187"/>
              <a:gd name="connsiteY6" fmla="*/ 0 h 3008061"/>
              <a:gd name="connsiteX7" fmla="*/ 2481187 w 2481187"/>
              <a:gd name="connsiteY7" fmla="*/ 0 h 3008061"/>
              <a:gd name="connsiteX8" fmla="*/ 2481187 w 2481187"/>
              <a:gd name="connsiteY8" fmla="*/ 501344 h 3008061"/>
              <a:gd name="connsiteX9" fmla="*/ 2481187 w 2481187"/>
              <a:gd name="connsiteY9" fmla="*/ 501344 h 3008061"/>
              <a:gd name="connsiteX10" fmla="*/ 2481187 w 2481187"/>
              <a:gd name="connsiteY10" fmla="*/ 877352 h 3008061"/>
              <a:gd name="connsiteX11" fmla="*/ 2481187 w 2481187"/>
              <a:gd name="connsiteY11" fmla="*/ 1253359 h 3008061"/>
              <a:gd name="connsiteX12" fmla="*/ 2481187 w 2481187"/>
              <a:gd name="connsiteY12" fmla="*/ 1855807 h 3008061"/>
              <a:gd name="connsiteX13" fmla="*/ 2481187 w 2481187"/>
              <a:gd name="connsiteY13" fmla="*/ 2475801 h 3008061"/>
              <a:gd name="connsiteX14" fmla="*/ 2481187 w 2481187"/>
              <a:gd name="connsiteY14" fmla="*/ 3008061 h 3008061"/>
              <a:gd name="connsiteX15" fmla="*/ 2013208 w 2481187"/>
              <a:gd name="connsiteY15" fmla="*/ 3008061 h 3008061"/>
              <a:gd name="connsiteX16" fmla="*/ 1559702 w 2481187"/>
              <a:gd name="connsiteY16" fmla="*/ 3008061 h 3008061"/>
              <a:gd name="connsiteX17" fmla="*/ 1033828 w 2481187"/>
              <a:gd name="connsiteY17" fmla="*/ 3008061 h 3008061"/>
              <a:gd name="connsiteX18" fmla="*/ 413531 w 2481187"/>
              <a:gd name="connsiteY18" fmla="*/ 3008061 h 3008061"/>
              <a:gd name="connsiteX19" fmla="*/ 413531 w 2481187"/>
              <a:gd name="connsiteY19" fmla="*/ 3008061 h 3008061"/>
              <a:gd name="connsiteX20" fmla="*/ 0 w 2481187"/>
              <a:gd name="connsiteY20" fmla="*/ 3008061 h 3008061"/>
              <a:gd name="connsiteX21" fmla="*/ 0 w 2481187"/>
              <a:gd name="connsiteY21" fmla="*/ 2440707 h 3008061"/>
              <a:gd name="connsiteX22" fmla="*/ 0 w 2481187"/>
              <a:gd name="connsiteY22" fmla="*/ 1820713 h 3008061"/>
              <a:gd name="connsiteX23" fmla="*/ 0 w 2481187"/>
              <a:gd name="connsiteY23" fmla="*/ 1253359 h 3008061"/>
              <a:gd name="connsiteX24" fmla="*/ 0 w 2481187"/>
              <a:gd name="connsiteY24" fmla="*/ 869831 h 3008061"/>
              <a:gd name="connsiteX25" fmla="*/ 0 w 2481187"/>
              <a:gd name="connsiteY25" fmla="*/ 501344 h 3008061"/>
              <a:gd name="connsiteX26" fmla="*/ 0 w 2481187"/>
              <a:gd name="connsiteY26" fmla="*/ 501344 h 3008061"/>
              <a:gd name="connsiteX27" fmla="*/ 0 w 2481187"/>
              <a:gd name="connsiteY27" fmla="*/ 0 h 300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81187" h="3008061" fill="none" extrusionOk="0">
                <a:moveTo>
                  <a:pt x="0" y="0"/>
                </a:moveTo>
                <a:cubicBezTo>
                  <a:pt x="195761" y="-9114"/>
                  <a:pt x="238559" y="4437"/>
                  <a:pt x="413531" y="0"/>
                </a:cubicBezTo>
                <a:cubicBezTo>
                  <a:pt x="435501" y="-223893"/>
                  <a:pt x="503357" y="-508594"/>
                  <a:pt x="520801" y="-664902"/>
                </a:cubicBezTo>
                <a:cubicBezTo>
                  <a:pt x="590123" y="-590480"/>
                  <a:pt x="686213" y="-425048"/>
                  <a:pt x="772184" y="-339100"/>
                </a:cubicBezTo>
                <a:cubicBezTo>
                  <a:pt x="858155" y="-253152"/>
                  <a:pt x="984770" y="-75775"/>
                  <a:pt x="1033828" y="0"/>
                </a:cubicBezTo>
                <a:cubicBezTo>
                  <a:pt x="1277069" y="-3391"/>
                  <a:pt x="1314573" y="7949"/>
                  <a:pt x="1545228" y="0"/>
                </a:cubicBezTo>
                <a:cubicBezTo>
                  <a:pt x="1775883" y="-7949"/>
                  <a:pt x="1917618" y="-6011"/>
                  <a:pt x="2056628" y="0"/>
                </a:cubicBezTo>
                <a:cubicBezTo>
                  <a:pt x="2195638" y="6011"/>
                  <a:pt x="2361645" y="17288"/>
                  <a:pt x="2481187" y="0"/>
                </a:cubicBezTo>
                <a:cubicBezTo>
                  <a:pt x="2486032" y="116386"/>
                  <a:pt x="2468495" y="385006"/>
                  <a:pt x="2481187" y="501344"/>
                </a:cubicBezTo>
                <a:lnTo>
                  <a:pt x="2481187" y="501344"/>
                </a:lnTo>
                <a:cubicBezTo>
                  <a:pt x="2473242" y="641702"/>
                  <a:pt x="2494395" y="774678"/>
                  <a:pt x="2481187" y="877352"/>
                </a:cubicBezTo>
                <a:cubicBezTo>
                  <a:pt x="2467979" y="980026"/>
                  <a:pt x="2480849" y="1127472"/>
                  <a:pt x="2481187" y="1253359"/>
                </a:cubicBezTo>
                <a:cubicBezTo>
                  <a:pt x="2479618" y="1499472"/>
                  <a:pt x="2453705" y="1557909"/>
                  <a:pt x="2481187" y="1855807"/>
                </a:cubicBezTo>
                <a:cubicBezTo>
                  <a:pt x="2508669" y="2153705"/>
                  <a:pt x="2474272" y="2179749"/>
                  <a:pt x="2481187" y="2475801"/>
                </a:cubicBezTo>
                <a:cubicBezTo>
                  <a:pt x="2488102" y="2771853"/>
                  <a:pt x="2503807" y="2801003"/>
                  <a:pt x="2481187" y="3008061"/>
                </a:cubicBezTo>
                <a:cubicBezTo>
                  <a:pt x="2300948" y="3004046"/>
                  <a:pt x="2243579" y="2986186"/>
                  <a:pt x="2013208" y="3008061"/>
                </a:cubicBezTo>
                <a:cubicBezTo>
                  <a:pt x="1782837" y="3029936"/>
                  <a:pt x="1703280" y="3001584"/>
                  <a:pt x="1559702" y="3008061"/>
                </a:cubicBezTo>
                <a:cubicBezTo>
                  <a:pt x="1416124" y="3014538"/>
                  <a:pt x="1235401" y="3004485"/>
                  <a:pt x="1033828" y="3008061"/>
                </a:cubicBezTo>
                <a:cubicBezTo>
                  <a:pt x="730445" y="3023642"/>
                  <a:pt x="683212" y="3008441"/>
                  <a:pt x="413531" y="3008061"/>
                </a:cubicBezTo>
                <a:lnTo>
                  <a:pt x="413531" y="3008061"/>
                </a:lnTo>
                <a:cubicBezTo>
                  <a:pt x="253588" y="2997013"/>
                  <a:pt x="124178" y="3014344"/>
                  <a:pt x="0" y="3008061"/>
                </a:cubicBezTo>
                <a:cubicBezTo>
                  <a:pt x="-18490" y="2850927"/>
                  <a:pt x="9473" y="2600142"/>
                  <a:pt x="0" y="2440707"/>
                </a:cubicBezTo>
                <a:cubicBezTo>
                  <a:pt x="-9473" y="2281272"/>
                  <a:pt x="11693" y="2100893"/>
                  <a:pt x="0" y="1820713"/>
                </a:cubicBezTo>
                <a:cubicBezTo>
                  <a:pt x="-11693" y="1540533"/>
                  <a:pt x="-4459" y="1501548"/>
                  <a:pt x="0" y="1253359"/>
                </a:cubicBezTo>
                <a:cubicBezTo>
                  <a:pt x="-8628" y="1144466"/>
                  <a:pt x="17591" y="948422"/>
                  <a:pt x="0" y="869831"/>
                </a:cubicBezTo>
                <a:cubicBezTo>
                  <a:pt x="-17591" y="791240"/>
                  <a:pt x="-16785" y="640994"/>
                  <a:pt x="0" y="501344"/>
                </a:cubicBezTo>
                <a:lnTo>
                  <a:pt x="0" y="501344"/>
                </a:lnTo>
                <a:cubicBezTo>
                  <a:pt x="-11986" y="327357"/>
                  <a:pt x="-8133" y="210403"/>
                  <a:pt x="0" y="0"/>
                </a:cubicBezTo>
                <a:close/>
              </a:path>
              <a:path w="2481187" h="3008061" stroke="0" extrusionOk="0">
                <a:moveTo>
                  <a:pt x="0" y="0"/>
                </a:moveTo>
                <a:cubicBezTo>
                  <a:pt x="179168" y="11072"/>
                  <a:pt x="328269" y="-665"/>
                  <a:pt x="413531" y="0"/>
                </a:cubicBezTo>
                <a:cubicBezTo>
                  <a:pt x="460092" y="-199003"/>
                  <a:pt x="469324" y="-353444"/>
                  <a:pt x="520801" y="-664902"/>
                </a:cubicBezTo>
                <a:cubicBezTo>
                  <a:pt x="580181" y="-581739"/>
                  <a:pt x="668076" y="-453074"/>
                  <a:pt x="772184" y="-339100"/>
                </a:cubicBezTo>
                <a:cubicBezTo>
                  <a:pt x="876292" y="-225126"/>
                  <a:pt x="965564" y="-103715"/>
                  <a:pt x="1033828" y="0"/>
                </a:cubicBezTo>
                <a:cubicBezTo>
                  <a:pt x="1199465" y="-21428"/>
                  <a:pt x="1311123" y="18886"/>
                  <a:pt x="1530755" y="0"/>
                </a:cubicBezTo>
                <a:cubicBezTo>
                  <a:pt x="1750387" y="-18886"/>
                  <a:pt x="1897843" y="4883"/>
                  <a:pt x="2027681" y="0"/>
                </a:cubicBezTo>
                <a:cubicBezTo>
                  <a:pt x="2157519" y="-4883"/>
                  <a:pt x="2282157" y="-21497"/>
                  <a:pt x="2481187" y="0"/>
                </a:cubicBezTo>
                <a:cubicBezTo>
                  <a:pt x="2493795" y="128541"/>
                  <a:pt x="2456371" y="372330"/>
                  <a:pt x="2481187" y="501344"/>
                </a:cubicBezTo>
                <a:lnTo>
                  <a:pt x="2481187" y="501344"/>
                </a:lnTo>
                <a:cubicBezTo>
                  <a:pt x="2462148" y="670229"/>
                  <a:pt x="2483271" y="761453"/>
                  <a:pt x="2481187" y="884872"/>
                </a:cubicBezTo>
                <a:cubicBezTo>
                  <a:pt x="2479103" y="1008291"/>
                  <a:pt x="2490010" y="1078417"/>
                  <a:pt x="2481187" y="1253359"/>
                </a:cubicBezTo>
                <a:cubicBezTo>
                  <a:pt x="2497463" y="1486564"/>
                  <a:pt x="2468221" y="1737246"/>
                  <a:pt x="2481187" y="1873354"/>
                </a:cubicBezTo>
                <a:cubicBezTo>
                  <a:pt x="2494153" y="2009463"/>
                  <a:pt x="2464723" y="2331696"/>
                  <a:pt x="2481187" y="2458254"/>
                </a:cubicBezTo>
                <a:cubicBezTo>
                  <a:pt x="2497651" y="2584812"/>
                  <a:pt x="2505840" y="2778721"/>
                  <a:pt x="2481187" y="3008061"/>
                </a:cubicBezTo>
                <a:cubicBezTo>
                  <a:pt x="2313945" y="2997045"/>
                  <a:pt x="2154117" y="3003811"/>
                  <a:pt x="2042155" y="3008061"/>
                </a:cubicBezTo>
                <a:cubicBezTo>
                  <a:pt x="1930193" y="3012311"/>
                  <a:pt x="1700082" y="3020549"/>
                  <a:pt x="1603123" y="3008061"/>
                </a:cubicBezTo>
                <a:cubicBezTo>
                  <a:pt x="1506164" y="2995573"/>
                  <a:pt x="1274530" y="3006355"/>
                  <a:pt x="1033828" y="3008061"/>
                </a:cubicBezTo>
                <a:cubicBezTo>
                  <a:pt x="869991" y="3021341"/>
                  <a:pt x="567862" y="3026859"/>
                  <a:pt x="413531" y="3008061"/>
                </a:cubicBezTo>
                <a:lnTo>
                  <a:pt x="413531" y="3008061"/>
                </a:lnTo>
                <a:cubicBezTo>
                  <a:pt x="224761" y="3018114"/>
                  <a:pt x="85265" y="3008278"/>
                  <a:pt x="0" y="3008061"/>
                </a:cubicBezTo>
                <a:cubicBezTo>
                  <a:pt x="-1982" y="2831494"/>
                  <a:pt x="7976" y="2698760"/>
                  <a:pt x="0" y="2423160"/>
                </a:cubicBezTo>
                <a:cubicBezTo>
                  <a:pt x="-7976" y="2147560"/>
                  <a:pt x="484" y="1998653"/>
                  <a:pt x="0" y="1820713"/>
                </a:cubicBezTo>
                <a:cubicBezTo>
                  <a:pt x="-484" y="1642773"/>
                  <a:pt x="22551" y="1515259"/>
                  <a:pt x="0" y="1253359"/>
                </a:cubicBezTo>
                <a:cubicBezTo>
                  <a:pt x="-9744" y="1093373"/>
                  <a:pt x="4536" y="945940"/>
                  <a:pt x="0" y="862311"/>
                </a:cubicBezTo>
                <a:cubicBezTo>
                  <a:pt x="-4536" y="778682"/>
                  <a:pt x="3240" y="672748"/>
                  <a:pt x="0" y="501344"/>
                </a:cubicBezTo>
                <a:lnTo>
                  <a:pt x="0" y="501344"/>
                </a:lnTo>
                <a:cubicBezTo>
                  <a:pt x="16702" y="274710"/>
                  <a:pt x="630" y="222630"/>
                  <a:pt x="0" y="0"/>
                </a:cubicBezTo>
                <a:close/>
              </a:path>
            </a:pathLst>
          </a:custGeom>
          <a:ln w="38100">
            <a:solidFill>
              <a:srgbClr val="FF0000"/>
            </a:solidFill>
            <a:extLst>
              <a:ext uri="{C807C97D-BFC1-408E-A445-0C87EB9F89A2}">
                <ask:lineSketchStyleProps xmlns:ask="http://schemas.microsoft.com/office/drawing/2018/sketchyshapes" sd="1085466117">
                  <a:prstGeom prst="wedgeRectCallout">
                    <a:avLst>
                      <a:gd name="adj1" fmla="val -29010"/>
                      <a:gd name="adj2" fmla="val -72104"/>
                    </a:avLst>
                  </a:prstGeom>
                  <ask:type>
                    <ask:lineSketchFreehand/>
                  </ask:type>
                </ask:lineSketchStyleProps>
              </a:ext>
            </a:extLst>
          </a:ln>
        </p:spPr>
      </p:pic>
      <p:sp>
        <p:nvSpPr>
          <p:cNvPr id="18" name="TextBox 17">
            <a:extLst>
              <a:ext uri="{FF2B5EF4-FFF2-40B4-BE49-F238E27FC236}">
                <a16:creationId xmlns:a16="http://schemas.microsoft.com/office/drawing/2014/main" id="{47C01EFE-F6B4-E490-ABE1-BD7489DF43B8}"/>
              </a:ext>
            </a:extLst>
          </p:cNvPr>
          <p:cNvSpPr txBox="1"/>
          <p:nvPr/>
        </p:nvSpPr>
        <p:spPr>
          <a:xfrm>
            <a:off x="228600" y="2377440"/>
            <a:ext cx="13014820" cy="4328877"/>
          </a:xfrm>
          <a:prstGeom prst="rect">
            <a:avLst/>
          </a:prstGeom>
          <a:noFill/>
        </p:spPr>
        <p:txBody>
          <a:bodyPr wrap="square" rtlCol="0">
            <a:spAutoFit/>
          </a:bodyPr>
          <a:lstStyle/>
          <a:p>
            <a:pPr eaLnBrk="0" hangingPunct="0">
              <a:lnSpc>
                <a:spcPct val="114000"/>
              </a:lnSpc>
              <a:tabLst>
                <a:tab pos="509588" algn="l"/>
              </a:tabLst>
            </a:pPr>
            <a:r>
              <a:rPr lang="en-US" sz="4000" dirty="0">
                <a:solidFill>
                  <a:schemeClr val="bg1"/>
                </a:solidFill>
              </a:rPr>
              <a:t>“When </a:t>
            </a:r>
            <a:r>
              <a:rPr lang="en-US" sz="4000" b="1" dirty="0">
                <a:solidFill>
                  <a:srgbClr val="FF0000"/>
                </a:solidFill>
              </a:rPr>
              <a:t>GENTILES</a:t>
            </a:r>
            <a:r>
              <a:rPr lang="en-US" sz="4000" dirty="0">
                <a:solidFill>
                  <a:schemeClr val="bg1"/>
                </a:solidFill>
              </a:rPr>
              <a:t>, who do not have </a:t>
            </a:r>
            <a:r>
              <a:rPr lang="en-US" sz="4000" b="1" dirty="0">
                <a:solidFill>
                  <a:srgbClr val="FF0000"/>
                </a:solidFill>
              </a:rPr>
              <a:t>THE LAW</a:t>
            </a:r>
            <a:r>
              <a:rPr lang="en-US" sz="4000" dirty="0">
                <a:solidFill>
                  <a:schemeClr val="bg1"/>
                </a:solidFill>
              </a:rPr>
              <a:t>, 	</a:t>
            </a:r>
          </a:p>
          <a:p>
            <a:pPr eaLnBrk="0" hangingPunct="0">
              <a:lnSpc>
                <a:spcPct val="114000"/>
              </a:lnSpc>
              <a:tabLst>
                <a:tab pos="509588" algn="l"/>
              </a:tabLst>
            </a:pPr>
            <a:r>
              <a:rPr lang="en-US" sz="4000" dirty="0">
                <a:solidFill>
                  <a:schemeClr val="bg1"/>
                </a:solidFill>
              </a:rPr>
              <a:t>do by nature things required by the law</a:t>
            </a:r>
            <a:r>
              <a:rPr lang="en-US" sz="3200" dirty="0">
                <a:solidFill>
                  <a:schemeClr val="bg1"/>
                </a:solidFill>
              </a:rPr>
              <a:t>,</a:t>
            </a:r>
            <a:r>
              <a:rPr lang="en-US" sz="4000" dirty="0">
                <a:solidFill>
                  <a:schemeClr val="bg1"/>
                </a:solidFill>
              </a:rPr>
              <a:t> they’re a law           for themselves, even though they don’t have the law,             since they show that </a:t>
            </a:r>
            <a:r>
              <a:rPr lang="en-US" sz="4000" b="1" dirty="0">
                <a:solidFill>
                  <a:schemeClr val="bg1"/>
                </a:solidFill>
                <a:effectLst>
                  <a:outerShdw blurRad="38100" dist="38100" dir="2700000" algn="tl">
                    <a:srgbClr val="000000">
                      <a:alpha val="43137"/>
                    </a:srgbClr>
                  </a:outerShdw>
                </a:effectLst>
                <a:highlight>
                  <a:srgbClr val="FF0000"/>
                </a:highlight>
              </a:rPr>
              <a:t>THE REQUIREMENTS OF</a:t>
            </a:r>
            <a:r>
              <a:rPr lang="en-US" sz="4000" b="1" dirty="0">
                <a:solidFill>
                  <a:schemeClr val="bg1"/>
                </a:solidFill>
                <a:effectLst>
                  <a:outerShdw blurRad="38100" dist="38100" dir="2700000" algn="tl">
                    <a:srgbClr val="000000">
                      <a:alpha val="43137"/>
                    </a:srgbClr>
                  </a:outerShdw>
                </a:effectLst>
              </a:rPr>
              <a:t>                     </a:t>
            </a:r>
            <a:r>
              <a:rPr lang="en-US" sz="4000" b="1" dirty="0">
                <a:solidFill>
                  <a:schemeClr val="bg1"/>
                </a:solidFill>
                <a:effectLst>
                  <a:outerShdw blurRad="38100" dist="38100" dir="2700000" algn="tl">
                    <a:srgbClr val="000000">
                      <a:alpha val="43137"/>
                    </a:srgbClr>
                  </a:outerShdw>
                </a:effectLst>
                <a:highlight>
                  <a:srgbClr val="FF0000"/>
                </a:highlight>
              </a:rPr>
              <a:t>THE LAW ARE WRITTEN ON THEIR HEARTS</a:t>
            </a:r>
            <a:r>
              <a:rPr lang="en-US" sz="4000" dirty="0">
                <a:solidFill>
                  <a:schemeClr val="bg1"/>
                </a:solidFill>
              </a:rPr>
              <a:t>, 	</a:t>
            </a:r>
            <a:r>
              <a:rPr lang="en-US" sz="3200" dirty="0">
                <a:solidFill>
                  <a:schemeClr val="bg1"/>
                </a:solidFill>
              </a:rPr>
              <a:t>                        </a:t>
            </a:r>
            <a:r>
              <a:rPr lang="en-US" sz="4000" b="1" dirty="0">
                <a:solidFill>
                  <a:schemeClr val="bg1"/>
                </a:solidFill>
                <a:highlight>
                  <a:srgbClr val="FF0000"/>
                </a:highlight>
              </a:rPr>
              <a:t>THEIR CONSCIENCES</a:t>
            </a:r>
            <a:r>
              <a:rPr lang="en-US" sz="4000" b="1" dirty="0">
                <a:solidFill>
                  <a:schemeClr val="bg1"/>
                </a:solidFill>
              </a:rPr>
              <a:t> </a:t>
            </a:r>
            <a:r>
              <a:rPr lang="en-US" sz="4400" dirty="0">
                <a:solidFill>
                  <a:schemeClr val="bg1"/>
                </a:solidFill>
              </a:rPr>
              <a:t>also bearing witness …”</a:t>
            </a:r>
            <a:endParaRPr lang="en-US" sz="1400" dirty="0"/>
          </a:p>
        </p:txBody>
      </p:sp>
      <p:sp>
        <p:nvSpPr>
          <p:cNvPr id="34" name="Rectangle 33">
            <a:extLst>
              <a:ext uri="{FF2B5EF4-FFF2-40B4-BE49-F238E27FC236}">
                <a16:creationId xmlns:a16="http://schemas.microsoft.com/office/drawing/2014/main" id="{B62BD799-B7C2-3D38-360D-C36128761342}"/>
              </a:ext>
            </a:extLst>
          </p:cNvPr>
          <p:cNvSpPr/>
          <p:nvPr/>
        </p:nvSpPr>
        <p:spPr bwMode="auto">
          <a:xfrm>
            <a:off x="-694944" y="-283464"/>
            <a:ext cx="14336921" cy="4786043"/>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35" name="Rectangle 34">
            <a:extLst>
              <a:ext uri="{FF2B5EF4-FFF2-40B4-BE49-F238E27FC236}">
                <a16:creationId xmlns:a16="http://schemas.microsoft.com/office/drawing/2014/main" id="{C54A256A-20C7-2DC7-7874-1AE2DB2BFD6A}"/>
              </a:ext>
            </a:extLst>
          </p:cNvPr>
          <p:cNvSpPr/>
          <p:nvPr/>
        </p:nvSpPr>
        <p:spPr bwMode="auto">
          <a:xfrm>
            <a:off x="266803" y="4144321"/>
            <a:ext cx="4625454" cy="1092438"/>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36" name="Picture 35">
            <a:extLst>
              <a:ext uri="{FF2B5EF4-FFF2-40B4-BE49-F238E27FC236}">
                <a16:creationId xmlns:a16="http://schemas.microsoft.com/office/drawing/2014/main" id="{AD3A71FA-E839-946A-7FDA-7C4C5CE373BC}"/>
              </a:ext>
            </a:extLst>
          </p:cNvPr>
          <p:cNvPicPr>
            <a:picLocks noChangeAspect="1"/>
          </p:cNvPicPr>
          <p:nvPr/>
        </p:nvPicPr>
        <p:blipFill>
          <a:blip r:embed="rId2">
            <a:alphaModFix amt="85000"/>
          </a:blip>
          <a:stretch>
            <a:fillRect/>
          </a:stretch>
        </p:blipFill>
        <p:spPr>
          <a:xfrm>
            <a:off x="838200" y="340339"/>
            <a:ext cx="10210800" cy="3911311"/>
          </a:xfrm>
          <a:prstGeom prst="rect">
            <a:avLst/>
          </a:prstGeom>
        </p:spPr>
      </p:pic>
      <p:pic>
        <p:nvPicPr>
          <p:cNvPr id="3" name="Picture 2">
            <a:extLst>
              <a:ext uri="{FF2B5EF4-FFF2-40B4-BE49-F238E27FC236}">
                <a16:creationId xmlns:a16="http://schemas.microsoft.com/office/drawing/2014/main" id="{C4D4A353-962A-5A51-3E61-09D51589F969}"/>
              </a:ext>
            </a:extLst>
          </p:cNvPr>
          <p:cNvPicPr>
            <a:picLocks noChangeAspect="1"/>
          </p:cNvPicPr>
          <p:nvPr/>
        </p:nvPicPr>
        <p:blipFill>
          <a:blip r:embed="rId3"/>
          <a:stretch>
            <a:fillRect/>
          </a:stretch>
        </p:blipFill>
        <p:spPr>
          <a:xfrm>
            <a:off x="274320" y="602102"/>
            <a:ext cx="1562318" cy="1009791"/>
          </a:xfrm>
          <a:prstGeom prst="rect">
            <a:avLst/>
          </a:prstGeom>
        </p:spPr>
      </p:pic>
      <p:sp>
        <p:nvSpPr>
          <p:cNvPr id="6" name="Rectangle 5">
            <a:extLst>
              <a:ext uri="{FF2B5EF4-FFF2-40B4-BE49-F238E27FC236}">
                <a16:creationId xmlns:a16="http://schemas.microsoft.com/office/drawing/2014/main" id="{B483E479-28FB-1F02-9A2C-CAB0D9F270C7}"/>
              </a:ext>
            </a:extLst>
          </p:cNvPr>
          <p:cNvSpPr/>
          <p:nvPr/>
        </p:nvSpPr>
        <p:spPr>
          <a:xfrm>
            <a:off x="787865" y="-1770"/>
            <a:ext cx="662361" cy="707886"/>
          </a:xfrm>
          <a:prstGeom prst="rect">
            <a:avLst/>
          </a:prstGeom>
          <a:noFill/>
        </p:spPr>
        <p:txBody>
          <a:bodyPr wrap="none" lIns="91440" tIns="45720" rIns="91440" bIns="45720">
            <a:spAutoFit/>
          </a:bodyPr>
          <a:lstStyle/>
          <a:p>
            <a:pPr algn="ctr"/>
            <a:r>
              <a:rPr lang="en-US" sz="4000" b="0" cap="none" spc="0" dirty="0">
                <a:ln w="0"/>
                <a:solidFill>
                  <a:schemeClr val="bg1"/>
                </a:solidFill>
                <a:effectLst>
                  <a:outerShdw blurRad="38100" dist="19050" dir="2700000" algn="tl" rotWithShape="0">
                    <a:schemeClr val="dk1">
                      <a:alpha val="40000"/>
                    </a:schemeClr>
                  </a:outerShdw>
                </a:effectLst>
              </a:rPr>
              <a:t>A.</a:t>
            </a:r>
          </a:p>
        </p:txBody>
      </p:sp>
    </p:spTree>
    <p:extLst>
      <p:ext uri="{BB962C8B-B14F-4D97-AF65-F5344CB8AC3E}">
        <p14:creationId xmlns:p14="http://schemas.microsoft.com/office/powerpoint/2010/main" val="3074691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22" presetClass="entr" presetSubtype="1" repeatCount="500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1500"/>
                                        <p:tgtEl>
                                          <p:spTgt spid="1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xEl>
                                              <p:pRg st="0" end="0"/>
                                            </p:txEl>
                                          </p:spTgt>
                                        </p:tgtEl>
                                        <p:attrNameLst>
                                          <p:attrName>style.visibility</p:attrName>
                                        </p:attrNameLst>
                                      </p:cBhvr>
                                      <p:to>
                                        <p:strVal val="visible"/>
                                      </p:to>
                                    </p:set>
                                    <p:animEffect transition="in" filter="fade">
                                      <p:cBhvr>
                                        <p:cTn id="16" dur="500"/>
                                        <p:tgtEl>
                                          <p:spTgt spid="19">
                                            <p:txEl>
                                              <p:pRg st="0" end="0"/>
                                            </p:txEl>
                                          </p:spTgt>
                                        </p:tgtEl>
                                      </p:cBhvr>
                                    </p:animEffect>
                                  </p:childTnLst>
                                </p:cTn>
                              </p:par>
                              <p:par>
                                <p:cTn id="17" presetID="10" presetClass="entr" presetSubtype="0" fill="hold" nodeType="withEffect">
                                  <p:stCondLst>
                                    <p:cond delay="0"/>
                                  </p:stCondLst>
                                  <p:iterate type="lt">
                                    <p:tmPct val="12000"/>
                                  </p:iterate>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subTnLst>
                                    <p:animClr clrSpc="rgb" dir="cw">
                                      <p:cBhvr override="childStyle">
                                        <p:cTn dur="1" fill="hold" display="0" masterRel="nextClick" afterEffect="1"/>
                                        <p:tgtEl>
                                          <p:spTgt spid="18">
                                            <p:txEl>
                                              <p:pRg st="0" end="0"/>
                                            </p:txEl>
                                          </p:spTgt>
                                        </p:tgtEl>
                                        <p:attrNameLst>
                                          <p:attrName>ppt_c</p:attrName>
                                        </p:attrNameLst>
                                      </p:cBhvr>
                                      <p:to>
                                        <a:srgbClr val="808080"/>
                                      </p:to>
                                    </p:animClr>
                                  </p:subTnLst>
                                </p:cTn>
                              </p:par>
                              <p:par>
                                <p:cTn id="20" presetID="16" presetClass="entr" presetSubtype="21" fill="hold" nodeType="withEffect">
                                  <p:stCondLst>
                                    <p:cond delay="100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125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par>
                                <p:cTn id="23" presetID="22" presetClass="entr" presetSubtype="4" repeatCount="indefinite" fill="hold" nodeType="withEffect">
                                  <p:stCondLst>
                                    <p:cond delay="100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125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26" presetID="10" presetClass="entr" presetSubtype="0" fill="hold" grpId="0" nodeType="withEffect">
                                  <p:stCondLst>
                                    <p:cond delay="1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par>
                                <p:cTn id="29" presetID="42" presetClass="entr" presetSubtype="0" fill="hold" nodeType="withEffect">
                                  <p:stCondLst>
                                    <p:cond delay="20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750"/>
                                        <p:tgtEl>
                                          <p:spTgt spid="33"/>
                                        </p:tgtEl>
                                      </p:cBhvr>
                                    </p:animEffect>
                                    <p:anim calcmode="lin" valueType="num">
                                      <p:cBhvr>
                                        <p:cTn id="32" dur="1750" fill="hold"/>
                                        <p:tgtEl>
                                          <p:spTgt spid="33"/>
                                        </p:tgtEl>
                                        <p:attrNameLst>
                                          <p:attrName>ppt_x</p:attrName>
                                        </p:attrNameLst>
                                      </p:cBhvr>
                                      <p:tavLst>
                                        <p:tav tm="0">
                                          <p:val>
                                            <p:strVal val="#ppt_x"/>
                                          </p:val>
                                        </p:tav>
                                        <p:tav tm="100000">
                                          <p:val>
                                            <p:strVal val="#ppt_x"/>
                                          </p:val>
                                        </p:tav>
                                      </p:tavLst>
                                    </p:anim>
                                    <p:anim calcmode="lin" valueType="num">
                                      <p:cBhvr>
                                        <p:cTn id="33" dur="1750" fill="hold"/>
                                        <p:tgtEl>
                                          <p:spTgt spid="3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iterate type="lt">
                                    <p:tmPct val="12000"/>
                                  </p:iterate>
                                  <p:childTnLst>
                                    <p:set>
                                      <p:cBhvr>
                                        <p:cTn id="37" dur="1" fill="hold">
                                          <p:stCondLst>
                                            <p:cond delay="0"/>
                                          </p:stCondLst>
                                        </p:cTn>
                                        <p:tgtEl>
                                          <p:spTgt spid="18">
                                            <p:txEl>
                                              <p:pRg st="1" end="1"/>
                                            </p:txEl>
                                          </p:spTgt>
                                        </p:tgtEl>
                                        <p:attrNameLst>
                                          <p:attrName>style.visibility</p:attrName>
                                        </p:attrNameLst>
                                      </p:cBhvr>
                                      <p:to>
                                        <p:strVal val="visible"/>
                                      </p:to>
                                    </p:set>
                                    <p:animEffect transition="in" filter="fade">
                                      <p:cBhvr>
                                        <p:cTn id="38" dur="500"/>
                                        <p:tgtEl>
                                          <p:spTgt spid="18">
                                            <p:txEl>
                                              <p:pRg st="1" end="1"/>
                                            </p:txEl>
                                          </p:spTgt>
                                        </p:tgtEl>
                                      </p:cBhvr>
                                    </p:animEffect>
                                  </p:childTnLst>
                                </p:cTn>
                              </p:par>
                              <p:par>
                                <p:cTn id="39" presetID="10" presetClass="entr" presetSubtype="0" fill="hold" grpId="0" nodeType="withEffect">
                                  <p:stCondLst>
                                    <p:cond delay="80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800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xit" presetSubtype="0" fill="hold" grpId="1" nodeType="withEffect">
                                  <p:stCondLst>
                                    <p:cond delay="8000"/>
                                  </p:stCondLst>
                                  <p:childTnLst>
                                    <p:animEffect transition="out" filter="fade">
                                      <p:cBhvr>
                                        <p:cTn id="46" dur="1500"/>
                                        <p:tgtEl>
                                          <p:spTgt spid="17"/>
                                        </p:tgtEl>
                                      </p:cBhvr>
                                    </p:animEffect>
                                    <p:set>
                                      <p:cBhvr>
                                        <p:cTn id="47" dur="1" fill="hold">
                                          <p:stCondLst>
                                            <p:cond delay="1499"/>
                                          </p:stCondLst>
                                        </p:cTn>
                                        <p:tgtEl>
                                          <p:spTgt spid="17"/>
                                        </p:tgtEl>
                                        <p:attrNameLst>
                                          <p:attrName>style.visibility</p:attrName>
                                        </p:attrNameLst>
                                      </p:cBhvr>
                                      <p:to>
                                        <p:strVal val="hidden"/>
                                      </p:to>
                                    </p:set>
                                  </p:childTnLst>
                                </p:cTn>
                              </p:par>
                              <p:par>
                                <p:cTn id="48" presetID="10" presetClass="exit" presetSubtype="0" fill="hold" grpId="0" nodeType="withEffect">
                                  <p:stCondLst>
                                    <p:cond delay="8000"/>
                                  </p:stCondLst>
                                  <p:childTnLst>
                                    <p:animEffect transition="out" filter="fade">
                                      <p:cBhvr>
                                        <p:cTn id="49" dur="1500"/>
                                        <p:tgtEl>
                                          <p:spTgt spid="19">
                                            <p:txEl>
                                              <p:pRg st="0" end="0"/>
                                            </p:txEl>
                                          </p:spTgt>
                                        </p:tgtEl>
                                      </p:cBhvr>
                                    </p:animEffect>
                                    <p:set>
                                      <p:cBhvr>
                                        <p:cTn id="50" dur="1" fill="hold">
                                          <p:stCondLst>
                                            <p:cond delay="1499"/>
                                          </p:stCondLst>
                                        </p:cTn>
                                        <p:tgtEl>
                                          <p:spTgt spid="19">
                                            <p:txEl>
                                              <p:pRg st="0" end="0"/>
                                            </p:txEl>
                                          </p:spTgt>
                                        </p:tgtEl>
                                        <p:attrNameLst>
                                          <p:attrName>style.visibility</p:attrName>
                                        </p:attrNameLst>
                                      </p:cBhvr>
                                      <p:to>
                                        <p:strVal val="hidden"/>
                                      </p:to>
                                    </p:set>
                                  </p:childTnLst>
                                </p:cTn>
                              </p:par>
                              <p:par>
                                <p:cTn id="51" presetID="10" presetClass="exit" presetSubtype="0" fill="hold" grpId="0" nodeType="withEffect">
                                  <p:stCondLst>
                                    <p:cond delay="8000"/>
                                  </p:stCondLst>
                                  <p:childTnLst>
                                    <p:animEffect transition="out" filter="fade">
                                      <p:cBhvr>
                                        <p:cTn id="52" dur="1500"/>
                                        <p:tgtEl>
                                          <p:spTgt spid="5"/>
                                        </p:tgtEl>
                                      </p:cBhvr>
                                    </p:animEffect>
                                    <p:set>
                                      <p:cBhvr>
                                        <p:cTn id="53" dur="1" fill="hold">
                                          <p:stCondLst>
                                            <p:cond delay="1499"/>
                                          </p:stCondLst>
                                        </p:cTn>
                                        <p:tgtEl>
                                          <p:spTgt spid="5"/>
                                        </p:tgtEl>
                                        <p:attrNameLst>
                                          <p:attrName>style.visibility</p:attrName>
                                        </p:attrNameLst>
                                      </p:cBhvr>
                                      <p:to>
                                        <p:strVal val="hidden"/>
                                      </p:to>
                                    </p:set>
                                  </p:childTnLst>
                                </p:cTn>
                              </p:par>
                              <p:par>
                                <p:cTn id="54" presetID="10" presetClass="exit" presetSubtype="0" fill="hold" grpId="0" nodeType="withEffect">
                                  <p:stCondLst>
                                    <p:cond delay="8000"/>
                                  </p:stCondLst>
                                  <p:childTnLst>
                                    <p:animEffect transition="out" filter="fade">
                                      <p:cBhvr>
                                        <p:cTn id="55" dur="2250"/>
                                        <p:tgtEl>
                                          <p:spTgt spid="10"/>
                                        </p:tgtEl>
                                      </p:cBhvr>
                                    </p:animEffect>
                                    <p:set>
                                      <p:cBhvr>
                                        <p:cTn id="56" dur="1" fill="hold">
                                          <p:stCondLst>
                                            <p:cond delay="2249"/>
                                          </p:stCondLst>
                                        </p:cTn>
                                        <p:tgtEl>
                                          <p:spTgt spid="10"/>
                                        </p:tgtEl>
                                        <p:attrNameLst>
                                          <p:attrName>style.visibility</p:attrName>
                                        </p:attrNameLst>
                                      </p:cBhvr>
                                      <p:to>
                                        <p:strVal val="hidden"/>
                                      </p:to>
                                    </p:set>
                                  </p:childTnLst>
                                </p:cTn>
                              </p:par>
                              <p:par>
                                <p:cTn id="57" presetID="42" presetClass="path" presetSubtype="0" accel="50000" decel="50000" fill="hold" nodeType="withEffect">
                                  <p:stCondLst>
                                    <p:cond delay="8000"/>
                                  </p:stCondLst>
                                  <p:childTnLst>
                                    <p:animMotion origin="layout" path="M 1.45833E-6 -2.59259E-6 L 0.43841 0.18797 " pathEditMode="relative" rAng="0" ptsTypes="AA">
                                      <p:cBhvr>
                                        <p:cTn id="58" dur="3250" fill="hold"/>
                                        <p:tgtEl>
                                          <p:spTgt spid="3"/>
                                        </p:tgtEl>
                                        <p:attrNameLst>
                                          <p:attrName>ppt_x</p:attrName>
                                          <p:attrName>ppt_y</p:attrName>
                                        </p:attrNameLst>
                                      </p:cBhvr>
                                      <p:rCtr x="21914" y="9398"/>
                                    </p:animMotion>
                                  </p:childTnLst>
                                </p:cTn>
                              </p:par>
                              <p:par>
                                <p:cTn id="59" presetID="6" presetClass="emph" presetSubtype="0" fill="hold" nodeType="withEffect">
                                  <p:stCondLst>
                                    <p:cond delay="10000"/>
                                  </p:stCondLst>
                                  <p:childTnLst>
                                    <p:animScale>
                                      <p:cBhvr>
                                        <p:cTn id="60" dur="5250" fill="hold"/>
                                        <p:tgtEl>
                                          <p:spTgt spid="3"/>
                                        </p:tgtEl>
                                      </p:cBhvr>
                                      <p:by x="250000" y="250000"/>
                                    </p:animScale>
                                  </p:childTnLst>
                                </p:cTn>
                              </p:par>
                              <p:par>
                                <p:cTn id="61" presetID="26" presetClass="emph" presetSubtype="0" repeatCount="indefinite" fill="hold" nodeType="withEffect">
                                  <p:stCondLst>
                                    <p:cond delay="10000"/>
                                  </p:stCondLst>
                                  <p:childTnLst>
                                    <p:animEffect transition="out" filter="fade">
                                      <p:cBhvr>
                                        <p:cTn id="62" dur="1500" tmFilter="0, 0; .2, .5; .8, .5; 1, 0"/>
                                        <p:tgtEl>
                                          <p:spTgt spid="3"/>
                                        </p:tgtEl>
                                      </p:cBhvr>
                                    </p:animEffect>
                                    <p:animScale>
                                      <p:cBhvr>
                                        <p:cTn id="63" dur="750" autoRev="1" fill="hold"/>
                                        <p:tgtEl>
                                          <p:spTgt spid="3"/>
                                        </p:tgtEl>
                                      </p:cBhvr>
                                      <p:by x="105000" y="105000"/>
                                    </p:animScale>
                                  </p:childTnLst>
                                </p:cTn>
                              </p:par>
                              <p:par>
                                <p:cTn id="64" presetID="16" presetClass="entr" presetSubtype="21" fill="hold" nodeType="withEffect">
                                  <p:stCondLst>
                                    <p:cond delay="11750"/>
                                  </p:stCondLst>
                                  <p:childTnLst>
                                    <p:set>
                                      <p:cBhvr>
                                        <p:cTn id="65" dur="1" fill="hold">
                                          <p:stCondLst>
                                            <p:cond delay="0"/>
                                          </p:stCondLst>
                                        </p:cTn>
                                        <p:tgtEl>
                                          <p:spTgt spid="36"/>
                                        </p:tgtEl>
                                        <p:attrNameLst>
                                          <p:attrName>style.visibility</p:attrName>
                                        </p:attrNameLst>
                                      </p:cBhvr>
                                      <p:to>
                                        <p:strVal val="visible"/>
                                      </p:to>
                                    </p:set>
                                    <p:animEffect transition="in" filter="barn(inVertical)">
                                      <p:cBhvr>
                                        <p:cTn id="66" dur="3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17" grpId="0" animBg="1"/>
      <p:bldP spid="17" grpId="1" animBg="1"/>
      <p:bldP spid="19" grpId="0" build="allAtOnce"/>
      <p:bldP spid="21" grpId="0" animBg="1"/>
      <p:bldP spid="34" grpId="0" animBg="1"/>
      <p:bldP spid="35" grpId="0" animBg="1"/>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8F9874-04A7-4F62-D173-E9DA10DA4F62}"/>
              </a:ext>
            </a:extLst>
          </p:cNvPr>
          <p:cNvSpPr/>
          <p:nvPr/>
        </p:nvSpPr>
        <p:spPr bwMode="auto">
          <a:xfrm>
            <a:off x="-419496" y="-97431"/>
            <a:ext cx="12649200" cy="7112624"/>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 name="TextBox 3"/>
          <p:cNvSpPr txBox="1"/>
          <p:nvPr/>
        </p:nvSpPr>
        <p:spPr>
          <a:xfrm>
            <a:off x="822960" y="310896"/>
            <a:ext cx="11277204" cy="6398675"/>
          </a:xfrm>
          <a:prstGeom prst="rect">
            <a:avLst/>
          </a:prstGeom>
          <a:noFill/>
        </p:spPr>
        <p:txBody>
          <a:bodyPr wrap="square" rtlCol="0">
            <a:spAutoFit/>
          </a:bodyPr>
          <a:lstStyle/>
          <a:p>
            <a:pPr eaLnBrk="0" hangingPunct="0">
              <a:lnSpc>
                <a:spcPct val="105000"/>
              </a:lnSpc>
              <a:spcBef>
                <a:spcPts val="600"/>
              </a:spcBef>
              <a:spcAft>
                <a:spcPts val="600"/>
              </a:spcAft>
              <a:tabLst>
                <a:tab pos="509588" algn="l"/>
              </a:tabLst>
            </a:pPr>
            <a:r>
              <a:rPr lang="en-US" sz="4000" dirty="0">
                <a:solidFill>
                  <a:schemeClr val="bg1"/>
                </a:solidFill>
                <a:effectLst>
                  <a:outerShdw blurRad="38100" dist="38100" dir="2700000" algn="tl">
                    <a:srgbClr val="000000">
                      <a:alpha val="43137"/>
                    </a:srgbClr>
                  </a:outerShdw>
                </a:effectLst>
              </a:rPr>
              <a:t>		</a:t>
            </a:r>
            <a:r>
              <a:rPr lang="en-US" sz="4200" dirty="0">
                <a:solidFill>
                  <a:schemeClr val="bg1"/>
                </a:solidFill>
                <a:effectLst>
                  <a:outerShdw blurRad="38100" dist="38100" dir="2700000" algn="tl">
                    <a:srgbClr val="000000">
                      <a:alpha val="43137"/>
                    </a:srgbClr>
                  </a:outerShdw>
                </a:effectLst>
              </a:rPr>
              <a:t>“The heathens have neither the light                         		of the </a:t>
            </a:r>
            <a:r>
              <a:rPr lang="en-US" sz="4200" b="1" dirty="0">
                <a:solidFill>
                  <a:srgbClr val="FFFF00"/>
                </a:solidFill>
                <a:effectLst>
                  <a:outerShdw blurRad="38100" dist="38100" dir="2700000" algn="tl">
                    <a:srgbClr val="000000">
                      <a:alpha val="43137"/>
                    </a:srgbClr>
                  </a:outerShdw>
                </a:effectLst>
              </a:rPr>
              <a:t>LAW</a:t>
            </a:r>
            <a:r>
              <a:rPr lang="en-US" sz="4200" dirty="0">
                <a:solidFill>
                  <a:schemeClr val="bg1"/>
                </a:solidFill>
                <a:effectLst>
                  <a:outerShdw blurRad="38100" dist="38100" dir="2700000" algn="tl">
                    <a:srgbClr val="000000">
                      <a:alpha val="43137"/>
                    </a:srgbClr>
                  </a:outerShdw>
                </a:effectLst>
              </a:rPr>
              <a:t> nor the light of the </a:t>
            </a:r>
            <a:r>
              <a:rPr lang="en-US" sz="4200" b="1" dirty="0">
                <a:solidFill>
                  <a:srgbClr val="FFFF00"/>
                </a:solidFill>
                <a:effectLst>
                  <a:outerShdw blurRad="38100" dist="38100" dir="2700000" algn="tl">
                    <a:srgbClr val="000000">
                      <a:alpha val="43137"/>
                    </a:srgbClr>
                  </a:outerShdw>
                </a:effectLst>
              </a:rPr>
              <a:t>GOSPEL</a:t>
            </a:r>
            <a:r>
              <a:rPr lang="en-US" sz="4200" dirty="0">
                <a:solidFill>
                  <a:schemeClr val="bg1"/>
                </a:solidFill>
                <a:effectLst>
                  <a:outerShdw blurRad="38100" dist="38100" dir="2700000" algn="tl">
                    <a:srgbClr val="000000">
                      <a:alpha val="43137"/>
                    </a:srgbClr>
                  </a:outerShdw>
                </a:effectLst>
              </a:rPr>
              <a:t>;                      		but they do have the light of </a:t>
            </a:r>
            <a:r>
              <a:rPr lang="en-US" sz="4200" b="1" dirty="0">
                <a:solidFill>
                  <a:srgbClr val="FF0000"/>
                </a:solidFill>
                <a:effectLst>
                  <a:outerShdw blurRad="38100" dist="38100" dir="2700000" algn="tl">
                    <a:srgbClr val="000000">
                      <a:alpha val="43137"/>
                    </a:srgbClr>
                  </a:outerShdw>
                </a:effectLst>
              </a:rPr>
              <a:t>CONSCIENCE</a:t>
            </a:r>
            <a:r>
              <a:rPr lang="en-US" sz="4200" dirty="0">
                <a:solidFill>
                  <a:schemeClr val="bg1"/>
                </a:solidFill>
                <a:effectLst>
                  <a:outerShdw blurRad="38100" dist="38100" dir="2700000" algn="tl">
                    <a:srgbClr val="000000">
                      <a:alpha val="43137"/>
                    </a:srgbClr>
                  </a:outerShdw>
                </a:effectLst>
              </a:rPr>
              <a:t>, </a:t>
            </a:r>
          </a:p>
          <a:p>
            <a:pPr eaLnBrk="0" hangingPunct="0">
              <a:lnSpc>
                <a:spcPct val="105000"/>
              </a:lnSpc>
              <a:spcBef>
                <a:spcPts val="600"/>
              </a:spcBef>
              <a:spcAft>
                <a:spcPts val="600"/>
              </a:spcAft>
              <a:tabLst>
                <a:tab pos="1144588" algn="l"/>
              </a:tabLst>
            </a:pPr>
            <a:r>
              <a:rPr lang="en-US" sz="4200" dirty="0">
                <a:solidFill>
                  <a:schemeClr val="bg1"/>
                </a:solidFill>
                <a:effectLst>
                  <a:outerShdw blurRad="38100" dist="38100" dir="2700000" algn="tl">
                    <a:srgbClr val="000000">
                      <a:alpha val="43137"/>
                    </a:srgbClr>
                  </a:outerShdw>
                </a:effectLst>
              </a:rPr>
              <a:t>which it is by no means a perfect                       instrument and it can be abused to the              point where it fails to function properly.”</a:t>
            </a:r>
          </a:p>
          <a:p>
            <a:pPr eaLnBrk="0" hangingPunct="0">
              <a:lnSpc>
                <a:spcPct val="105000"/>
              </a:lnSpc>
              <a:spcBef>
                <a:spcPts val="600"/>
              </a:spcBef>
              <a:spcAft>
                <a:spcPts val="600"/>
              </a:spcAft>
              <a:tabLst>
                <a:tab pos="1144588" algn="l"/>
              </a:tabLst>
            </a:pPr>
            <a:r>
              <a:rPr lang="en-US" sz="4200" dirty="0">
                <a:solidFill>
                  <a:schemeClr val="bg1"/>
                </a:solidFill>
                <a:effectLst>
                  <a:outerShdw blurRad="38100" dist="38100" dir="2700000" algn="tl">
                    <a:srgbClr val="000000">
                      <a:alpha val="43137"/>
                    </a:srgbClr>
                  </a:outerShdw>
                </a:effectLst>
              </a:rPr>
              <a:t>“But [conscience] still remains the </a:t>
            </a:r>
            <a:r>
              <a:rPr lang="en-US" sz="4200" b="1" dirty="0">
                <a:solidFill>
                  <a:schemeClr val="bg1"/>
                </a:solidFill>
                <a:effectLst>
                  <a:outerShdw blurRad="38100" dist="38100" dir="2700000" algn="tl">
                    <a:srgbClr val="000000">
                      <a:alpha val="43137"/>
                    </a:srgbClr>
                  </a:outerShdw>
                </a:effectLst>
              </a:rPr>
              <a:t>divine</a:t>
            </a:r>
            <a:r>
              <a:rPr lang="en-US" sz="4200" dirty="0">
                <a:solidFill>
                  <a:schemeClr val="bg1"/>
                </a:solidFill>
                <a:effectLst>
                  <a:outerShdw blurRad="38100" dist="38100" dir="2700000" algn="tl">
                    <a:srgbClr val="000000">
                      <a:alpha val="43137"/>
                    </a:srgbClr>
                  </a:outerShdw>
                </a:effectLst>
              </a:rPr>
              <a:t> monitor within the human breast.”</a:t>
            </a:r>
          </a:p>
          <a:p>
            <a:endParaRPr lang="en-US" sz="3200" dirty="0">
              <a:latin typeface="+mj-lt"/>
            </a:endParaRPr>
          </a:p>
        </p:txBody>
      </p:sp>
      <p:pic>
        <p:nvPicPr>
          <p:cNvPr id="16386" name="Picture 2" descr="Herbert Kane, L.H.D."/>
          <p:cNvPicPr>
            <a:picLocks noChangeAspect="1" noChangeArrowheads="1"/>
          </p:cNvPicPr>
          <p:nvPr/>
        </p:nvPicPr>
        <p:blipFill>
          <a:blip r:embed="rId3" cstate="print"/>
          <a:srcRect/>
          <a:stretch>
            <a:fillRect/>
          </a:stretch>
        </p:blipFill>
        <p:spPr bwMode="auto">
          <a:xfrm>
            <a:off x="434461" y="543537"/>
            <a:ext cx="1155357" cy="142494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098" name="Picture 2" descr="C:\Users\Cryun22\Documents\Imagenes 1\Naciones\Yali.jpg"/>
          <p:cNvPicPr>
            <a:picLocks noChangeAspect="1" noChangeArrowheads="1"/>
          </p:cNvPicPr>
          <p:nvPr/>
        </p:nvPicPr>
        <p:blipFill>
          <a:blip r:embed="rId4" cstate="print"/>
          <a:srcRect l="2776" t="2381" r="4198" b="4762"/>
          <a:stretch>
            <a:fillRect/>
          </a:stretch>
        </p:blipFill>
        <p:spPr bwMode="auto">
          <a:xfrm>
            <a:off x="2743200" y="2743200"/>
            <a:ext cx="5799159" cy="3375630"/>
          </a:xfrm>
          <a:prstGeom prst="flowChartMultidocument">
            <a:avLst/>
          </a:prstGeom>
          <a:noFill/>
        </p:spPr>
      </p:pic>
      <p:sp>
        <p:nvSpPr>
          <p:cNvPr id="9" name="Rectangle 8">
            <a:extLst>
              <a:ext uri="{FF2B5EF4-FFF2-40B4-BE49-F238E27FC236}">
                <a16:creationId xmlns:a16="http://schemas.microsoft.com/office/drawing/2014/main" id="{B4273293-5793-49F6-8144-9FA507515865}"/>
              </a:ext>
            </a:extLst>
          </p:cNvPr>
          <p:cNvSpPr/>
          <p:nvPr/>
        </p:nvSpPr>
        <p:spPr>
          <a:xfrm>
            <a:off x="1968130" y="510570"/>
            <a:ext cx="8712543" cy="1569660"/>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Regarding this, theologian Herbert Kane wrote:                                        </a:t>
            </a:r>
          </a:p>
        </p:txBody>
      </p:sp>
      <p:pic>
        <p:nvPicPr>
          <p:cNvPr id="10" name="Picture 9">
            <a:extLst>
              <a:ext uri="{FF2B5EF4-FFF2-40B4-BE49-F238E27FC236}">
                <a16:creationId xmlns:a16="http://schemas.microsoft.com/office/drawing/2014/main" id="{246C0DD6-F9B7-2A13-E761-99BE60801563}"/>
              </a:ext>
            </a:extLst>
          </p:cNvPr>
          <p:cNvPicPr>
            <a:picLocks noChangeAspect="1"/>
          </p:cNvPicPr>
          <p:nvPr/>
        </p:nvPicPr>
        <p:blipFill>
          <a:blip r:embed="rId5"/>
          <a:stretch>
            <a:fillRect/>
          </a:stretch>
        </p:blipFill>
        <p:spPr>
          <a:xfrm>
            <a:off x="3124200" y="3965990"/>
            <a:ext cx="829055" cy="535853"/>
          </a:xfrm>
          <a:prstGeom prst="rect">
            <a:avLst/>
          </a:prstGeom>
        </p:spPr>
      </p:pic>
      <p:pic>
        <p:nvPicPr>
          <p:cNvPr id="11" name="Picture 10">
            <a:extLst>
              <a:ext uri="{FF2B5EF4-FFF2-40B4-BE49-F238E27FC236}">
                <a16:creationId xmlns:a16="http://schemas.microsoft.com/office/drawing/2014/main" id="{6D31B151-AD9D-B446-DA12-C55875CAF0D5}"/>
              </a:ext>
            </a:extLst>
          </p:cNvPr>
          <p:cNvPicPr>
            <a:picLocks noChangeAspect="1"/>
          </p:cNvPicPr>
          <p:nvPr/>
        </p:nvPicPr>
        <p:blipFill>
          <a:blip r:embed="rId5"/>
          <a:stretch>
            <a:fillRect/>
          </a:stretch>
        </p:blipFill>
        <p:spPr>
          <a:xfrm>
            <a:off x="4259009" y="3733798"/>
            <a:ext cx="829055" cy="535853"/>
          </a:xfrm>
          <a:prstGeom prst="rect">
            <a:avLst/>
          </a:prstGeom>
        </p:spPr>
      </p:pic>
      <p:pic>
        <p:nvPicPr>
          <p:cNvPr id="12" name="Picture 11">
            <a:extLst>
              <a:ext uri="{FF2B5EF4-FFF2-40B4-BE49-F238E27FC236}">
                <a16:creationId xmlns:a16="http://schemas.microsoft.com/office/drawing/2014/main" id="{E5487409-B5DD-60B1-0ECD-812DDEEAC75D}"/>
              </a:ext>
            </a:extLst>
          </p:cNvPr>
          <p:cNvPicPr>
            <a:picLocks noChangeAspect="1"/>
          </p:cNvPicPr>
          <p:nvPr/>
        </p:nvPicPr>
        <p:blipFill>
          <a:blip r:embed="rId5"/>
          <a:stretch>
            <a:fillRect/>
          </a:stretch>
        </p:blipFill>
        <p:spPr>
          <a:xfrm>
            <a:off x="5145182" y="3733800"/>
            <a:ext cx="829055" cy="535853"/>
          </a:xfrm>
          <a:prstGeom prst="rect">
            <a:avLst/>
          </a:prstGeom>
        </p:spPr>
      </p:pic>
      <p:pic>
        <p:nvPicPr>
          <p:cNvPr id="13" name="Picture 12">
            <a:extLst>
              <a:ext uri="{FF2B5EF4-FFF2-40B4-BE49-F238E27FC236}">
                <a16:creationId xmlns:a16="http://schemas.microsoft.com/office/drawing/2014/main" id="{DD2C7E77-CC5B-6EBE-DB2F-688AEA02DB10}"/>
              </a:ext>
            </a:extLst>
          </p:cNvPr>
          <p:cNvPicPr>
            <a:picLocks noChangeAspect="1"/>
          </p:cNvPicPr>
          <p:nvPr/>
        </p:nvPicPr>
        <p:blipFill>
          <a:blip r:embed="rId5"/>
          <a:stretch>
            <a:fillRect/>
          </a:stretch>
        </p:blipFill>
        <p:spPr>
          <a:xfrm>
            <a:off x="5995499" y="3733799"/>
            <a:ext cx="829055" cy="535853"/>
          </a:xfrm>
          <a:prstGeom prst="rect">
            <a:avLst/>
          </a:prstGeom>
        </p:spPr>
      </p:pic>
      <p:pic>
        <p:nvPicPr>
          <p:cNvPr id="14" name="Picture 13">
            <a:extLst>
              <a:ext uri="{FF2B5EF4-FFF2-40B4-BE49-F238E27FC236}">
                <a16:creationId xmlns:a16="http://schemas.microsoft.com/office/drawing/2014/main" id="{B2652477-713A-325F-9C69-72007A78113F}"/>
              </a:ext>
            </a:extLst>
          </p:cNvPr>
          <p:cNvPicPr>
            <a:picLocks noChangeAspect="1"/>
          </p:cNvPicPr>
          <p:nvPr/>
        </p:nvPicPr>
        <p:blipFill>
          <a:blip r:embed="rId5"/>
          <a:stretch>
            <a:fillRect/>
          </a:stretch>
        </p:blipFill>
        <p:spPr>
          <a:xfrm>
            <a:off x="6696581" y="3733799"/>
            <a:ext cx="829055" cy="535853"/>
          </a:xfrm>
          <a:prstGeom prst="rect">
            <a:avLst/>
          </a:prstGeom>
        </p:spPr>
      </p:pic>
      <p:pic>
        <p:nvPicPr>
          <p:cNvPr id="15" name="Picture 14">
            <a:extLst>
              <a:ext uri="{FF2B5EF4-FFF2-40B4-BE49-F238E27FC236}">
                <a16:creationId xmlns:a16="http://schemas.microsoft.com/office/drawing/2014/main" id="{547C2F18-D7FD-8A2A-05F7-663403EDC7B6}"/>
              </a:ext>
            </a:extLst>
          </p:cNvPr>
          <p:cNvPicPr>
            <a:picLocks noChangeAspect="1"/>
          </p:cNvPicPr>
          <p:nvPr/>
        </p:nvPicPr>
        <p:blipFill>
          <a:blip r:embed="rId5"/>
          <a:stretch>
            <a:fillRect/>
          </a:stretch>
        </p:blipFill>
        <p:spPr>
          <a:xfrm>
            <a:off x="7474135" y="3733799"/>
            <a:ext cx="829055" cy="535853"/>
          </a:xfrm>
          <a:prstGeom prst="rect">
            <a:avLst/>
          </a:prstGeom>
        </p:spPr>
      </p:pic>
      <p:pic>
        <p:nvPicPr>
          <p:cNvPr id="17" name="Picture 16">
            <a:extLst>
              <a:ext uri="{FF2B5EF4-FFF2-40B4-BE49-F238E27FC236}">
                <a16:creationId xmlns:a16="http://schemas.microsoft.com/office/drawing/2014/main" id="{841AFDF8-2998-4812-C4FF-D9D98CE49040}"/>
              </a:ext>
            </a:extLst>
          </p:cNvPr>
          <p:cNvPicPr>
            <a:picLocks noChangeAspect="1"/>
          </p:cNvPicPr>
          <p:nvPr/>
        </p:nvPicPr>
        <p:blipFill>
          <a:blip r:embed="rId6"/>
          <a:stretch>
            <a:fillRect/>
          </a:stretch>
        </p:blipFill>
        <p:spPr>
          <a:xfrm>
            <a:off x="3531999" y="174186"/>
            <a:ext cx="4018154" cy="2349336"/>
          </a:xfrm>
          <a:prstGeom prst="rect">
            <a:avLst/>
          </a:prstGeom>
        </p:spPr>
      </p:pic>
      <p:sp>
        <p:nvSpPr>
          <p:cNvPr id="8" name="Multiply 7"/>
          <p:cNvSpPr/>
          <p:nvPr/>
        </p:nvSpPr>
        <p:spPr>
          <a:xfrm rot="20737243">
            <a:off x="6340809" y="609862"/>
            <a:ext cx="918024" cy="938472"/>
          </a:xfrm>
          <a:prstGeom prst="mathMultiply">
            <a:avLst/>
          </a:prstGeom>
          <a:solidFill>
            <a:schemeClr val="tx1">
              <a:alpha val="94118"/>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Explosion 1 5"/>
          <p:cNvSpPr/>
          <p:nvPr/>
        </p:nvSpPr>
        <p:spPr>
          <a:xfrm flipH="1">
            <a:off x="4912986" y="783503"/>
            <a:ext cx="1183013" cy="517198"/>
          </a:xfrm>
          <a:prstGeom prst="irregularSeal1">
            <a:avLst/>
          </a:prstGeom>
          <a:solidFill>
            <a:srgbClr val="000000">
              <a:alpha val="8117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8706E303-4ACD-DCD1-B1F5-8D6BE1CDE561}"/>
              </a:ext>
            </a:extLst>
          </p:cNvPr>
          <p:cNvPicPr>
            <a:picLocks noChangeAspect="1"/>
          </p:cNvPicPr>
          <p:nvPr/>
        </p:nvPicPr>
        <p:blipFill>
          <a:blip r:embed="rId5"/>
          <a:stretch>
            <a:fillRect/>
          </a:stretch>
        </p:blipFill>
        <p:spPr>
          <a:xfrm>
            <a:off x="3791327" y="888996"/>
            <a:ext cx="694944" cy="449172"/>
          </a:xfrm>
          <a:prstGeom prst="rect">
            <a:avLst/>
          </a:prstGeom>
        </p:spPr>
      </p:pic>
      <p:sp>
        <p:nvSpPr>
          <p:cNvPr id="19" name="Not Equal 18">
            <a:extLst>
              <a:ext uri="{FF2B5EF4-FFF2-40B4-BE49-F238E27FC236}">
                <a16:creationId xmlns:a16="http://schemas.microsoft.com/office/drawing/2014/main" id="{4C21A255-FB5C-DE80-3532-F43C81498FF0}"/>
              </a:ext>
            </a:extLst>
          </p:cNvPr>
          <p:cNvSpPr/>
          <p:nvPr/>
        </p:nvSpPr>
        <p:spPr bwMode="auto">
          <a:xfrm rot="20688954">
            <a:off x="3971101" y="867614"/>
            <a:ext cx="551652" cy="517198"/>
          </a:xfrm>
          <a:prstGeom prst="mathNotEqual">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20" name="Rectangle 19">
            <a:extLst>
              <a:ext uri="{FF2B5EF4-FFF2-40B4-BE49-F238E27FC236}">
                <a16:creationId xmlns:a16="http://schemas.microsoft.com/office/drawing/2014/main" id="{9C92DA66-B97D-125C-D2CC-96F192EE6C70}"/>
              </a:ext>
            </a:extLst>
          </p:cNvPr>
          <p:cNvSpPr/>
          <p:nvPr/>
        </p:nvSpPr>
        <p:spPr>
          <a:xfrm>
            <a:off x="69103" y="3858768"/>
            <a:ext cx="2385525" cy="769441"/>
          </a:xfrm>
          <a:prstGeom prst="rect">
            <a:avLst/>
          </a:prstGeom>
          <a:noFill/>
        </p:spPr>
        <p:txBody>
          <a:bodyPr wrap="none" lIns="91440" tIns="45720" rIns="91440" bIns="45720">
            <a:spAutoFit/>
          </a:bodyPr>
          <a:lstStyle/>
          <a:p>
            <a:pPr algn="ctr"/>
            <a:r>
              <a:rPr lang="en-US" sz="4400" b="1" strike="sngStrike"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rPr>
              <a:t>GOSPEL</a:t>
            </a:r>
            <a:endParaRPr lang="en-US" sz="4800" b="1" strike="sngStrike"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endParaRPr>
          </a:p>
        </p:txBody>
      </p:sp>
      <p:sp>
        <p:nvSpPr>
          <p:cNvPr id="21" name="Rectangle 20">
            <a:extLst>
              <a:ext uri="{FF2B5EF4-FFF2-40B4-BE49-F238E27FC236}">
                <a16:creationId xmlns:a16="http://schemas.microsoft.com/office/drawing/2014/main" id="{66D166F9-D6D3-D62F-F9AE-3DC6532E234A}"/>
              </a:ext>
            </a:extLst>
          </p:cNvPr>
          <p:cNvSpPr/>
          <p:nvPr/>
        </p:nvSpPr>
        <p:spPr>
          <a:xfrm>
            <a:off x="8643463" y="3854152"/>
            <a:ext cx="3242426" cy="769441"/>
          </a:xfrm>
          <a:prstGeom prst="rect">
            <a:avLst/>
          </a:prstGeom>
          <a:noFill/>
        </p:spPr>
        <p:txBody>
          <a:bodyPr wrap="square" lIns="91440" tIns="45720" rIns="91440" bIns="45720">
            <a:spAutoFit/>
          </a:bodyPr>
          <a:lstStyle/>
          <a:p>
            <a:pPr algn="ctr"/>
            <a:r>
              <a:rPr lang="en-US" sz="4400" b="1" strike="sngStrike"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rPr>
              <a:t>Mosaic Law</a:t>
            </a:r>
          </a:p>
        </p:txBody>
      </p:sp>
      <p:pic>
        <p:nvPicPr>
          <p:cNvPr id="1026" name="Picture 2" descr="241 Traffic Light Broken Stock Photos, High-Res Pictures, and Images ...">
            <a:extLst>
              <a:ext uri="{FF2B5EF4-FFF2-40B4-BE49-F238E27FC236}">
                <a16:creationId xmlns:a16="http://schemas.microsoft.com/office/drawing/2014/main" id="{8938131C-41A5-EF4A-86D0-E04A11FCC74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1241" b="47266"/>
          <a:stretch>
            <a:fillRect/>
          </a:stretch>
        </p:blipFill>
        <p:spPr bwMode="auto">
          <a:xfrm>
            <a:off x="7522986" y="230790"/>
            <a:ext cx="3157687" cy="1585716"/>
          </a:xfrm>
          <a:prstGeom prst="flowChartDocumen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E51E79D9-6328-3A80-4F35-E77CCF67B6E8}"/>
              </a:ext>
            </a:extLst>
          </p:cNvPr>
          <p:cNvPicPr>
            <a:picLocks noChangeAspect="1"/>
          </p:cNvPicPr>
          <p:nvPr/>
        </p:nvPicPr>
        <p:blipFill>
          <a:blip r:embed="rId5"/>
          <a:stretch>
            <a:fillRect/>
          </a:stretch>
        </p:blipFill>
        <p:spPr>
          <a:xfrm>
            <a:off x="3082493" y="1741856"/>
            <a:ext cx="899012" cy="581070"/>
          </a:xfrm>
          <a:prstGeom prst="rect">
            <a:avLst/>
          </a:prstGeom>
        </p:spPr>
      </p:pic>
      <p:pic>
        <p:nvPicPr>
          <p:cNvPr id="24" name="Picture 23">
            <a:extLst>
              <a:ext uri="{FF2B5EF4-FFF2-40B4-BE49-F238E27FC236}">
                <a16:creationId xmlns:a16="http://schemas.microsoft.com/office/drawing/2014/main" id="{ED4E4B71-993B-F92A-0398-FA519900BD9B}"/>
              </a:ext>
            </a:extLst>
          </p:cNvPr>
          <p:cNvPicPr>
            <a:picLocks noChangeAspect="1"/>
          </p:cNvPicPr>
          <p:nvPr/>
        </p:nvPicPr>
        <p:blipFill>
          <a:blip r:embed="rId8"/>
          <a:stretch>
            <a:fillRect/>
          </a:stretch>
        </p:blipFill>
        <p:spPr>
          <a:xfrm>
            <a:off x="9312996" y="585712"/>
            <a:ext cx="1002003" cy="3268440"/>
          </a:xfrm>
          <a:prstGeom prst="rect">
            <a:avLst/>
          </a:prstGeom>
        </p:spPr>
      </p:pic>
    </p:spTree>
    <p:extLst>
      <p:ext uri="{BB962C8B-B14F-4D97-AF65-F5344CB8AC3E}">
        <p14:creationId xmlns:p14="http://schemas.microsoft.com/office/powerpoint/2010/main" val="266076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par>
                                <p:cTn id="8" presetID="2" presetClass="entr" presetSubtype="8" fill="hold" nodeType="withEffect">
                                  <p:stCondLst>
                                    <p:cond delay="500"/>
                                  </p:stCondLst>
                                  <p:childTnLst>
                                    <p:set>
                                      <p:cBhvr>
                                        <p:cTn id="9" dur="1" fill="hold">
                                          <p:stCondLst>
                                            <p:cond delay="0"/>
                                          </p:stCondLst>
                                        </p:cTn>
                                        <p:tgtEl>
                                          <p:spTgt spid="16386"/>
                                        </p:tgtEl>
                                        <p:attrNameLst>
                                          <p:attrName>style.visibility</p:attrName>
                                        </p:attrNameLst>
                                      </p:cBhvr>
                                      <p:to>
                                        <p:strVal val="visible"/>
                                      </p:to>
                                    </p:set>
                                    <p:anim calcmode="lin" valueType="num">
                                      <p:cBhvr additive="base">
                                        <p:cTn id="10" dur="1750" fill="hold"/>
                                        <p:tgtEl>
                                          <p:spTgt spid="16386"/>
                                        </p:tgtEl>
                                        <p:attrNameLst>
                                          <p:attrName>ppt_x</p:attrName>
                                        </p:attrNameLst>
                                      </p:cBhvr>
                                      <p:tavLst>
                                        <p:tav tm="0">
                                          <p:val>
                                            <p:strVal val="0-#ppt_w/2"/>
                                          </p:val>
                                        </p:tav>
                                        <p:tav tm="100000">
                                          <p:val>
                                            <p:strVal val="#ppt_x"/>
                                          </p:val>
                                        </p:tav>
                                      </p:tavLst>
                                    </p:anim>
                                    <p:anim calcmode="lin" valueType="num">
                                      <p:cBhvr additive="base">
                                        <p:cTn id="11" dur="175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iterate type="lt">
                                    <p:tmPct val="12000"/>
                                  </p:iterate>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par>
                                <p:cTn id="17" presetID="2" presetClass="entr" presetSubtype="8" fill="hold" grpId="0" nodeType="withEffect">
                                  <p:stCondLst>
                                    <p:cond delay="27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25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1500"/>
                                        <p:tgtEl>
                                          <p:spTgt spid="4098"/>
                                        </p:tgtEl>
                                      </p:cBhvr>
                                    </p:animEffect>
                                  </p:childTnLst>
                                  <p:subTnLst>
                                    <p:set>
                                      <p:cBhvr override="childStyle">
                                        <p:cTn dur="1" fill="hold" display="0" masterRel="nextClick" afterEffect="1"/>
                                        <p:tgtEl>
                                          <p:spTgt spid="4098"/>
                                        </p:tgtEl>
                                        <p:attrNameLst>
                                          <p:attrName>style.visibility</p:attrName>
                                        </p:attrNameLst>
                                      </p:cBhvr>
                                      <p:to>
                                        <p:strVal val="hidden"/>
                                      </p:to>
                                    </p:set>
                                  </p:subTnLst>
                                </p:cTn>
                              </p:par>
                              <p:par>
                                <p:cTn id="24" presetID="2" presetClass="entr" presetSubtype="2" fill="hold" grpId="0" nodeType="withEffect">
                                  <p:stCondLst>
                                    <p:cond delay="15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250" fill="hold"/>
                                        <p:tgtEl>
                                          <p:spTgt spid="21"/>
                                        </p:tgtEl>
                                        <p:attrNameLst>
                                          <p:attrName>ppt_x</p:attrName>
                                        </p:attrNameLst>
                                      </p:cBhvr>
                                      <p:tavLst>
                                        <p:tav tm="0">
                                          <p:val>
                                            <p:strVal val="1+#ppt_w/2"/>
                                          </p:val>
                                        </p:tav>
                                        <p:tav tm="100000">
                                          <p:val>
                                            <p:strVal val="#ppt_x"/>
                                          </p:val>
                                        </p:tav>
                                      </p:tavLst>
                                    </p:anim>
                                    <p:anim calcmode="lin" valueType="num">
                                      <p:cBhvr additive="base">
                                        <p:cTn id="27" dur="1250" fill="hold"/>
                                        <p:tgtEl>
                                          <p:spTgt spid="21"/>
                                        </p:tgtEl>
                                        <p:attrNameLst>
                                          <p:attrName>ppt_y</p:attrName>
                                        </p:attrNameLst>
                                      </p:cBhvr>
                                      <p:tavLst>
                                        <p:tav tm="0">
                                          <p:val>
                                            <p:strVal val="#ppt_y"/>
                                          </p:val>
                                        </p:tav>
                                        <p:tav tm="100000">
                                          <p:val>
                                            <p:strVal val="#ppt_y"/>
                                          </p:val>
                                        </p:tav>
                                      </p:tavLst>
                                    </p:anim>
                                  </p:childTnLst>
                                </p:cTn>
                              </p:par>
                              <p:par>
                                <p:cTn id="28" presetID="26" presetClass="emph" presetSubtype="0" repeatCount="indefinite" fill="hold" grpId="1" nodeType="withEffect">
                                  <p:stCondLst>
                                    <p:cond delay="1500"/>
                                  </p:stCondLst>
                                  <p:childTnLst>
                                    <p:animEffect transition="out" filter="fade">
                                      <p:cBhvr>
                                        <p:cTn id="29" dur="3000" tmFilter="0, 0; .2, .5; .8, .5; 1, 0"/>
                                        <p:tgtEl>
                                          <p:spTgt spid="20"/>
                                        </p:tgtEl>
                                      </p:cBhvr>
                                    </p:animEffect>
                                    <p:animScale>
                                      <p:cBhvr>
                                        <p:cTn id="30" dur="1500" autoRev="1" fill="hold"/>
                                        <p:tgtEl>
                                          <p:spTgt spid="20"/>
                                        </p:tgtEl>
                                      </p:cBhvr>
                                      <p:by x="105000" y="105000"/>
                                    </p:animScale>
                                  </p:childTnLst>
                                  <p:subTnLst>
                                    <p:set>
                                      <p:cBhvr override="childStyle">
                                        <p:cTn dur="1" fill="hold" display="0" masterRel="nextClick" afterEffect="1"/>
                                        <p:tgtEl>
                                          <p:spTgt spid="20"/>
                                        </p:tgtEl>
                                        <p:attrNameLst>
                                          <p:attrName>style.visibility</p:attrName>
                                        </p:attrNameLst>
                                      </p:cBhvr>
                                      <p:to>
                                        <p:strVal val="hidden"/>
                                      </p:to>
                                    </p:set>
                                  </p:subTnLst>
                                </p:cTn>
                              </p:par>
                              <p:par>
                                <p:cTn id="31" presetID="26" presetClass="emph" presetSubtype="0" repeatCount="indefinite" fill="hold" grpId="1" nodeType="withEffect">
                                  <p:stCondLst>
                                    <p:cond delay="3250"/>
                                  </p:stCondLst>
                                  <p:childTnLst>
                                    <p:animEffect transition="out" filter="fade">
                                      <p:cBhvr>
                                        <p:cTn id="32" dur="3000" tmFilter="0, 0; .2, .5; .8, .5; 1, 0"/>
                                        <p:tgtEl>
                                          <p:spTgt spid="21"/>
                                        </p:tgtEl>
                                      </p:cBhvr>
                                    </p:animEffect>
                                    <p:animScale>
                                      <p:cBhvr>
                                        <p:cTn id="33" dur="1500" autoRev="1" fill="hold"/>
                                        <p:tgtEl>
                                          <p:spTgt spid="21"/>
                                        </p:tgtEl>
                                      </p:cBhvr>
                                      <p:by x="105000" y="105000"/>
                                    </p:animScale>
                                  </p:childTnLst>
                                  <p:subTnLst>
                                    <p:set>
                                      <p:cBhvr override="childStyle">
                                        <p:cTn dur="1" fill="hold" display="0" masterRel="nextClick" afterEffect="1"/>
                                        <p:tgtEl>
                                          <p:spTgt spid="21"/>
                                        </p:tgtEl>
                                        <p:attrNameLst>
                                          <p:attrName>style.visibility</p:attrName>
                                        </p:attrNameLst>
                                      </p:cBhvr>
                                      <p:to>
                                        <p:strVal val="hidden"/>
                                      </p:to>
                                    </p:set>
                                  </p:subTnLst>
                                </p:cTn>
                              </p:par>
                              <p:par>
                                <p:cTn id="34" presetID="16" presetClass="entr" presetSubtype="21" fill="hold" nodeType="withEffect">
                                  <p:stCondLst>
                                    <p:cond delay="300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1000"/>
                                        <p:tgtEl>
                                          <p:spTgt spid="11"/>
                                        </p:tgtEl>
                                      </p:cBhvr>
                                    </p:animEffect>
                                  </p:childTnLst>
                                </p:cTn>
                              </p:par>
                              <p:par>
                                <p:cTn id="37" presetID="16" presetClass="entr" presetSubtype="21" fill="hold" nodeType="withEffect">
                                  <p:stCondLst>
                                    <p:cond delay="300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1000"/>
                                        <p:tgtEl>
                                          <p:spTgt spid="12"/>
                                        </p:tgtEl>
                                      </p:cBhvr>
                                    </p:animEffect>
                                  </p:childTnLst>
                                </p:cTn>
                              </p:par>
                              <p:par>
                                <p:cTn id="40" presetID="16" presetClass="entr" presetSubtype="21" fill="hold" nodeType="withEffect">
                                  <p:stCondLst>
                                    <p:cond delay="300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1000"/>
                                        <p:tgtEl>
                                          <p:spTgt spid="13"/>
                                        </p:tgtEl>
                                      </p:cBhvr>
                                    </p:animEffect>
                                  </p:childTnLst>
                                </p:cTn>
                              </p:par>
                              <p:par>
                                <p:cTn id="43" presetID="16" presetClass="entr" presetSubtype="21" fill="hold" nodeType="withEffect">
                                  <p:stCondLst>
                                    <p:cond delay="300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1000"/>
                                        <p:tgtEl>
                                          <p:spTgt spid="14"/>
                                        </p:tgtEl>
                                      </p:cBhvr>
                                    </p:animEffect>
                                  </p:childTnLst>
                                </p:cTn>
                              </p:par>
                              <p:par>
                                <p:cTn id="46" presetID="16" presetClass="entr" presetSubtype="21" fill="hold" nodeType="withEffect">
                                  <p:stCondLst>
                                    <p:cond delay="3000"/>
                                  </p:stCondLst>
                                  <p:childTnLst>
                                    <p:set>
                                      <p:cBhvr>
                                        <p:cTn id="47" dur="1" fill="hold">
                                          <p:stCondLst>
                                            <p:cond delay="0"/>
                                          </p:stCondLst>
                                        </p:cTn>
                                        <p:tgtEl>
                                          <p:spTgt spid="15"/>
                                        </p:tgtEl>
                                        <p:attrNameLst>
                                          <p:attrName>style.visibility</p:attrName>
                                        </p:attrNameLst>
                                      </p:cBhvr>
                                      <p:to>
                                        <p:strVal val="visible"/>
                                      </p:to>
                                    </p:set>
                                    <p:animEffect transition="in" filter="barn(inVertical)">
                                      <p:cBhvr>
                                        <p:cTn id="48" dur="1000"/>
                                        <p:tgtEl>
                                          <p:spTgt spid="15"/>
                                        </p:tgtEl>
                                      </p:cBhvr>
                                    </p:animEffect>
                                  </p:childTnLst>
                                </p:cTn>
                              </p:par>
                              <p:par>
                                <p:cTn id="49" presetID="16" presetClass="entr" presetSubtype="21" fill="hold" nodeType="withEffect">
                                  <p:stCondLst>
                                    <p:cond delay="300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par>
                                <p:cTn id="52" presetID="8" presetClass="emph" presetSubtype="0" fill="hold" nodeType="withEffect">
                                  <p:stCondLst>
                                    <p:cond delay="4600"/>
                                  </p:stCondLst>
                                  <p:childTnLst>
                                    <p:animRot by="21600000">
                                      <p:cBhvr>
                                        <p:cTn id="53" dur="1550" fill="hold"/>
                                        <p:tgtEl>
                                          <p:spTgt spid="11"/>
                                        </p:tgtEl>
                                        <p:attrNameLst>
                                          <p:attrName>r</p:attrName>
                                        </p:attrNameLst>
                                      </p:cBhvr>
                                    </p:animRot>
                                  </p:childTnLst>
                                  <p:subTnLst>
                                    <p:set>
                                      <p:cBhvr override="childStyle">
                                        <p:cTn dur="1" fill="hold" display="0" masterRel="nextClick" afterEffect="1"/>
                                        <p:tgtEl>
                                          <p:spTgt spid="11"/>
                                        </p:tgtEl>
                                        <p:attrNameLst>
                                          <p:attrName>style.visibility</p:attrName>
                                        </p:attrNameLst>
                                      </p:cBhvr>
                                      <p:to>
                                        <p:strVal val="hidden"/>
                                      </p:to>
                                    </p:set>
                                  </p:subTnLst>
                                </p:cTn>
                              </p:par>
                              <p:par>
                                <p:cTn id="54" presetID="8" presetClass="emph" presetSubtype="0" fill="hold" nodeType="withEffect">
                                  <p:stCondLst>
                                    <p:cond delay="4600"/>
                                  </p:stCondLst>
                                  <p:childTnLst>
                                    <p:animRot by="21600000">
                                      <p:cBhvr>
                                        <p:cTn id="55" dur="1550" fill="hold"/>
                                        <p:tgtEl>
                                          <p:spTgt spid="12"/>
                                        </p:tgtEl>
                                        <p:attrNameLst>
                                          <p:attrName>r</p:attrName>
                                        </p:attrNameLst>
                                      </p:cBhvr>
                                    </p:animRot>
                                  </p:childTnLst>
                                  <p:subTnLst>
                                    <p:set>
                                      <p:cBhvr override="childStyle">
                                        <p:cTn dur="1" fill="hold" display="0" masterRel="nextClick" afterEffect="1"/>
                                        <p:tgtEl>
                                          <p:spTgt spid="12"/>
                                        </p:tgtEl>
                                        <p:attrNameLst>
                                          <p:attrName>style.visibility</p:attrName>
                                        </p:attrNameLst>
                                      </p:cBhvr>
                                      <p:to>
                                        <p:strVal val="hidden"/>
                                      </p:to>
                                    </p:set>
                                  </p:subTnLst>
                                </p:cTn>
                              </p:par>
                              <p:par>
                                <p:cTn id="56" presetID="8" presetClass="emph" presetSubtype="0" fill="hold" nodeType="withEffect">
                                  <p:stCondLst>
                                    <p:cond delay="4600"/>
                                  </p:stCondLst>
                                  <p:childTnLst>
                                    <p:animRot by="21600000">
                                      <p:cBhvr>
                                        <p:cTn id="57" dur="1550" fill="hold"/>
                                        <p:tgtEl>
                                          <p:spTgt spid="13"/>
                                        </p:tgtEl>
                                        <p:attrNameLst>
                                          <p:attrName>r</p:attrName>
                                        </p:attrNameLst>
                                      </p:cBhvr>
                                    </p:animRot>
                                  </p:childTnLst>
                                  <p:subTnLst>
                                    <p:set>
                                      <p:cBhvr override="childStyle">
                                        <p:cTn dur="1" fill="hold" display="0" masterRel="nextClick" afterEffect="1"/>
                                        <p:tgtEl>
                                          <p:spTgt spid="13"/>
                                        </p:tgtEl>
                                        <p:attrNameLst>
                                          <p:attrName>style.visibility</p:attrName>
                                        </p:attrNameLst>
                                      </p:cBhvr>
                                      <p:to>
                                        <p:strVal val="hidden"/>
                                      </p:to>
                                    </p:set>
                                  </p:subTnLst>
                                </p:cTn>
                              </p:par>
                              <p:par>
                                <p:cTn id="58" presetID="8" presetClass="emph" presetSubtype="0" fill="hold" nodeType="withEffect">
                                  <p:stCondLst>
                                    <p:cond delay="4600"/>
                                  </p:stCondLst>
                                  <p:childTnLst>
                                    <p:animRot by="21600000">
                                      <p:cBhvr>
                                        <p:cTn id="59" dur="1550" fill="hold"/>
                                        <p:tgtEl>
                                          <p:spTgt spid="14"/>
                                        </p:tgtEl>
                                        <p:attrNameLst>
                                          <p:attrName>r</p:attrName>
                                        </p:attrNameLst>
                                      </p:cBhvr>
                                    </p:animRot>
                                  </p:childTnLst>
                                  <p:subTnLst>
                                    <p:set>
                                      <p:cBhvr override="childStyle">
                                        <p:cTn dur="1" fill="hold" display="0" masterRel="nextClick" afterEffect="1"/>
                                        <p:tgtEl>
                                          <p:spTgt spid="14"/>
                                        </p:tgtEl>
                                        <p:attrNameLst>
                                          <p:attrName>style.visibility</p:attrName>
                                        </p:attrNameLst>
                                      </p:cBhvr>
                                      <p:to>
                                        <p:strVal val="hidden"/>
                                      </p:to>
                                    </p:set>
                                  </p:subTnLst>
                                </p:cTn>
                              </p:par>
                              <p:par>
                                <p:cTn id="60" presetID="8" presetClass="emph" presetSubtype="0" fill="hold" nodeType="withEffect">
                                  <p:stCondLst>
                                    <p:cond delay="4600"/>
                                  </p:stCondLst>
                                  <p:childTnLst>
                                    <p:animRot by="21600000">
                                      <p:cBhvr>
                                        <p:cTn id="61" dur="1550" fill="hold"/>
                                        <p:tgtEl>
                                          <p:spTgt spid="15"/>
                                        </p:tgtEl>
                                        <p:attrNameLst>
                                          <p:attrName>r</p:attrName>
                                        </p:attrNameLst>
                                      </p:cBhvr>
                                    </p:animRot>
                                  </p:childTnLst>
                                  <p:subTnLst>
                                    <p:set>
                                      <p:cBhvr override="childStyle">
                                        <p:cTn dur="1" fill="hold" display="0" masterRel="nextClick" afterEffect="1"/>
                                        <p:tgtEl>
                                          <p:spTgt spid="15"/>
                                        </p:tgtEl>
                                        <p:attrNameLst>
                                          <p:attrName>style.visibility</p:attrName>
                                        </p:attrNameLst>
                                      </p:cBhvr>
                                      <p:to>
                                        <p:strVal val="hidden"/>
                                      </p:to>
                                    </p:set>
                                  </p:subTnLst>
                                </p:cTn>
                              </p:par>
                              <p:par>
                                <p:cTn id="62" presetID="8" presetClass="emph" presetSubtype="0" fill="hold" nodeType="withEffect">
                                  <p:stCondLst>
                                    <p:cond delay="4600"/>
                                  </p:stCondLst>
                                  <p:childTnLst>
                                    <p:animRot by="21600000">
                                      <p:cBhvr>
                                        <p:cTn id="63" dur="1550" fill="hold"/>
                                        <p:tgtEl>
                                          <p:spTgt spid="10"/>
                                        </p:tgtEl>
                                        <p:attrNameLst>
                                          <p:attrName>r</p:attrName>
                                        </p:attrNameLst>
                                      </p:cBhvr>
                                    </p:animRo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iterate type="lt">
                                    <p:tmPct val="12000"/>
                                  </p:iterate>
                                  <p:childTnLst>
                                    <p:set>
                                      <p:cBhvr>
                                        <p:cTn id="67" dur="1" fill="hold">
                                          <p:stCondLst>
                                            <p:cond delay="0"/>
                                          </p:stCondLst>
                                        </p:cTn>
                                        <p:tgtEl>
                                          <p:spTgt spid="4">
                                            <p:txEl>
                                              <p:pRg st="1" end="1"/>
                                            </p:txEl>
                                          </p:spTgt>
                                        </p:tgtEl>
                                        <p:attrNameLst>
                                          <p:attrName>style.visibility</p:attrName>
                                        </p:attrNameLst>
                                      </p:cBhvr>
                                      <p:to>
                                        <p:strVal val="visible"/>
                                      </p:to>
                                    </p:set>
                                    <p:animEffect transition="in" filter="fade">
                                      <p:cBhvr>
                                        <p:cTn id="68" dur="500"/>
                                        <p:tgtEl>
                                          <p:spTgt spid="4">
                                            <p:txEl>
                                              <p:pRg st="1" end="1"/>
                                            </p:txEl>
                                          </p:spTgt>
                                        </p:tgtEl>
                                      </p:cBhvr>
                                    </p:animEffect>
                                  </p:childTnLst>
                                </p:cTn>
                              </p:par>
                              <p:par>
                                <p:cTn id="69" presetID="10" presetClass="entr" presetSubtype="0" fill="hold" nodeType="withEffect">
                                  <p:stCondLst>
                                    <p:cond delay="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500"/>
                                        <p:tgtEl>
                                          <p:spTgt spid="17"/>
                                        </p:tgtEl>
                                      </p:cBhvr>
                                    </p:animEffect>
                                  </p:childTnLst>
                                </p:cTn>
                              </p:par>
                              <p:par>
                                <p:cTn id="72" presetID="16" presetClass="entr" presetSubtype="21" fill="hold" nodeType="withEffect">
                                  <p:stCondLst>
                                    <p:cond delay="500"/>
                                  </p:stCondLst>
                                  <p:childTnLst>
                                    <p:set>
                                      <p:cBhvr>
                                        <p:cTn id="73" dur="1" fill="hold">
                                          <p:stCondLst>
                                            <p:cond delay="0"/>
                                          </p:stCondLst>
                                        </p:cTn>
                                        <p:tgtEl>
                                          <p:spTgt spid="18"/>
                                        </p:tgtEl>
                                        <p:attrNameLst>
                                          <p:attrName>style.visibility</p:attrName>
                                        </p:attrNameLst>
                                      </p:cBhvr>
                                      <p:to>
                                        <p:strVal val="visible"/>
                                      </p:to>
                                    </p:set>
                                    <p:animEffect transition="in" filter="barn(inVertical)">
                                      <p:cBhvr>
                                        <p:cTn id="74" dur="500"/>
                                        <p:tgtEl>
                                          <p:spTgt spid="18"/>
                                        </p:tgtEl>
                                      </p:cBhvr>
                                    </p:animEffect>
                                  </p:childTnLst>
                                </p:cTn>
                              </p:par>
                              <p:par>
                                <p:cTn id="75" presetID="10" presetClass="exit" presetSubtype="0" fill="hold" nodeType="withEffect">
                                  <p:stCondLst>
                                    <p:cond delay="0"/>
                                  </p:stCondLst>
                                  <p:iterate type="lt">
                                    <p:tmPct val="0"/>
                                  </p:iterate>
                                  <p:childTnLst>
                                    <p:animEffect transition="out" filter="fade">
                                      <p:cBhvr>
                                        <p:cTn id="76" dur="1500"/>
                                        <p:tgtEl>
                                          <p:spTgt spid="4">
                                            <p:txEl>
                                              <p:pRg st="0" end="0"/>
                                            </p:txEl>
                                          </p:spTgt>
                                        </p:tgtEl>
                                      </p:cBhvr>
                                    </p:animEffect>
                                    <p:set>
                                      <p:cBhvr>
                                        <p:cTn id="77" dur="1" fill="hold">
                                          <p:stCondLst>
                                            <p:cond delay="1499"/>
                                          </p:stCondLst>
                                        </p:cTn>
                                        <p:tgtEl>
                                          <p:spTgt spid="4">
                                            <p:txEl>
                                              <p:pRg st="0" end="0"/>
                                            </p:txEl>
                                          </p:spTgt>
                                        </p:tgtEl>
                                        <p:attrNameLst>
                                          <p:attrName>style.visibility</p:attrName>
                                        </p:attrNameLst>
                                      </p:cBhvr>
                                      <p:to>
                                        <p:strVal val="hidden"/>
                                      </p:to>
                                    </p:set>
                                  </p:childTnLst>
                                </p:cTn>
                              </p:par>
                              <p:par>
                                <p:cTn id="78" presetID="4" presetClass="entr" presetSubtype="16" fill="hold" grpId="0" nodeType="withEffect">
                                  <p:stCondLst>
                                    <p:cond delay="1750"/>
                                  </p:stCondLst>
                                  <p:childTnLst>
                                    <p:set>
                                      <p:cBhvr>
                                        <p:cTn id="79" dur="1" fill="hold">
                                          <p:stCondLst>
                                            <p:cond delay="0"/>
                                          </p:stCondLst>
                                        </p:cTn>
                                        <p:tgtEl>
                                          <p:spTgt spid="6"/>
                                        </p:tgtEl>
                                        <p:attrNameLst>
                                          <p:attrName>style.visibility</p:attrName>
                                        </p:attrNameLst>
                                      </p:cBhvr>
                                      <p:to>
                                        <p:strVal val="visible"/>
                                      </p:to>
                                    </p:set>
                                    <p:animEffect transition="in" filter="box(in)">
                                      <p:cBhvr>
                                        <p:cTn id="80" dur="2500"/>
                                        <p:tgtEl>
                                          <p:spTgt spid="6"/>
                                        </p:tgtEl>
                                      </p:cBhvr>
                                    </p:animEffect>
                                  </p:childTnLst>
                                </p:cTn>
                              </p:par>
                              <p:par>
                                <p:cTn id="81" presetID="4" presetClass="entr" presetSubtype="16" fill="hold" grpId="0" nodeType="withEffect">
                                  <p:stCondLst>
                                    <p:cond delay="2250"/>
                                  </p:stCondLst>
                                  <p:childTnLst>
                                    <p:set>
                                      <p:cBhvr>
                                        <p:cTn id="82" dur="1" fill="hold">
                                          <p:stCondLst>
                                            <p:cond delay="0"/>
                                          </p:stCondLst>
                                        </p:cTn>
                                        <p:tgtEl>
                                          <p:spTgt spid="8"/>
                                        </p:tgtEl>
                                        <p:attrNameLst>
                                          <p:attrName>style.visibility</p:attrName>
                                        </p:attrNameLst>
                                      </p:cBhvr>
                                      <p:to>
                                        <p:strVal val="visible"/>
                                      </p:to>
                                    </p:set>
                                    <p:animEffect transition="in" filter="box(in)">
                                      <p:cBhvr>
                                        <p:cTn id="83" dur="2500"/>
                                        <p:tgtEl>
                                          <p:spTgt spid="8"/>
                                        </p:tgtEl>
                                      </p:cBhvr>
                                    </p:animEffect>
                                  </p:childTnLst>
                                </p:cTn>
                              </p:par>
                              <p:par>
                                <p:cTn id="84" presetID="16" presetClass="entr" presetSubtype="21" fill="hold" grpId="0" nodeType="withEffect">
                                  <p:stCondLst>
                                    <p:cond delay="2750"/>
                                  </p:stCondLst>
                                  <p:childTnLst>
                                    <p:set>
                                      <p:cBhvr>
                                        <p:cTn id="85" dur="1" fill="hold">
                                          <p:stCondLst>
                                            <p:cond delay="0"/>
                                          </p:stCondLst>
                                        </p:cTn>
                                        <p:tgtEl>
                                          <p:spTgt spid="19"/>
                                        </p:tgtEl>
                                        <p:attrNameLst>
                                          <p:attrName>style.visibility</p:attrName>
                                        </p:attrNameLst>
                                      </p:cBhvr>
                                      <p:to>
                                        <p:strVal val="visible"/>
                                      </p:to>
                                    </p:set>
                                    <p:animEffect transition="in" filter="barn(inVertical)">
                                      <p:cBhvr>
                                        <p:cTn id="86" dur="2500"/>
                                        <p:tgtEl>
                                          <p:spTgt spid="19"/>
                                        </p:tgtEl>
                                      </p:cBhvr>
                                    </p:animEffect>
                                  </p:childTnLst>
                                </p:cTn>
                              </p:par>
                              <p:par>
                                <p:cTn id="87" presetID="22" presetClass="entr" presetSubtype="2" fill="hold" nodeType="withEffect">
                                  <p:stCondLst>
                                    <p:cond delay="3500"/>
                                  </p:stCondLst>
                                  <p:childTnLst>
                                    <p:set>
                                      <p:cBhvr>
                                        <p:cTn id="88" dur="1" fill="hold">
                                          <p:stCondLst>
                                            <p:cond delay="0"/>
                                          </p:stCondLst>
                                        </p:cTn>
                                        <p:tgtEl>
                                          <p:spTgt spid="1026"/>
                                        </p:tgtEl>
                                        <p:attrNameLst>
                                          <p:attrName>style.visibility</p:attrName>
                                        </p:attrNameLst>
                                      </p:cBhvr>
                                      <p:to>
                                        <p:strVal val="visible"/>
                                      </p:to>
                                    </p:set>
                                    <p:animEffect transition="in" filter="wipe(right)">
                                      <p:cBhvr>
                                        <p:cTn id="89" dur="1500"/>
                                        <p:tgtEl>
                                          <p:spTgt spid="1026"/>
                                        </p:tgtEl>
                                      </p:cBhvr>
                                    </p:animEffec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iterate type="lt">
                                    <p:tmPct val="12000"/>
                                  </p:iterate>
                                  <p:childTnLst>
                                    <p:set>
                                      <p:cBhvr>
                                        <p:cTn id="93" dur="1" fill="hold">
                                          <p:stCondLst>
                                            <p:cond delay="0"/>
                                          </p:stCondLst>
                                        </p:cTn>
                                        <p:tgtEl>
                                          <p:spTgt spid="4">
                                            <p:txEl>
                                              <p:pRg st="2" end="2"/>
                                            </p:txEl>
                                          </p:spTgt>
                                        </p:tgtEl>
                                        <p:attrNameLst>
                                          <p:attrName>style.visibility</p:attrName>
                                        </p:attrNameLst>
                                      </p:cBhvr>
                                      <p:to>
                                        <p:strVal val="visible"/>
                                      </p:to>
                                    </p:set>
                                    <p:animEffect transition="in" filter="fade">
                                      <p:cBhvr>
                                        <p:cTn id="94" dur="500"/>
                                        <p:tgtEl>
                                          <p:spTgt spid="4">
                                            <p:txEl>
                                              <p:pRg st="2" end="2"/>
                                            </p:txEl>
                                          </p:spTgt>
                                        </p:tgtEl>
                                      </p:cBhvr>
                                    </p:animEffect>
                                  </p:childTnLst>
                                </p:cTn>
                              </p:par>
                              <p:par>
                                <p:cTn id="95" presetID="10" presetClass="exit" presetSubtype="0" fill="hold" nodeType="withEffect">
                                  <p:stCondLst>
                                    <p:cond delay="0"/>
                                  </p:stCondLst>
                                  <p:childTnLst>
                                    <p:animEffect transition="out" filter="fade">
                                      <p:cBhvr>
                                        <p:cTn id="96" dur="500"/>
                                        <p:tgtEl>
                                          <p:spTgt spid="16386"/>
                                        </p:tgtEl>
                                      </p:cBhvr>
                                    </p:animEffect>
                                    <p:set>
                                      <p:cBhvr>
                                        <p:cTn id="97" dur="1" fill="hold">
                                          <p:stCondLst>
                                            <p:cond delay="499"/>
                                          </p:stCondLst>
                                        </p:cTn>
                                        <p:tgtEl>
                                          <p:spTgt spid="16386"/>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18"/>
                                        </p:tgtEl>
                                      </p:cBhvr>
                                    </p:animEffect>
                                    <p:set>
                                      <p:cBhvr>
                                        <p:cTn id="100" dur="1" fill="hold">
                                          <p:stCondLst>
                                            <p:cond delay="499"/>
                                          </p:stCondLst>
                                        </p:cTn>
                                        <p:tgtEl>
                                          <p:spTgt spid="18"/>
                                        </p:tgtEl>
                                        <p:attrNameLst>
                                          <p:attrName>style.visibility</p:attrName>
                                        </p:attrNameLst>
                                      </p:cBhvr>
                                      <p:to>
                                        <p:strVal val="hidden"/>
                                      </p:to>
                                    </p:set>
                                  </p:childTnLst>
                                </p:cTn>
                              </p:par>
                              <p:par>
                                <p:cTn id="101" presetID="10" presetClass="exit" presetSubtype="0" fill="hold" grpId="1" nodeType="withEffect">
                                  <p:stCondLst>
                                    <p:cond delay="1250"/>
                                  </p:stCondLst>
                                  <p:childTnLst>
                                    <p:animEffect transition="out" filter="fade">
                                      <p:cBhvr>
                                        <p:cTn id="102" dur="1000"/>
                                        <p:tgtEl>
                                          <p:spTgt spid="6"/>
                                        </p:tgtEl>
                                      </p:cBhvr>
                                    </p:animEffect>
                                    <p:set>
                                      <p:cBhvr>
                                        <p:cTn id="103" dur="1" fill="hold">
                                          <p:stCondLst>
                                            <p:cond delay="999"/>
                                          </p:stCondLst>
                                        </p:cTn>
                                        <p:tgtEl>
                                          <p:spTgt spid="6"/>
                                        </p:tgtEl>
                                        <p:attrNameLst>
                                          <p:attrName>style.visibility</p:attrName>
                                        </p:attrNameLst>
                                      </p:cBhvr>
                                      <p:to>
                                        <p:strVal val="hidden"/>
                                      </p:to>
                                    </p:set>
                                  </p:childTnLst>
                                </p:cTn>
                              </p:par>
                              <p:par>
                                <p:cTn id="104" presetID="10" presetClass="exit" presetSubtype="0" fill="hold" grpId="1" nodeType="withEffect">
                                  <p:stCondLst>
                                    <p:cond delay="1250"/>
                                  </p:stCondLst>
                                  <p:childTnLst>
                                    <p:animEffect transition="out" filter="fade">
                                      <p:cBhvr>
                                        <p:cTn id="105" dur="1000"/>
                                        <p:tgtEl>
                                          <p:spTgt spid="8"/>
                                        </p:tgtEl>
                                      </p:cBhvr>
                                    </p:animEffect>
                                    <p:set>
                                      <p:cBhvr>
                                        <p:cTn id="106" dur="1" fill="hold">
                                          <p:stCondLst>
                                            <p:cond delay="999"/>
                                          </p:stCondLst>
                                        </p:cTn>
                                        <p:tgtEl>
                                          <p:spTgt spid="8"/>
                                        </p:tgtEl>
                                        <p:attrNameLst>
                                          <p:attrName>style.visibility</p:attrName>
                                        </p:attrNameLst>
                                      </p:cBhvr>
                                      <p:to>
                                        <p:strVal val="hidden"/>
                                      </p:to>
                                    </p:set>
                                  </p:childTnLst>
                                </p:cTn>
                              </p:par>
                              <p:par>
                                <p:cTn id="107" presetID="10" presetClass="exit" presetSubtype="0" fill="hold" grpId="1" nodeType="withEffect">
                                  <p:stCondLst>
                                    <p:cond delay="1250"/>
                                  </p:stCondLst>
                                  <p:childTnLst>
                                    <p:animEffect transition="out" filter="fade">
                                      <p:cBhvr>
                                        <p:cTn id="108" dur="1000"/>
                                        <p:tgtEl>
                                          <p:spTgt spid="19"/>
                                        </p:tgtEl>
                                      </p:cBhvr>
                                    </p:animEffect>
                                    <p:set>
                                      <p:cBhvr>
                                        <p:cTn id="109" dur="1" fill="hold">
                                          <p:stCondLst>
                                            <p:cond delay="999"/>
                                          </p:stCondLst>
                                        </p:cTn>
                                        <p:tgtEl>
                                          <p:spTgt spid="19"/>
                                        </p:tgtEl>
                                        <p:attrNameLst>
                                          <p:attrName>style.visibility</p:attrName>
                                        </p:attrNameLst>
                                      </p:cBhvr>
                                      <p:to>
                                        <p:strVal val="hidden"/>
                                      </p:to>
                                    </p:set>
                                  </p:childTnLst>
                                </p:cTn>
                              </p:par>
                              <p:par>
                                <p:cTn id="110" presetID="10" presetClass="exit" presetSubtype="0" fill="hold" nodeType="withEffect">
                                  <p:stCondLst>
                                    <p:cond delay="1250"/>
                                  </p:stCondLst>
                                  <p:childTnLst>
                                    <p:animEffect transition="out" filter="fade">
                                      <p:cBhvr>
                                        <p:cTn id="111" dur="1000"/>
                                        <p:tgtEl>
                                          <p:spTgt spid="1026"/>
                                        </p:tgtEl>
                                      </p:cBhvr>
                                    </p:animEffect>
                                    <p:set>
                                      <p:cBhvr>
                                        <p:cTn id="112" dur="1" fill="hold">
                                          <p:stCondLst>
                                            <p:cond delay="999"/>
                                          </p:stCondLst>
                                        </p:cTn>
                                        <p:tgtEl>
                                          <p:spTgt spid="1026"/>
                                        </p:tgtEl>
                                        <p:attrNameLst>
                                          <p:attrName>style.visibility</p:attrName>
                                        </p:attrNameLst>
                                      </p:cBhvr>
                                      <p:to>
                                        <p:strVal val="hidden"/>
                                      </p:to>
                                    </p:set>
                                  </p:childTnLst>
                                </p:cTn>
                              </p:par>
                              <p:par>
                                <p:cTn id="113" presetID="10" presetClass="exit" presetSubtype="0" fill="hold" nodeType="withEffect">
                                  <p:stCondLst>
                                    <p:cond delay="0"/>
                                  </p:stCondLst>
                                  <p:iterate type="lt">
                                    <p:tmPct val="0"/>
                                  </p:iterate>
                                  <p:childTnLst>
                                    <p:animEffect transition="out" filter="fade">
                                      <p:cBhvr>
                                        <p:cTn id="114" dur="500"/>
                                        <p:tgtEl>
                                          <p:spTgt spid="4">
                                            <p:txEl>
                                              <p:pRg st="1" end="1"/>
                                            </p:txEl>
                                          </p:spTgt>
                                        </p:tgtEl>
                                      </p:cBhvr>
                                    </p:animEffect>
                                    <p:set>
                                      <p:cBhvr>
                                        <p:cTn id="115" dur="1" fill="hold">
                                          <p:stCondLst>
                                            <p:cond delay="499"/>
                                          </p:stCondLst>
                                        </p:cTn>
                                        <p:tgtEl>
                                          <p:spTgt spid="4">
                                            <p:txEl>
                                              <p:pRg st="1" end="1"/>
                                            </p:txEl>
                                          </p:spTgt>
                                        </p:tgtEl>
                                        <p:attrNameLst>
                                          <p:attrName>style.visibility</p:attrName>
                                        </p:attrNameLst>
                                      </p:cBhvr>
                                      <p:to>
                                        <p:strVal val="hidden"/>
                                      </p:to>
                                    </p:set>
                                  </p:childTnLst>
                                </p:cTn>
                              </p:par>
                              <p:par>
                                <p:cTn id="116" presetID="10" presetClass="entr" presetSubtype="0" fill="hold" nodeType="withEffect">
                                  <p:stCondLst>
                                    <p:cond delay="225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1500"/>
                                        <p:tgtEl>
                                          <p:spTgt spid="22"/>
                                        </p:tgtEl>
                                      </p:cBhvr>
                                    </p:animEffect>
                                  </p:childTnLst>
                                </p:cTn>
                              </p:par>
                              <p:par>
                                <p:cTn id="119" presetID="6" presetClass="emph" presetSubtype="0" fill="hold" nodeType="withEffect">
                                  <p:stCondLst>
                                    <p:cond delay="1250"/>
                                  </p:stCondLst>
                                  <p:childTnLst>
                                    <p:animScale>
                                      <p:cBhvr>
                                        <p:cTn id="120" dur="2500" fill="hold"/>
                                        <p:tgtEl>
                                          <p:spTgt spid="17"/>
                                        </p:tgtEl>
                                      </p:cBhvr>
                                      <p:by x="150000" y="150000"/>
                                    </p:animScale>
                                  </p:childTnLst>
                                </p:cTn>
                              </p:par>
                              <p:par>
                                <p:cTn id="121" presetID="42" presetClass="path" presetSubtype="0" accel="50000" decel="50000" fill="hold" nodeType="withEffect">
                                  <p:stCondLst>
                                    <p:cond delay="1250"/>
                                  </p:stCondLst>
                                  <p:childTnLst>
                                    <p:animMotion origin="layout" path="M 2.91667E-6 7.40741E-7 L 0.00013 0.14606 " pathEditMode="relative" rAng="0" ptsTypes="AA">
                                      <p:cBhvr>
                                        <p:cTn id="122" dur="2500" fill="hold"/>
                                        <p:tgtEl>
                                          <p:spTgt spid="17"/>
                                        </p:tgtEl>
                                        <p:attrNameLst>
                                          <p:attrName>ppt_x</p:attrName>
                                          <p:attrName>ppt_y</p:attrName>
                                        </p:attrNameLst>
                                      </p:cBhvr>
                                      <p:rCtr x="0" y="7292"/>
                                    </p:animMotion>
                                  </p:childTnLst>
                                </p:cTn>
                              </p:par>
                              <p:par>
                                <p:cTn id="123" presetID="1" presetClass="entr" presetSubtype="0" fill="hold" nodeType="withEffect">
                                  <p:stCondLst>
                                    <p:cond delay="1750"/>
                                  </p:stCondLst>
                                  <p:childTnLst>
                                    <p:set>
                                      <p:cBhvr>
                                        <p:cTn id="124" dur="1" fill="hold">
                                          <p:stCondLst>
                                            <p:cond delay="0"/>
                                          </p:stCondLst>
                                        </p:cTn>
                                        <p:tgtEl>
                                          <p:spTgt spid="24"/>
                                        </p:tgtEl>
                                        <p:attrNameLst>
                                          <p:attrName>style.visibility</p:attrName>
                                        </p:attrNameLst>
                                      </p:cBhvr>
                                      <p:to>
                                        <p:strVal val="visible"/>
                                      </p:to>
                                    </p:set>
                                  </p:childTnLst>
                                </p:cTn>
                              </p:par>
                              <p:par>
                                <p:cTn id="125" presetID="26" presetClass="emph" presetSubtype="0" repeatCount="indefinite" fill="hold" nodeType="withEffect">
                                  <p:stCondLst>
                                    <p:cond delay="2000"/>
                                  </p:stCondLst>
                                  <p:childTnLst>
                                    <p:animEffect transition="out" filter="fade">
                                      <p:cBhvr>
                                        <p:cTn id="126" dur="500" tmFilter="0, 0; .2, .5; .8, .5; 1, 0"/>
                                        <p:tgtEl>
                                          <p:spTgt spid="24"/>
                                        </p:tgtEl>
                                      </p:cBhvr>
                                    </p:animEffect>
                                    <p:animScale>
                                      <p:cBhvr>
                                        <p:cTn id="127"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8" grpId="1" animBg="1"/>
      <p:bldP spid="6" grpId="0" animBg="1"/>
      <p:bldP spid="6" grpId="1" animBg="1"/>
      <p:bldP spid="19" grpId="0" animBg="1"/>
      <p:bldP spid="19" grpId="1" animBg="1"/>
      <p:bldP spid="20" grpId="0"/>
      <p:bldP spid="20" grpId="1"/>
      <p:bldP spid="21" grpId="0"/>
      <p:bldP spid="21"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D88F434-C030-11CE-C47F-C72A5BC8F3F4}"/>
              </a:ext>
            </a:extLst>
          </p:cNvPr>
          <p:cNvSpPr txBox="1"/>
          <p:nvPr/>
        </p:nvSpPr>
        <p:spPr>
          <a:xfrm>
            <a:off x="8263577" y="155448"/>
            <a:ext cx="3809999" cy="1003352"/>
          </a:xfrm>
          <a:prstGeom prst="rect">
            <a:avLst/>
          </a:prstGeom>
          <a:noFill/>
        </p:spPr>
        <p:txBody>
          <a:bodyPr wrap="square" rtlCol="0">
            <a:spAutoFit/>
          </a:bodyPr>
          <a:lstStyle/>
          <a:p>
            <a:pPr algn="ctr" fontAlgn="t">
              <a:lnSpc>
                <a:spcPct val="80000"/>
              </a:lnSpc>
              <a:spcBef>
                <a:spcPts val="600"/>
              </a:spcBef>
              <a:spcAft>
                <a:spcPts val="600"/>
              </a:spcAft>
              <a:tabLst>
                <a:tab pos="571500" algn="l"/>
              </a:tabLst>
            </a:pPr>
            <a:r>
              <a:rPr lang="en-US" sz="4000" dirty="0"/>
              <a:t>Buddhism          </a:t>
            </a:r>
            <a:r>
              <a:rPr lang="en-US" sz="3200" dirty="0"/>
              <a:t>(5</a:t>
            </a:r>
            <a:r>
              <a:rPr lang="en-US" sz="3200" baseline="30000" dirty="0"/>
              <a:t>th</a:t>
            </a:r>
            <a:r>
              <a:rPr lang="en-US" sz="3200" dirty="0"/>
              <a:t> c. BC)</a:t>
            </a:r>
          </a:p>
        </p:txBody>
      </p:sp>
      <p:sp>
        <p:nvSpPr>
          <p:cNvPr id="5" name="TextBox 4">
            <a:extLst>
              <a:ext uri="{FF2B5EF4-FFF2-40B4-BE49-F238E27FC236}">
                <a16:creationId xmlns:a16="http://schemas.microsoft.com/office/drawing/2014/main" id="{EC2F6F8A-81D8-4AA8-1DD9-6216D732624B}"/>
              </a:ext>
            </a:extLst>
          </p:cNvPr>
          <p:cNvSpPr txBox="1"/>
          <p:nvPr/>
        </p:nvSpPr>
        <p:spPr>
          <a:xfrm>
            <a:off x="228601" y="152400"/>
            <a:ext cx="3535680" cy="1107996"/>
          </a:xfrm>
          <a:prstGeom prst="rect">
            <a:avLst/>
          </a:prstGeom>
          <a:noFill/>
        </p:spPr>
        <p:txBody>
          <a:bodyPr wrap="square" rtlCol="0">
            <a:spAutoFit/>
          </a:bodyPr>
          <a:lstStyle/>
          <a:p>
            <a:pPr algn="ctr" fontAlgn="t">
              <a:lnSpc>
                <a:spcPct val="80000"/>
              </a:lnSpc>
              <a:spcBef>
                <a:spcPts val="600"/>
              </a:spcBef>
              <a:spcAft>
                <a:spcPts val="600"/>
              </a:spcAft>
              <a:tabLst>
                <a:tab pos="571500" algn="l"/>
              </a:tabLst>
            </a:pPr>
            <a:r>
              <a:rPr lang="en-US" sz="4000" dirty="0"/>
              <a:t>Hammurabi’s Code </a:t>
            </a:r>
            <a:r>
              <a:rPr lang="en-US" sz="3200" dirty="0"/>
              <a:t>(18th c. BC)</a:t>
            </a:r>
            <a:endParaRPr lang="en-US" sz="4000" dirty="0"/>
          </a:p>
        </p:txBody>
      </p:sp>
      <p:sp>
        <p:nvSpPr>
          <p:cNvPr id="6" name="TextBox 5">
            <a:extLst>
              <a:ext uri="{FF2B5EF4-FFF2-40B4-BE49-F238E27FC236}">
                <a16:creationId xmlns:a16="http://schemas.microsoft.com/office/drawing/2014/main" id="{BFCE1CED-BFE5-0D2B-D30B-5AE28A980346}"/>
              </a:ext>
            </a:extLst>
          </p:cNvPr>
          <p:cNvSpPr txBox="1"/>
          <p:nvPr/>
        </p:nvSpPr>
        <p:spPr>
          <a:xfrm>
            <a:off x="4733769" y="155448"/>
            <a:ext cx="2819400" cy="1003352"/>
          </a:xfrm>
          <a:prstGeom prst="rect">
            <a:avLst/>
          </a:prstGeom>
          <a:noFill/>
        </p:spPr>
        <p:txBody>
          <a:bodyPr wrap="square" rtlCol="0">
            <a:spAutoFit/>
          </a:bodyPr>
          <a:lstStyle/>
          <a:p>
            <a:pPr algn="ctr" fontAlgn="t">
              <a:lnSpc>
                <a:spcPct val="80000"/>
              </a:lnSpc>
              <a:spcBef>
                <a:spcPts val="600"/>
              </a:spcBef>
              <a:spcAft>
                <a:spcPts val="600"/>
              </a:spcAft>
              <a:tabLst>
                <a:tab pos="571500" algn="l"/>
              </a:tabLst>
            </a:pPr>
            <a:r>
              <a:rPr lang="en-US" sz="4000" dirty="0"/>
              <a:t>Mosaic Law </a:t>
            </a:r>
            <a:r>
              <a:rPr lang="en-US" sz="3200" dirty="0"/>
              <a:t>(15th c. BC)</a:t>
            </a:r>
            <a:endParaRPr lang="en-US" sz="4400" dirty="0"/>
          </a:p>
        </p:txBody>
      </p:sp>
      <p:cxnSp>
        <p:nvCxnSpPr>
          <p:cNvPr id="8" name="Straight Connector 7">
            <a:extLst>
              <a:ext uri="{FF2B5EF4-FFF2-40B4-BE49-F238E27FC236}">
                <a16:creationId xmlns:a16="http://schemas.microsoft.com/office/drawing/2014/main" id="{89FD87E0-F8CC-53D6-1C0A-FE940FAA08BD}"/>
              </a:ext>
            </a:extLst>
          </p:cNvPr>
          <p:cNvCxnSpPr/>
          <p:nvPr/>
        </p:nvCxnSpPr>
        <p:spPr>
          <a:xfrm>
            <a:off x="-609600" y="-228600"/>
            <a:ext cx="0" cy="381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DC7AC8A-E0CC-DCD1-FAAB-87870D261114}"/>
              </a:ext>
            </a:extLst>
          </p:cNvPr>
          <p:cNvCxnSpPr>
            <a:cxnSpLocks/>
          </p:cNvCxnSpPr>
          <p:nvPr/>
        </p:nvCxnSpPr>
        <p:spPr>
          <a:xfrm>
            <a:off x="4023360" y="423784"/>
            <a:ext cx="0" cy="6126480"/>
          </a:xfrm>
          <a:prstGeom prst="line">
            <a:avLst/>
          </a:prstGeom>
          <a:ln w="571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D4F33C0-F467-C30F-1E48-98C116D5A98A}"/>
              </a:ext>
            </a:extLst>
          </p:cNvPr>
          <p:cNvCxnSpPr>
            <a:cxnSpLocks/>
          </p:cNvCxnSpPr>
          <p:nvPr/>
        </p:nvCxnSpPr>
        <p:spPr>
          <a:xfrm>
            <a:off x="8138160" y="423784"/>
            <a:ext cx="0" cy="6126480"/>
          </a:xfrm>
          <a:prstGeom prst="line">
            <a:avLst/>
          </a:prstGeom>
          <a:ln w="5715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5C1C2DB-6A5B-29DD-28B8-C5691E564AA1}"/>
              </a:ext>
            </a:extLst>
          </p:cNvPr>
          <p:cNvCxnSpPr>
            <a:cxnSpLocks/>
          </p:cNvCxnSpPr>
          <p:nvPr/>
        </p:nvCxnSpPr>
        <p:spPr>
          <a:xfrm>
            <a:off x="381000" y="1234440"/>
            <a:ext cx="11411712" cy="699"/>
          </a:xfrm>
          <a:prstGeom prst="line">
            <a:avLst/>
          </a:prstGeom>
          <a:ln w="38100"/>
        </p:spPr>
        <p:style>
          <a:lnRef idx="1">
            <a:schemeClr val="dk1"/>
          </a:lnRef>
          <a:fillRef idx="0">
            <a:schemeClr val="dk1"/>
          </a:fillRef>
          <a:effectRef idx="0">
            <a:schemeClr val="dk1"/>
          </a:effectRef>
          <a:fontRef idx="minor">
            <a:schemeClr val="tx1"/>
          </a:fontRef>
        </p:style>
      </p:cxnSp>
      <p:pic>
        <p:nvPicPr>
          <p:cNvPr id="15" name="Picture 1" descr="C:\Users\cryun2\Documents\Imagenes 1\Archeology\Hammurabi.tif">
            <a:extLst>
              <a:ext uri="{FF2B5EF4-FFF2-40B4-BE49-F238E27FC236}">
                <a16:creationId xmlns:a16="http://schemas.microsoft.com/office/drawing/2014/main" id="{755103EF-5C44-AF1A-E878-562DA0AD7FC0}"/>
              </a:ext>
            </a:extLst>
          </p:cNvPr>
          <p:cNvPicPr>
            <a:picLocks noChangeAspect="1" noChangeArrowheads="1"/>
          </p:cNvPicPr>
          <p:nvPr/>
        </p:nvPicPr>
        <p:blipFill>
          <a:blip r:embed="rId4" cstate="print"/>
          <a:srcRect/>
          <a:stretch>
            <a:fillRect/>
          </a:stretch>
        </p:blipFill>
        <p:spPr bwMode="auto">
          <a:xfrm>
            <a:off x="1143000" y="1527724"/>
            <a:ext cx="1853951" cy="4812516"/>
          </a:xfrm>
          <a:prstGeom prst="rect">
            <a:avLst/>
          </a:prstGeom>
          <a:noFill/>
        </p:spPr>
      </p:pic>
      <p:sp>
        <p:nvSpPr>
          <p:cNvPr id="16" name="Rectangle 15">
            <a:extLst>
              <a:ext uri="{FF2B5EF4-FFF2-40B4-BE49-F238E27FC236}">
                <a16:creationId xmlns:a16="http://schemas.microsoft.com/office/drawing/2014/main" id="{21E402A2-EE7A-81A4-D384-1BD79C0D6A18}"/>
              </a:ext>
            </a:extLst>
          </p:cNvPr>
          <p:cNvSpPr/>
          <p:nvPr/>
        </p:nvSpPr>
        <p:spPr bwMode="auto">
          <a:xfrm>
            <a:off x="389810" y="1339706"/>
            <a:ext cx="3581397" cy="5188552"/>
          </a:xfrm>
          <a:prstGeom prst="rect">
            <a:avLst/>
          </a:prstGeom>
          <a:solidFill>
            <a:srgbClr val="0D0D0D">
              <a:alpha val="76078"/>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17" name="TextBox 16"/>
          <p:cNvSpPr txBox="1"/>
          <p:nvPr/>
        </p:nvSpPr>
        <p:spPr>
          <a:xfrm>
            <a:off x="381000" y="1371600"/>
            <a:ext cx="3810000" cy="2585323"/>
          </a:xfrm>
          <a:prstGeom prst="rect">
            <a:avLst/>
          </a:prstGeom>
          <a:noFill/>
        </p:spPr>
        <p:txBody>
          <a:bodyPr wrap="square" rtlCol="0">
            <a:spAutoFit/>
          </a:bodyPr>
          <a:lstStyle/>
          <a:p>
            <a:pPr>
              <a:lnSpc>
                <a:spcPct val="90000"/>
              </a:lnSpc>
              <a:tabLst>
                <a:tab pos="466725" algn="l"/>
              </a:tabLst>
            </a:pPr>
            <a:r>
              <a:rPr lang="en-US" sz="3600" baseline="30000" dirty="0">
                <a:solidFill>
                  <a:schemeClr val="bg1"/>
                </a:solidFill>
              </a:rPr>
              <a:t>8.</a:t>
            </a:r>
            <a:r>
              <a:rPr lang="en-US" sz="3600" dirty="0">
                <a:solidFill>
                  <a:schemeClr val="bg1"/>
                </a:solidFill>
              </a:rPr>
              <a:t>	If a citizen      has stolen an ox, or a sheep,. . .          he shall give  	        30-fold.</a:t>
            </a:r>
            <a:r>
              <a:rPr lang="en-US" sz="3600" dirty="0"/>
              <a:t> </a:t>
            </a:r>
          </a:p>
        </p:txBody>
      </p:sp>
      <p:sp>
        <p:nvSpPr>
          <p:cNvPr id="18" name="TextBox 17"/>
          <p:cNvSpPr txBox="1"/>
          <p:nvPr/>
        </p:nvSpPr>
        <p:spPr>
          <a:xfrm>
            <a:off x="384048" y="4297680"/>
            <a:ext cx="3758411" cy="2308324"/>
          </a:xfrm>
          <a:prstGeom prst="rect">
            <a:avLst/>
          </a:prstGeom>
          <a:noFill/>
        </p:spPr>
        <p:txBody>
          <a:bodyPr wrap="square" rtlCol="0">
            <a:spAutoFit/>
          </a:bodyPr>
          <a:lstStyle/>
          <a:p>
            <a:pPr>
              <a:tabLst>
                <a:tab pos="466725" algn="l"/>
              </a:tabLst>
            </a:pPr>
            <a:r>
              <a:rPr lang="en-US" sz="3600" baseline="30000" dirty="0">
                <a:solidFill>
                  <a:schemeClr val="bg1"/>
                </a:solidFill>
              </a:rPr>
              <a:t>195. </a:t>
            </a:r>
            <a:r>
              <a:rPr lang="en-US" sz="3600" dirty="0">
                <a:solidFill>
                  <a:schemeClr val="bg1"/>
                </a:solidFill>
              </a:rPr>
              <a:t>If a son has struck his father, they shall cut        off his hand.  </a:t>
            </a:r>
          </a:p>
        </p:txBody>
      </p:sp>
      <p:pic>
        <p:nvPicPr>
          <p:cNvPr id="21" name="Graphic 20">
            <a:extLst>
              <a:ext uri="{FF2B5EF4-FFF2-40B4-BE49-F238E27FC236}">
                <a16:creationId xmlns:a16="http://schemas.microsoft.com/office/drawing/2014/main" id="{79B49CFC-8430-222A-AAB7-E8DE169BA1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13263" y="1884423"/>
            <a:ext cx="3116647" cy="4272489"/>
          </a:xfrm>
          <a:prstGeom prst="rect">
            <a:avLst/>
          </a:prstGeom>
        </p:spPr>
      </p:pic>
      <p:sp>
        <p:nvSpPr>
          <p:cNvPr id="22" name="Rectangle 21">
            <a:extLst>
              <a:ext uri="{FF2B5EF4-FFF2-40B4-BE49-F238E27FC236}">
                <a16:creationId xmlns:a16="http://schemas.microsoft.com/office/drawing/2014/main" id="{76F108E5-6945-5065-82DB-6C5B16831CDD}"/>
              </a:ext>
            </a:extLst>
          </p:cNvPr>
          <p:cNvSpPr/>
          <p:nvPr/>
        </p:nvSpPr>
        <p:spPr bwMode="auto">
          <a:xfrm>
            <a:off x="4087137" y="1344168"/>
            <a:ext cx="3990057" cy="5188552"/>
          </a:xfrm>
          <a:prstGeom prst="rect">
            <a:avLst/>
          </a:prstGeom>
          <a:solidFill>
            <a:srgbClr val="002060">
              <a:alpha val="76078"/>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23" name="TextBox 22"/>
          <p:cNvSpPr txBox="1"/>
          <p:nvPr/>
        </p:nvSpPr>
        <p:spPr>
          <a:xfrm>
            <a:off x="4160520" y="1371600"/>
            <a:ext cx="3907079" cy="3416320"/>
          </a:xfrm>
          <a:prstGeom prst="rect">
            <a:avLst/>
          </a:prstGeom>
          <a:noFill/>
        </p:spPr>
        <p:txBody>
          <a:bodyPr wrap="square" rtlCol="0">
            <a:spAutoFit/>
          </a:bodyPr>
          <a:lstStyle/>
          <a:p>
            <a:pPr>
              <a:lnSpc>
                <a:spcPct val="85000"/>
              </a:lnSpc>
              <a:tabLst>
                <a:tab pos="466725" algn="l"/>
              </a:tabLst>
            </a:pPr>
            <a:r>
              <a:rPr lang="en-US" sz="3600" baseline="30000" dirty="0">
                <a:solidFill>
                  <a:schemeClr val="bg1"/>
                </a:solidFill>
                <a:effectLst>
                  <a:outerShdw blurRad="38100" dist="38100" dir="2700000" algn="tl">
                    <a:srgbClr val="000000">
                      <a:alpha val="43137"/>
                    </a:srgbClr>
                  </a:outerShdw>
                </a:effectLst>
              </a:rPr>
              <a:t>Ex 22:1 </a:t>
            </a:r>
            <a:r>
              <a:rPr lang="en-US" sz="3600" dirty="0">
                <a:solidFill>
                  <a:schemeClr val="bg1"/>
                </a:solidFill>
                <a:effectLst>
                  <a:outerShdw blurRad="38100" dist="38100" dir="2700000" algn="tl">
                    <a:srgbClr val="000000">
                      <a:alpha val="43137"/>
                    </a:srgbClr>
                  </a:outerShdw>
                </a:effectLst>
              </a:rPr>
              <a:t>If a man steals an ox or a sheep . . ., he must pay back 5 head of cattle for the ox &amp; 4 for the sheep.</a:t>
            </a:r>
          </a:p>
          <a:p>
            <a:pPr>
              <a:lnSpc>
                <a:spcPct val="90000"/>
              </a:lnSpc>
              <a:tabLst>
                <a:tab pos="466725" algn="l"/>
              </a:tabLst>
            </a:pPr>
            <a:endParaRPr lang="en-US" sz="3600" dirty="0">
              <a:solidFill>
                <a:schemeClr val="bg1"/>
              </a:solidFill>
              <a:effectLst>
                <a:outerShdw blurRad="38100" dist="38100" dir="2700000" algn="tl">
                  <a:srgbClr val="000000">
                    <a:alpha val="43137"/>
                  </a:srgbClr>
                </a:outerShdw>
              </a:effectLst>
            </a:endParaRPr>
          </a:p>
        </p:txBody>
      </p:sp>
      <p:sp>
        <p:nvSpPr>
          <p:cNvPr id="24" name="TextBox 23"/>
          <p:cNvSpPr txBox="1"/>
          <p:nvPr/>
        </p:nvSpPr>
        <p:spPr>
          <a:xfrm>
            <a:off x="4160520" y="4526280"/>
            <a:ext cx="4114800" cy="1980094"/>
          </a:xfrm>
          <a:prstGeom prst="rect">
            <a:avLst/>
          </a:prstGeom>
          <a:noFill/>
        </p:spPr>
        <p:txBody>
          <a:bodyPr wrap="square" rtlCol="0">
            <a:spAutoFit/>
          </a:bodyPr>
          <a:lstStyle/>
          <a:p>
            <a:pPr>
              <a:lnSpc>
                <a:spcPct val="85000"/>
              </a:lnSpc>
              <a:tabLst>
                <a:tab pos="466725" algn="l"/>
              </a:tabLst>
            </a:pPr>
            <a:r>
              <a:rPr lang="en-US" sz="3600" baseline="30000" dirty="0">
                <a:solidFill>
                  <a:schemeClr val="bg1"/>
                </a:solidFill>
                <a:effectLst>
                  <a:outerShdw blurRad="38100" dist="38100" dir="2700000" algn="tl">
                    <a:srgbClr val="000000">
                      <a:alpha val="43137"/>
                    </a:srgbClr>
                  </a:outerShdw>
                </a:effectLst>
              </a:rPr>
              <a:t>21:15 </a:t>
            </a:r>
            <a:r>
              <a:rPr lang="en-US" sz="3600" dirty="0">
                <a:solidFill>
                  <a:schemeClr val="bg1"/>
                </a:solidFill>
                <a:effectLst>
                  <a:outerShdw blurRad="38100" dist="38100" dir="2700000" algn="tl">
                    <a:srgbClr val="000000">
                      <a:alpha val="43137"/>
                    </a:srgbClr>
                  </a:outerShdw>
                </a:effectLst>
              </a:rPr>
              <a:t>He who strikes his father or </a:t>
            </a:r>
            <a:r>
              <a:rPr lang="en-US" sz="3600" dirty="0" err="1">
                <a:solidFill>
                  <a:schemeClr val="bg1"/>
                </a:solidFill>
                <a:effectLst>
                  <a:outerShdw blurRad="38100" dist="38100" dir="2700000" algn="tl">
                    <a:srgbClr val="000000">
                      <a:alpha val="43137"/>
                    </a:srgbClr>
                  </a:outerShdw>
                </a:effectLst>
              </a:rPr>
              <a:t>mo-ther</a:t>
            </a:r>
            <a:r>
              <a:rPr lang="en-US" sz="3600" dirty="0">
                <a:solidFill>
                  <a:schemeClr val="bg1"/>
                </a:solidFill>
                <a:effectLst>
                  <a:outerShdw blurRad="38100" dist="38100" dir="2700000" algn="tl">
                    <a:srgbClr val="000000">
                      <a:alpha val="43137"/>
                    </a:srgbClr>
                  </a:outerShdw>
                </a:effectLst>
              </a:rPr>
              <a:t> shall surely     be put to death.</a:t>
            </a:r>
          </a:p>
        </p:txBody>
      </p:sp>
      <p:pic>
        <p:nvPicPr>
          <p:cNvPr id="71686" name="Picture 6" descr="Being Good: Buddhist Ethics For Everday Life"/>
          <p:cNvPicPr>
            <a:picLocks noChangeAspect="1" noChangeArrowheads="1"/>
          </p:cNvPicPr>
          <p:nvPr/>
        </p:nvPicPr>
        <p:blipFill>
          <a:blip r:embed="rId7" cstate="print"/>
          <a:srcRect t="1745" b="7557"/>
          <a:stretch>
            <a:fillRect/>
          </a:stretch>
        </p:blipFill>
        <p:spPr bwMode="auto">
          <a:xfrm>
            <a:off x="8430768" y="1738960"/>
            <a:ext cx="3144047" cy="4455702"/>
          </a:xfrm>
          <a:prstGeom prst="flowChartDocument">
            <a:avLst/>
          </a:prstGeom>
          <a:noFill/>
        </p:spPr>
      </p:pic>
      <p:sp>
        <p:nvSpPr>
          <p:cNvPr id="26" name="Rectangle 25">
            <a:extLst>
              <a:ext uri="{FF2B5EF4-FFF2-40B4-BE49-F238E27FC236}">
                <a16:creationId xmlns:a16="http://schemas.microsoft.com/office/drawing/2014/main" id="{290A399B-28BC-9400-6AFE-CA27AC8579E3}"/>
              </a:ext>
            </a:extLst>
          </p:cNvPr>
          <p:cNvSpPr/>
          <p:nvPr/>
        </p:nvSpPr>
        <p:spPr bwMode="auto">
          <a:xfrm>
            <a:off x="8229600" y="1325880"/>
            <a:ext cx="3581397" cy="5188552"/>
          </a:xfrm>
          <a:prstGeom prst="rect">
            <a:avLst/>
          </a:prstGeom>
          <a:solidFill>
            <a:srgbClr val="0070C0">
              <a:alpha val="76078"/>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27" name="TextBox 26">
            <a:extLst>
              <a:ext uri="{FF2B5EF4-FFF2-40B4-BE49-F238E27FC236}">
                <a16:creationId xmlns:a16="http://schemas.microsoft.com/office/drawing/2014/main" id="{AC107763-BB11-7BB6-9008-19973DA0227E}"/>
              </a:ext>
            </a:extLst>
          </p:cNvPr>
          <p:cNvSpPr txBox="1"/>
          <p:nvPr/>
        </p:nvSpPr>
        <p:spPr>
          <a:xfrm>
            <a:off x="8191535" y="1371600"/>
            <a:ext cx="3383280" cy="4787464"/>
          </a:xfrm>
          <a:prstGeom prst="rect">
            <a:avLst/>
          </a:prstGeom>
          <a:noFill/>
        </p:spPr>
        <p:txBody>
          <a:bodyPr wrap="square" rtlCol="0">
            <a:spAutoFit/>
          </a:bodyPr>
          <a:lstStyle/>
          <a:p>
            <a:pPr fontAlgn="t">
              <a:lnSpc>
                <a:spcPct val="90000"/>
              </a:lnSpc>
              <a:spcBef>
                <a:spcPts val="900"/>
              </a:spcBef>
              <a:spcAft>
                <a:spcPts val="900"/>
              </a:spcAft>
              <a:tabLst>
                <a:tab pos="571500" algn="l"/>
              </a:tabLst>
            </a:pPr>
            <a:r>
              <a:rPr lang="en-US" sz="3600" dirty="0">
                <a:solidFill>
                  <a:schemeClr val="bg1"/>
                </a:solidFill>
                <a:effectLst>
                  <a:outerShdw blurRad="38100" dist="38100" dir="2700000" algn="tl">
                    <a:srgbClr val="000000">
                      <a:alpha val="43137"/>
                    </a:srgbClr>
                  </a:outerShdw>
                </a:effectLst>
              </a:rPr>
              <a:t>The three non-virtuous bodily actions to be avoided:                      </a:t>
            </a:r>
          </a:p>
          <a:p>
            <a:pPr marL="571500" indent="-571500" fontAlgn="t">
              <a:lnSpc>
                <a:spcPct val="90000"/>
              </a:lnSpc>
              <a:spcBef>
                <a:spcPts val="900"/>
              </a:spcBef>
              <a:spcAft>
                <a:spcPts val="900"/>
              </a:spcAft>
              <a:buFont typeface="Arial" panose="020B0604020202020204" pitchFamily="34" charset="0"/>
              <a:buChar char="•"/>
              <a:tabLst>
                <a:tab pos="571500" algn="l"/>
              </a:tabLst>
            </a:pPr>
            <a:r>
              <a:rPr lang="en-US" sz="3600" dirty="0">
                <a:solidFill>
                  <a:schemeClr val="bg1"/>
                </a:solidFill>
                <a:effectLst>
                  <a:outerShdw blurRad="38100" dist="38100" dir="2700000" algn="tl">
                    <a:srgbClr val="000000">
                      <a:alpha val="43137"/>
                    </a:srgbClr>
                  </a:outerShdw>
                </a:effectLst>
              </a:rPr>
              <a:t>Killing</a:t>
            </a:r>
          </a:p>
          <a:p>
            <a:pPr marL="571500" indent="-571500" fontAlgn="t">
              <a:lnSpc>
                <a:spcPct val="90000"/>
              </a:lnSpc>
              <a:spcBef>
                <a:spcPts val="900"/>
              </a:spcBef>
              <a:spcAft>
                <a:spcPts val="900"/>
              </a:spcAft>
              <a:buFont typeface="Arial" panose="020B0604020202020204" pitchFamily="34" charset="0"/>
              <a:buChar char="•"/>
              <a:tabLst>
                <a:tab pos="571500" algn="l"/>
              </a:tabLst>
            </a:pPr>
            <a:r>
              <a:rPr lang="en-US" sz="3600" dirty="0">
                <a:solidFill>
                  <a:schemeClr val="bg1"/>
                </a:solidFill>
                <a:effectLst>
                  <a:outerShdw blurRad="38100" dist="38100" dir="2700000" algn="tl">
                    <a:srgbClr val="000000">
                      <a:alpha val="43137"/>
                    </a:srgbClr>
                  </a:outerShdw>
                </a:effectLst>
              </a:rPr>
              <a:t>Stealing</a:t>
            </a:r>
          </a:p>
          <a:p>
            <a:pPr marL="571500" indent="-571500" fontAlgn="t">
              <a:lnSpc>
                <a:spcPct val="90000"/>
              </a:lnSpc>
              <a:spcBef>
                <a:spcPts val="900"/>
              </a:spcBef>
              <a:spcAft>
                <a:spcPts val="900"/>
              </a:spcAft>
              <a:buFont typeface="Arial" panose="020B0604020202020204" pitchFamily="34" charset="0"/>
              <a:buChar char="•"/>
              <a:tabLst>
                <a:tab pos="571500" algn="l"/>
              </a:tabLst>
            </a:pPr>
            <a:r>
              <a:rPr lang="en-US" sz="3600" dirty="0">
                <a:solidFill>
                  <a:schemeClr val="bg1"/>
                </a:solidFill>
                <a:effectLst>
                  <a:outerShdw blurRad="38100" dist="38100" dir="2700000" algn="tl">
                    <a:srgbClr val="000000">
                      <a:alpha val="43137"/>
                    </a:srgbClr>
                  </a:outerShdw>
                </a:effectLst>
              </a:rPr>
              <a:t>Sexual misconduct</a:t>
            </a:r>
          </a:p>
        </p:txBody>
      </p:sp>
      <p:sp>
        <p:nvSpPr>
          <p:cNvPr id="7" name="TextBox 6">
            <a:extLst>
              <a:ext uri="{FF2B5EF4-FFF2-40B4-BE49-F238E27FC236}">
                <a16:creationId xmlns:a16="http://schemas.microsoft.com/office/drawing/2014/main" id="{A2EE3390-B40D-88B0-32F5-804E9C2351D9}"/>
              </a:ext>
            </a:extLst>
          </p:cNvPr>
          <p:cNvSpPr txBox="1"/>
          <p:nvPr/>
        </p:nvSpPr>
        <p:spPr>
          <a:xfrm>
            <a:off x="4187952" y="155448"/>
            <a:ext cx="3849624" cy="1691640"/>
          </a:xfrm>
          <a:custGeom>
            <a:avLst/>
            <a:gdLst>
              <a:gd name="connsiteX0" fmla="*/ 0 w 3849624"/>
              <a:gd name="connsiteY0" fmla="*/ 0 h 1691640"/>
              <a:gd name="connsiteX1" fmla="*/ 3849624 w 3849624"/>
              <a:gd name="connsiteY1" fmla="*/ 0 h 1691640"/>
              <a:gd name="connsiteX2" fmla="*/ 3849624 w 3849624"/>
              <a:gd name="connsiteY2" fmla="*/ 1691640 h 1691640"/>
              <a:gd name="connsiteX3" fmla="*/ 0 w 3849624"/>
              <a:gd name="connsiteY3" fmla="*/ 1691640 h 1691640"/>
              <a:gd name="connsiteX4" fmla="*/ 0 w 3849624"/>
              <a:gd name="connsiteY4" fmla="*/ 0 h 1691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624" h="1691640" fill="none" extrusionOk="0">
                <a:moveTo>
                  <a:pt x="0" y="0"/>
                </a:moveTo>
                <a:cubicBezTo>
                  <a:pt x="878102" y="-33775"/>
                  <a:pt x="2202325" y="138873"/>
                  <a:pt x="3849624" y="0"/>
                </a:cubicBezTo>
                <a:cubicBezTo>
                  <a:pt x="3919389" y="589448"/>
                  <a:pt x="3749261" y="939531"/>
                  <a:pt x="3849624" y="1691640"/>
                </a:cubicBezTo>
                <a:cubicBezTo>
                  <a:pt x="3359414" y="1554310"/>
                  <a:pt x="661016" y="1553784"/>
                  <a:pt x="0" y="1691640"/>
                </a:cubicBezTo>
                <a:cubicBezTo>
                  <a:pt x="-141218" y="1510378"/>
                  <a:pt x="-57036" y="316931"/>
                  <a:pt x="0" y="0"/>
                </a:cubicBezTo>
                <a:close/>
              </a:path>
              <a:path w="3849624" h="1691640" stroke="0" extrusionOk="0">
                <a:moveTo>
                  <a:pt x="0" y="0"/>
                </a:moveTo>
                <a:cubicBezTo>
                  <a:pt x="1142637" y="-101487"/>
                  <a:pt x="2637078" y="-162162"/>
                  <a:pt x="3849624" y="0"/>
                </a:cubicBezTo>
                <a:cubicBezTo>
                  <a:pt x="3748258" y="334166"/>
                  <a:pt x="3937989" y="1153512"/>
                  <a:pt x="3849624" y="1691640"/>
                </a:cubicBezTo>
                <a:cubicBezTo>
                  <a:pt x="2068783" y="1741705"/>
                  <a:pt x="831246" y="1533191"/>
                  <a:pt x="0" y="1691640"/>
                </a:cubicBezTo>
                <a:cubicBezTo>
                  <a:pt x="99790" y="1451873"/>
                  <a:pt x="-57514" y="534535"/>
                  <a:pt x="0" y="0"/>
                </a:cubicBezTo>
                <a:close/>
              </a:path>
            </a:pathLst>
          </a:custGeom>
          <a:solidFill>
            <a:schemeClr val="accent2">
              <a:lumMod val="75000"/>
            </a:schemeClr>
          </a:solidFill>
          <a:ln w="76200">
            <a:solidFill>
              <a:srgbClr val="00B0F0"/>
            </a:solidFill>
            <a:extLst>
              <a:ext uri="{C807C97D-BFC1-408E-A445-0C87EB9F89A2}">
                <ask:lineSketchStyleProps xmlns:ask="http://schemas.microsoft.com/office/drawing/2018/sketchyshapes" sd="981765707">
                  <a:prstGeom prst="rect">
                    <a:avLst/>
                  </a:prstGeom>
                  <ask:type>
                    <ask:lineSketchCurved/>
                  </ask:type>
                </ask:lineSketchStyleProps>
              </a:ext>
            </a:extLst>
          </a:ln>
        </p:spPr>
        <p:txBody>
          <a:bodyPr wrap="square" rtlCol="0">
            <a:spAutoFit/>
          </a:bodyPr>
          <a:lstStyle/>
          <a:p>
            <a:pPr algn="ctr" fontAlgn="t">
              <a:lnSpc>
                <a:spcPct val="130000"/>
              </a:lnSpc>
              <a:spcBef>
                <a:spcPts val="600"/>
              </a:spcBef>
              <a:spcAft>
                <a:spcPts val="600"/>
              </a:spcAft>
              <a:tabLst>
                <a:tab pos="571500" algn="l"/>
              </a:tabLst>
            </a:pPr>
            <a:r>
              <a:rPr lang="en-US" sz="4000" dirty="0">
                <a:solidFill>
                  <a:schemeClr val="bg1"/>
                </a:solidFill>
                <a:effectLst>
                  <a:outerShdw blurRad="38100" dist="38100" dir="2700000" algn="tl">
                    <a:srgbClr val="000000">
                      <a:alpha val="43137"/>
                    </a:srgbClr>
                  </a:outerShdw>
                </a:effectLst>
              </a:rPr>
              <a:t>Mosaic Law               </a:t>
            </a:r>
            <a:r>
              <a:rPr lang="en-US" sz="3200" dirty="0">
                <a:solidFill>
                  <a:schemeClr val="bg1"/>
                </a:solidFill>
                <a:effectLst>
                  <a:outerShdw blurRad="38100" dist="38100" dir="2700000" algn="tl">
                    <a:srgbClr val="000000">
                      <a:alpha val="43137"/>
                    </a:srgbClr>
                  </a:outerShdw>
                </a:effectLst>
              </a:rPr>
              <a:t>(15th c. BC)</a:t>
            </a:r>
            <a:endParaRPr lang="en-US" sz="4400" dirty="0">
              <a:solidFill>
                <a:schemeClr val="bg1"/>
              </a:solidFill>
              <a:effectLst>
                <a:outerShdw blurRad="38100" dist="38100" dir="2700000" algn="tl">
                  <a:srgbClr val="000000">
                    <a:alpha val="43137"/>
                  </a:srgbClr>
                </a:outerShdw>
              </a:effectLst>
            </a:endParaRPr>
          </a:p>
        </p:txBody>
      </p:sp>
      <p:pic>
        <p:nvPicPr>
          <p:cNvPr id="13" name="Picture 12" descr="A sign with a root system&#10;&#10;AI-generated content may be incorrect.">
            <a:extLst>
              <a:ext uri="{FF2B5EF4-FFF2-40B4-BE49-F238E27FC236}">
                <a16:creationId xmlns:a16="http://schemas.microsoft.com/office/drawing/2014/main" id="{5361C105-5008-B87F-8040-B5044FCF8021}"/>
              </a:ext>
            </a:extLst>
          </p:cNvPr>
          <p:cNvPicPr preferRelativeResize="0">
            <a:picLocks/>
          </p:cNvPicPr>
          <p:nvPr/>
        </p:nvPicPr>
        <p:blipFill>
          <a:blip r:embed="rId8">
            <a:extLst>
              <a:ext uri="{28A0092B-C50C-407E-A947-70E740481C1C}">
                <a14:useLocalDpi xmlns:a14="http://schemas.microsoft.com/office/drawing/2010/main" val="0"/>
              </a:ext>
            </a:extLst>
          </a:blip>
          <a:srcRect t="36389"/>
          <a:stretch>
            <a:fillRect/>
          </a:stretch>
        </p:blipFill>
        <p:spPr>
          <a:xfrm>
            <a:off x="393192" y="1800245"/>
            <a:ext cx="3584448" cy="4727448"/>
          </a:xfrm>
          <a:prstGeom prst="rect">
            <a:avLst/>
          </a:prstGeom>
        </p:spPr>
      </p:pic>
      <p:sp>
        <p:nvSpPr>
          <p:cNvPr id="3" name="TextBox 2">
            <a:extLst>
              <a:ext uri="{FF2B5EF4-FFF2-40B4-BE49-F238E27FC236}">
                <a16:creationId xmlns:a16="http://schemas.microsoft.com/office/drawing/2014/main" id="{9F4551DB-7205-881D-D325-422B20EF33A4}"/>
              </a:ext>
            </a:extLst>
          </p:cNvPr>
          <p:cNvSpPr txBox="1"/>
          <p:nvPr/>
        </p:nvSpPr>
        <p:spPr>
          <a:xfrm>
            <a:off x="324351" y="155448"/>
            <a:ext cx="3566160" cy="1692771"/>
          </a:xfrm>
          <a:custGeom>
            <a:avLst/>
            <a:gdLst>
              <a:gd name="connsiteX0" fmla="*/ 0 w 3566160"/>
              <a:gd name="connsiteY0" fmla="*/ 0 h 1692771"/>
              <a:gd name="connsiteX1" fmla="*/ 3566160 w 3566160"/>
              <a:gd name="connsiteY1" fmla="*/ 0 h 1692771"/>
              <a:gd name="connsiteX2" fmla="*/ 3566160 w 3566160"/>
              <a:gd name="connsiteY2" fmla="*/ 1692771 h 1692771"/>
              <a:gd name="connsiteX3" fmla="*/ 0 w 3566160"/>
              <a:gd name="connsiteY3" fmla="*/ 1692771 h 1692771"/>
              <a:gd name="connsiteX4" fmla="*/ 0 w 3566160"/>
              <a:gd name="connsiteY4" fmla="*/ 0 h 1692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6160" h="1692771" fill="none" extrusionOk="0">
                <a:moveTo>
                  <a:pt x="0" y="0"/>
                </a:moveTo>
                <a:cubicBezTo>
                  <a:pt x="1236222" y="-55575"/>
                  <a:pt x="3099271" y="9679"/>
                  <a:pt x="3566160" y="0"/>
                </a:cubicBezTo>
                <a:cubicBezTo>
                  <a:pt x="3687486" y="770822"/>
                  <a:pt x="3554652" y="1141493"/>
                  <a:pt x="3566160" y="1692771"/>
                </a:cubicBezTo>
                <a:cubicBezTo>
                  <a:pt x="2203705" y="1598971"/>
                  <a:pt x="1739370" y="1765506"/>
                  <a:pt x="0" y="1692771"/>
                </a:cubicBezTo>
                <a:cubicBezTo>
                  <a:pt x="98962" y="868860"/>
                  <a:pt x="-4824" y="199062"/>
                  <a:pt x="0" y="0"/>
                </a:cubicBezTo>
                <a:close/>
              </a:path>
              <a:path w="3566160" h="1692771" stroke="0" extrusionOk="0">
                <a:moveTo>
                  <a:pt x="0" y="0"/>
                </a:moveTo>
                <a:cubicBezTo>
                  <a:pt x="1494857" y="-109222"/>
                  <a:pt x="2350457" y="98277"/>
                  <a:pt x="3566160" y="0"/>
                </a:cubicBezTo>
                <a:cubicBezTo>
                  <a:pt x="3665940" y="828335"/>
                  <a:pt x="3494797" y="1020186"/>
                  <a:pt x="3566160" y="1692771"/>
                </a:cubicBezTo>
                <a:cubicBezTo>
                  <a:pt x="2357638" y="1562877"/>
                  <a:pt x="686718" y="1591356"/>
                  <a:pt x="0" y="1692771"/>
                </a:cubicBezTo>
                <a:cubicBezTo>
                  <a:pt x="-37962" y="969151"/>
                  <a:pt x="-132856" y="814107"/>
                  <a:pt x="0" y="0"/>
                </a:cubicBezTo>
                <a:close/>
              </a:path>
            </a:pathLst>
          </a:custGeom>
          <a:solidFill>
            <a:schemeClr val="accent2">
              <a:lumMod val="75000"/>
            </a:schemeClr>
          </a:solidFill>
          <a:ln w="76200">
            <a:solidFill>
              <a:srgbClr val="00B0F0"/>
            </a:solidFill>
            <a:extLst>
              <a:ext uri="{C807C97D-BFC1-408E-A445-0C87EB9F89A2}">
                <ask:lineSketchStyleProps xmlns:ask="http://schemas.microsoft.com/office/drawing/2018/sketchyshapes" sd="1101349027">
                  <a:prstGeom prst="rect">
                    <a:avLst/>
                  </a:prstGeom>
                  <ask:type>
                    <ask:lineSketchCurved/>
                  </ask:type>
                </ask:lineSketchStyleProps>
              </a:ext>
            </a:extLst>
          </a:ln>
        </p:spPr>
        <p:txBody>
          <a:bodyPr wrap="square" rtlCol="0">
            <a:spAutoFit/>
          </a:bodyPr>
          <a:lstStyle/>
          <a:p>
            <a:pPr algn="ctr" fontAlgn="t">
              <a:lnSpc>
                <a:spcPct val="130000"/>
              </a:lnSpc>
              <a:spcBef>
                <a:spcPts val="600"/>
              </a:spcBef>
              <a:spcAft>
                <a:spcPts val="600"/>
              </a:spcAft>
              <a:tabLst>
                <a:tab pos="571500" algn="l"/>
              </a:tabLst>
            </a:pPr>
            <a:r>
              <a:rPr lang="en-US" sz="4000" dirty="0">
                <a:solidFill>
                  <a:schemeClr val="bg1"/>
                </a:solidFill>
              </a:rPr>
              <a:t>H</a:t>
            </a:r>
            <a:r>
              <a:rPr lang="en-US" sz="4000" dirty="0">
                <a:solidFill>
                  <a:schemeClr val="bg1"/>
                </a:solidFill>
                <a:effectLst>
                  <a:outerShdw blurRad="38100" dist="38100" dir="2700000" algn="tl">
                    <a:srgbClr val="000000">
                      <a:alpha val="43137"/>
                    </a:srgbClr>
                  </a:outerShdw>
                </a:effectLst>
              </a:rPr>
              <a:t>ammurabi’s Code </a:t>
            </a:r>
            <a:r>
              <a:rPr lang="en-US" sz="3200" dirty="0">
                <a:solidFill>
                  <a:schemeClr val="bg1"/>
                </a:solidFill>
              </a:rPr>
              <a:t>(18th c. BC)</a:t>
            </a:r>
            <a:endParaRPr lang="en-US" sz="4000" dirty="0">
              <a:solidFill>
                <a:schemeClr val="bg1"/>
              </a:solidFill>
            </a:endParaRPr>
          </a:p>
        </p:txBody>
      </p:sp>
      <p:pic>
        <p:nvPicPr>
          <p:cNvPr id="19" name="Picture 18" descr="A sign with a root system&#10;&#10;AI-generated content may be incorrect.">
            <a:extLst>
              <a:ext uri="{FF2B5EF4-FFF2-40B4-BE49-F238E27FC236}">
                <a16:creationId xmlns:a16="http://schemas.microsoft.com/office/drawing/2014/main" id="{F0BD857E-E404-B318-A242-2E1B03E41535}"/>
              </a:ext>
            </a:extLst>
          </p:cNvPr>
          <p:cNvPicPr preferRelativeResize="0">
            <a:picLocks/>
          </p:cNvPicPr>
          <p:nvPr/>
        </p:nvPicPr>
        <p:blipFill>
          <a:blip r:embed="rId8">
            <a:extLst>
              <a:ext uri="{28A0092B-C50C-407E-A947-70E740481C1C}">
                <a14:useLocalDpi xmlns:a14="http://schemas.microsoft.com/office/drawing/2010/main" val="0"/>
              </a:ext>
            </a:extLst>
          </a:blip>
          <a:srcRect t="36389"/>
          <a:stretch>
            <a:fillRect/>
          </a:stretch>
        </p:blipFill>
        <p:spPr>
          <a:xfrm>
            <a:off x="4114799" y="1801368"/>
            <a:ext cx="3952799" cy="4727448"/>
          </a:xfrm>
          <a:prstGeom prst="rect">
            <a:avLst/>
          </a:prstGeom>
        </p:spPr>
      </p:pic>
      <p:pic>
        <p:nvPicPr>
          <p:cNvPr id="25" name="Picture 24" descr="A sign with a root system&#10;&#10;AI-generated content may be incorrect.">
            <a:extLst>
              <a:ext uri="{FF2B5EF4-FFF2-40B4-BE49-F238E27FC236}">
                <a16:creationId xmlns:a16="http://schemas.microsoft.com/office/drawing/2014/main" id="{F417941F-EA9C-0CC4-233A-8B4C103ABA7C}"/>
              </a:ext>
            </a:extLst>
          </p:cNvPr>
          <p:cNvPicPr preferRelativeResize="0">
            <a:picLocks/>
          </p:cNvPicPr>
          <p:nvPr/>
        </p:nvPicPr>
        <p:blipFill>
          <a:blip r:embed="rId8">
            <a:extLst>
              <a:ext uri="{28A0092B-C50C-407E-A947-70E740481C1C}">
                <a14:useLocalDpi xmlns:a14="http://schemas.microsoft.com/office/drawing/2010/main" val="0"/>
              </a:ext>
            </a:extLst>
          </a:blip>
          <a:srcRect t="36389"/>
          <a:stretch>
            <a:fillRect/>
          </a:stretch>
        </p:blipFill>
        <p:spPr>
          <a:xfrm>
            <a:off x="8202168" y="1801368"/>
            <a:ext cx="3593592" cy="4727448"/>
          </a:xfrm>
          <a:prstGeom prst="rect">
            <a:avLst/>
          </a:prstGeom>
        </p:spPr>
      </p:pic>
      <p:sp>
        <p:nvSpPr>
          <p:cNvPr id="20" name="TextBox 19">
            <a:extLst>
              <a:ext uri="{FF2B5EF4-FFF2-40B4-BE49-F238E27FC236}">
                <a16:creationId xmlns:a16="http://schemas.microsoft.com/office/drawing/2014/main" id="{C3D4BB79-ECB2-7D45-B68B-D2EB2D8CAC44}"/>
              </a:ext>
            </a:extLst>
          </p:cNvPr>
          <p:cNvSpPr txBox="1"/>
          <p:nvPr/>
        </p:nvSpPr>
        <p:spPr>
          <a:xfrm>
            <a:off x="8228265" y="155447"/>
            <a:ext cx="3566160" cy="1691640"/>
          </a:xfrm>
          <a:custGeom>
            <a:avLst/>
            <a:gdLst>
              <a:gd name="connsiteX0" fmla="*/ 0 w 3566160"/>
              <a:gd name="connsiteY0" fmla="*/ 0 h 1691640"/>
              <a:gd name="connsiteX1" fmla="*/ 3566160 w 3566160"/>
              <a:gd name="connsiteY1" fmla="*/ 0 h 1691640"/>
              <a:gd name="connsiteX2" fmla="*/ 3566160 w 3566160"/>
              <a:gd name="connsiteY2" fmla="*/ 1691640 h 1691640"/>
              <a:gd name="connsiteX3" fmla="*/ 0 w 3566160"/>
              <a:gd name="connsiteY3" fmla="*/ 1691640 h 1691640"/>
              <a:gd name="connsiteX4" fmla="*/ 0 w 3566160"/>
              <a:gd name="connsiteY4" fmla="*/ 0 h 1691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6160" h="1691640" fill="none" extrusionOk="0">
                <a:moveTo>
                  <a:pt x="0" y="0"/>
                </a:moveTo>
                <a:cubicBezTo>
                  <a:pt x="1236222" y="-55575"/>
                  <a:pt x="3099271" y="9679"/>
                  <a:pt x="3566160" y="0"/>
                </a:cubicBezTo>
                <a:cubicBezTo>
                  <a:pt x="3639890" y="845622"/>
                  <a:pt x="3668885" y="1214936"/>
                  <a:pt x="3566160" y="1691640"/>
                </a:cubicBezTo>
                <a:cubicBezTo>
                  <a:pt x="2203705" y="1597840"/>
                  <a:pt x="1739370" y="1764375"/>
                  <a:pt x="0" y="1691640"/>
                </a:cubicBezTo>
                <a:cubicBezTo>
                  <a:pt x="110624" y="1344724"/>
                  <a:pt x="-71722" y="515095"/>
                  <a:pt x="0" y="0"/>
                </a:cubicBezTo>
                <a:close/>
              </a:path>
              <a:path w="3566160" h="1691640" stroke="0" extrusionOk="0">
                <a:moveTo>
                  <a:pt x="0" y="0"/>
                </a:moveTo>
                <a:cubicBezTo>
                  <a:pt x="1494857" y="-109222"/>
                  <a:pt x="2350457" y="98277"/>
                  <a:pt x="3566160" y="0"/>
                </a:cubicBezTo>
                <a:cubicBezTo>
                  <a:pt x="3425614" y="377446"/>
                  <a:pt x="3607154" y="1241563"/>
                  <a:pt x="3566160" y="1691640"/>
                </a:cubicBezTo>
                <a:cubicBezTo>
                  <a:pt x="2357638" y="1561746"/>
                  <a:pt x="686718" y="1590225"/>
                  <a:pt x="0" y="1691640"/>
                </a:cubicBezTo>
                <a:cubicBezTo>
                  <a:pt x="36628" y="1069656"/>
                  <a:pt x="43826" y="511657"/>
                  <a:pt x="0" y="0"/>
                </a:cubicBezTo>
                <a:close/>
              </a:path>
            </a:pathLst>
          </a:custGeom>
          <a:solidFill>
            <a:schemeClr val="accent2">
              <a:lumMod val="75000"/>
            </a:schemeClr>
          </a:solidFill>
          <a:ln w="76200">
            <a:solidFill>
              <a:srgbClr val="00B0F0"/>
            </a:solidFill>
            <a:extLst>
              <a:ext uri="{C807C97D-BFC1-408E-A445-0C87EB9F89A2}">
                <ask:lineSketchStyleProps xmlns:ask="http://schemas.microsoft.com/office/drawing/2018/sketchyshapes" sd="1101349027">
                  <a:prstGeom prst="rect">
                    <a:avLst/>
                  </a:prstGeom>
                  <ask:type>
                    <ask:lineSketchCurved/>
                  </ask:type>
                </ask:lineSketchStyleProps>
              </a:ext>
            </a:extLst>
          </a:ln>
        </p:spPr>
        <p:txBody>
          <a:bodyPr wrap="square" rtlCol="0">
            <a:spAutoFit/>
          </a:bodyPr>
          <a:lstStyle/>
          <a:p>
            <a:pPr algn="ctr" fontAlgn="t">
              <a:lnSpc>
                <a:spcPct val="130000"/>
              </a:lnSpc>
              <a:spcBef>
                <a:spcPts val="600"/>
              </a:spcBef>
              <a:spcAft>
                <a:spcPts val="600"/>
              </a:spcAft>
              <a:tabLst>
                <a:tab pos="571500" algn="l"/>
              </a:tabLst>
            </a:pPr>
            <a:r>
              <a:rPr lang="en-US" sz="4000" dirty="0">
                <a:solidFill>
                  <a:schemeClr val="bg1"/>
                </a:solidFill>
              </a:rPr>
              <a:t>Buddhism</a:t>
            </a:r>
            <a:r>
              <a:rPr lang="en-US" sz="4000" dirty="0">
                <a:solidFill>
                  <a:schemeClr val="bg1"/>
                </a:solidFill>
                <a:effectLst>
                  <a:outerShdw blurRad="38100" dist="38100" dir="2700000" algn="tl">
                    <a:srgbClr val="000000">
                      <a:alpha val="43137"/>
                    </a:srgbClr>
                  </a:outerShdw>
                </a:effectLst>
              </a:rPr>
              <a:t>              </a:t>
            </a:r>
            <a:r>
              <a:rPr lang="en-US" sz="3200" dirty="0">
                <a:solidFill>
                  <a:schemeClr val="bg1"/>
                </a:solidFill>
              </a:rPr>
              <a:t>(5th c. BC)</a:t>
            </a:r>
            <a:endParaRPr lang="en-US" sz="4000" dirty="0">
              <a:solidFill>
                <a:schemeClr val="bg1"/>
              </a:solidFill>
            </a:endParaRPr>
          </a:p>
        </p:txBody>
      </p:sp>
      <p:pic>
        <p:nvPicPr>
          <p:cNvPr id="28" name="Picture 27">
            <a:extLst>
              <a:ext uri="{FF2B5EF4-FFF2-40B4-BE49-F238E27FC236}">
                <a16:creationId xmlns:a16="http://schemas.microsoft.com/office/drawing/2014/main" id="{A73921C6-0E01-79CD-5127-D95522D26227}"/>
              </a:ext>
            </a:extLst>
          </p:cNvPr>
          <p:cNvPicPr>
            <a:picLocks noChangeAspect="1"/>
          </p:cNvPicPr>
          <p:nvPr/>
        </p:nvPicPr>
        <p:blipFill>
          <a:blip r:embed="rId9"/>
          <a:stretch>
            <a:fillRect/>
          </a:stretch>
        </p:blipFill>
        <p:spPr>
          <a:xfrm>
            <a:off x="738442" y="3694234"/>
            <a:ext cx="2962655" cy="1914888"/>
          </a:xfrm>
          <a:prstGeom prst="rect">
            <a:avLst/>
          </a:prstGeom>
        </p:spPr>
      </p:pic>
      <p:pic>
        <p:nvPicPr>
          <p:cNvPr id="29" name="Picture 28">
            <a:extLst>
              <a:ext uri="{FF2B5EF4-FFF2-40B4-BE49-F238E27FC236}">
                <a16:creationId xmlns:a16="http://schemas.microsoft.com/office/drawing/2014/main" id="{45AF7EB3-59DB-EC15-E6D9-9FF684CD45A0}"/>
              </a:ext>
            </a:extLst>
          </p:cNvPr>
          <p:cNvPicPr>
            <a:picLocks noChangeAspect="1"/>
          </p:cNvPicPr>
          <p:nvPr/>
        </p:nvPicPr>
        <p:blipFill>
          <a:blip r:embed="rId9"/>
          <a:stretch>
            <a:fillRect/>
          </a:stretch>
        </p:blipFill>
        <p:spPr>
          <a:xfrm>
            <a:off x="8676167" y="3694176"/>
            <a:ext cx="2962655" cy="1914888"/>
          </a:xfrm>
          <a:prstGeom prst="rect">
            <a:avLst/>
          </a:prstGeom>
        </p:spPr>
      </p:pic>
      <p:pic>
        <p:nvPicPr>
          <p:cNvPr id="31" name="Picture 30">
            <a:extLst>
              <a:ext uri="{FF2B5EF4-FFF2-40B4-BE49-F238E27FC236}">
                <a16:creationId xmlns:a16="http://schemas.microsoft.com/office/drawing/2014/main" id="{92D32560-1F2A-9534-5CB6-44BAE757FBB5}"/>
              </a:ext>
            </a:extLst>
          </p:cNvPr>
          <p:cNvPicPr>
            <a:picLocks noChangeAspect="1"/>
          </p:cNvPicPr>
          <p:nvPr/>
        </p:nvPicPr>
        <p:blipFill>
          <a:blip r:embed="rId10"/>
          <a:stretch>
            <a:fillRect/>
          </a:stretch>
        </p:blipFill>
        <p:spPr>
          <a:xfrm>
            <a:off x="4487709" y="3712464"/>
            <a:ext cx="2979891" cy="1850548"/>
          </a:xfrm>
          <a:prstGeom prst="rect">
            <a:avLst/>
          </a:prstGeom>
        </p:spPr>
      </p:pic>
      <p:sp>
        <p:nvSpPr>
          <p:cNvPr id="2" name="Title 1">
            <a:extLst>
              <a:ext uri="{FF2B5EF4-FFF2-40B4-BE49-F238E27FC236}">
                <a16:creationId xmlns:a16="http://schemas.microsoft.com/office/drawing/2014/main" id="{229C2993-1433-3389-B36A-8B28F59D32F0}"/>
              </a:ext>
            </a:extLst>
          </p:cNvPr>
          <p:cNvSpPr>
            <a:spLocks noGrp="1"/>
          </p:cNvSpPr>
          <p:nvPr>
            <p:ph type="title"/>
          </p:nvPr>
        </p:nvSpPr>
        <p:spPr>
          <a:xfrm>
            <a:off x="274320" y="3552503"/>
            <a:ext cx="11582400" cy="1143000"/>
          </a:xfrm>
        </p:spPr>
        <p:txBody>
          <a:bodyPr>
            <a:noAutofit/>
          </a:bodyPr>
          <a:lstStyle/>
          <a:p>
            <a:pPr algn="ctr"/>
            <a:r>
              <a:rPr lang="en-US" sz="5400" dirty="0">
                <a:solidFill>
                  <a:schemeClr val="bg1"/>
                </a:solidFill>
                <a:highlight>
                  <a:srgbClr val="0D0D0D"/>
                </a:highlight>
                <a:latin typeface="+mn-lt"/>
              </a:rPr>
              <a:t>This may explain the similarities between the moral codes of other religions &amp; those found in the Bible.</a:t>
            </a:r>
          </a:p>
        </p:txBody>
      </p:sp>
      <p:sp>
        <p:nvSpPr>
          <p:cNvPr id="32" name="Rectangle 31">
            <a:extLst>
              <a:ext uri="{FF2B5EF4-FFF2-40B4-BE49-F238E27FC236}">
                <a16:creationId xmlns:a16="http://schemas.microsoft.com/office/drawing/2014/main" id="{FF714E2F-531A-786E-0277-3F1AF08CC18E}"/>
              </a:ext>
            </a:extLst>
          </p:cNvPr>
          <p:cNvSpPr/>
          <p:nvPr/>
        </p:nvSpPr>
        <p:spPr>
          <a:xfrm>
            <a:off x="380999" y="2148462"/>
            <a:ext cx="99046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B. </a:t>
            </a:r>
          </a:p>
        </p:txBody>
      </p:sp>
    </p:spTree>
    <p:extLst>
      <p:ext uri="{BB962C8B-B14F-4D97-AF65-F5344CB8AC3E}">
        <p14:creationId xmlns:p14="http://schemas.microsoft.com/office/powerpoint/2010/main" val="18629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8" presetID="2" presetClass="entr" presetSubtype="1"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20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stCondLst>
                                    <p:cond delay="30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mph" presetSubtype="0" repeatCount="10000" fill="hold" grpId="1" nodeType="clickEffect">
                                  <p:stCondLst>
                                    <p:cond delay="0"/>
                                  </p:stCondLst>
                                  <p:childTnLst>
                                    <p:animEffect transition="out" filter="fade">
                                      <p:cBhvr>
                                        <p:cTn id="23" dur="2000" tmFilter="0, 0; .2, .5; .8, .5; 1, 0"/>
                                        <p:tgtEl>
                                          <p:spTgt spid="5"/>
                                        </p:tgtEl>
                                      </p:cBhvr>
                                    </p:animEffect>
                                    <p:animScale>
                                      <p:cBhvr>
                                        <p:cTn id="24" dur="1000" autoRev="1" fill="hold"/>
                                        <p:tgtEl>
                                          <p:spTgt spid="5"/>
                                        </p:tgtEl>
                                      </p:cBhvr>
                                      <p:by x="105000" y="105000"/>
                                    </p:animScale>
                                  </p:childTnLst>
                                </p:cTn>
                              </p:par>
                              <p:par>
                                <p:cTn id="25" presetID="10" presetClass="exit" presetSubtype="0" fill="hold" grpId="0" nodeType="withEffect">
                                  <p:stCondLst>
                                    <p:cond delay="0"/>
                                  </p:stCondLst>
                                  <p:childTnLst>
                                    <p:animEffect transition="out" filter="fade">
                                      <p:cBhvr>
                                        <p:cTn id="26" dur="500"/>
                                        <p:tgtEl>
                                          <p:spTgt spid="32"/>
                                        </p:tgtEl>
                                      </p:cBhvr>
                                    </p:animEffect>
                                    <p:set>
                                      <p:cBhvr>
                                        <p:cTn id="27" dur="1" fill="hold">
                                          <p:stCondLst>
                                            <p:cond delay="499"/>
                                          </p:stCondLst>
                                        </p:cTn>
                                        <p:tgtEl>
                                          <p:spTgt spid="32"/>
                                        </p:tgtEl>
                                        <p:attrNameLst>
                                          <p:attrName>style.visibility</p:attrName>
                                        </p:attrNameLst>
                                      </p:cBhvr>
                                      <p:to>
                                        <p:strVal val="hidden"/>
                                      </p:to>
                                    </p:set>
                                  </p:childTnLst>
                                </p:cTn>
                              </p:par>
                              <p:par>
                                <p:cTn id="28" presetID="2" presetClass="entr" presetSubtype="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1000" fill="hold"/>
                                        <p:tgtEl>
                                          <p:spTgt spid="10"/>
                                        </p:tgtEl>
                                        <p:attrNameLst>
                                          <p:attrName>ppt_x</p:attrName>
                                        </p:attrNameLst>
                                      </p:cBhvr>
                                      <p:tavLst>
                                        <p:tav tm="0">
                                          <p:val>
                                            <p:strVal val="#ppt_x"/>
                                          </p:val>
                                        </p:tav>
                                        <p:tav tm="100000">
                                          <p:val>
                                            <p:strVal val="#ppt_x"/>
                                          </p:val>
                                        </p:tav>
                                      </p:tavLst>
                                    </p:anim>
                                    <p:anim calcmode="lin" valueType="num">
                                      <p:cBhvr additive="base">
                                        <p:cTn id="31" dur="100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ppt_x"/>
                                          </p:val>
                                        </p:tav>
                                        <p:tav tm="100000">
                                          <p:val>
                                            <p:strVal val="#ppt_x"/>
                                          </p:val>
                                        </p:tav>
                                      </p:tavLst>
                                    </p:anim>
                                    <p:anim calcmode="lin" valueType="num">
                                      <p:cBhvr additive="base">
                                        <p:cTn id="35" dur="10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4" fill="hold" nodeType="withEffect">
                                  <p:stCondLst>
                                    <p:cond delay="10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1000" fill="hold"/>
                                        <p:tgtEl>
                                          <p:spTgt spid="15"/>
                                        </p:tgtEl>
                                        <p:attrNameLst>
                                          <p:attrName>ppt_x</p:attrName>
                                        </p:attrNameLst>
                                      </p:cBhvr>
                                      <p:tavLst>
                                        <p:tav tm="0">
                                          <p:val>
                                            <p:strVal val="#ppt_x"/>
                                          </p:val>
                                        </p:tav>
                                        <p:tav tm="100000">
                                          <p:val>
                                            <p:strVal val="#ppt_x"/>
                                          </p:val>
                                        </p:tav>
                                      </p:tavLst>
                                    </p:anim>
                                    <p:anim calcmode="lin" valueType="num">
                                      <p:cBhvr additive="base">
                                        <p:cTn id="43" dur="1000" fill="hold"/>
                                        <p:tgtEl>
                                          <p:spTgt spid="1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3" name="hammer.wav"/>
                                        </p:tgtEl>
                                      </p:cMediaNode>
                                    </p:audio>
                                  </p:subTnLst>
                                </p:cTn>
                              </p:par>
                              <p:par>
                                <p:cTn id="44" presetID="10" presetClass="entr" presetSubtype="0" fill="hold" grpId="0" nodeType="withEffect">
                                  <p:stCondLst>
                                    <p:cond delay="20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childTnLst>
                                </p:cTn>
                              </p:par>
                              <p:par>
                                <p:cTn id="47" presetID="10" presetClass="entr" presetSubtype="0" fill="hold" grpId="0" nodeType="withEffect">
                                  <p:stCondLst>
                                    <p:cond delay="2000"/>
                                  </p:stCondLst>
                                  <p:iterate type="lt">
                                    <p:tmPct val="12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subTnLst>
                                    <p:animClr clrSpc="rgb" dir="cw">
                                      <p:cBhvr override="childStyle">
                                        <p:cTn dur="1" fill="hold" display="0" masterRel="nextClick" afterEffect="1"/>
                                        <p:tgtEl>
                                          <p:spTgt spid="17"/>
                                        </p:tgtEl>
                                        <p:attrNameLst>
                                          <p:attrName>ppt_c</p:attrName>
                                        </p:attrNameLst>
                                      </p:cBhvr>
                                      <p:to>
                                        <a:srgbClr val="B2B2B2"/>
                                      </p:to>
                                    </p:animClr>
                                  </p:subTnLst>
                                </p:cTn>
                              </p:par>
                            </p:childTnLst>
                          </p:cTn>
                        </p:par>
                      </p:childTnLst>
                    </p:cTn>
                  </p:par>
                  <p:par>
                    <p:cTn id="50" fill="hold">
                      <p:stCondLst>
                        <p:cond delay="indefinite"/>
                      </p:stCondLst>
                      <p:childTnLst>
                        <p:par>
                          <p:cTn id="51" fill="hold">
                            <p:stCondLst>
                              <p:cond delay="0"/>
                            </p:stCondLst>
                            <p:childTnLst>
                              <p:par>
                                <p:cTn id="52" presetID="26" presetClass="emph" presetSubtype="0" repeatCount="10000" fill="hold" grpId="1" nodeType="clickEffect">
                                  <p:stCondLst>
                                    <p:cond delay="0"/>
                                  </p:stCondLst>
                                  <p:childTnLst>
                                    <p:animEffect transition="out" filter="fade">
                                      <p:cBhvr>
                                        <p:cTn id="53" dur="2000" tmFilter="0, 0; .2, .5; .8, .5; 1, 0"/>
                                        <p:tgtEl>
                                          <p:spTgt spid="6"/>
                                        </p:tgtEl>
                                      </p:cBhvr>
                                    </p:animEffect>
                                    <p:animScale>
                                      <p:cBhvr>
                                        <p:cTn id="54" dur="1000" autoRev="1" fill="hold"/>
                                        <p:tgtEl>
                                          <p:spTgt spid="6"/>
                                        </p:tgtEl>
                                      </p:cBhvr>
                                      <p:by x="105000" y="105000"/>
                                    </p:animScale>
                                  </p:childTnLst>
                                </p:cTn>
                              </p:par>
                              <p:par>
                                <p:cTn id="55" presetID="10"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childTnLst>
                                  <p:subTnLst>
                                    <p:audio>
                                      <p:cMediaNode>
                                        <p:cTn display="0" masterRel="sameClick">
                                          <p:stCondLst>
                                            <p:cond evt="begin" delay="0">
                                              <p:tn val="55"/>
                                            </p:cond>
                                          </p:stCondLst>
                                          <p:endCondLst>
                                            <p:cond evt="onStopAudio" delay="0">
                                              <p:tgtEl>
                                                <p:sldTgt/>
                                              </p:tgtEl>
                                            </p:cond>
                                          </p:endCondLst>
                                        </p:cTn>
                                        <p:tgtEl>
                                          <p:sndTgt r:embed="rId3" name="hammer.wav"/>
                                        </p:tgtEl>
                                      </p:cMediaNode>
                                    </p:audio>
                                  </p:subTnLst>
                                </p:cTn>
                              </p:par>
                              <p:par>
                                <p:cTn id="58" presetID="10" presetClass="entr" presetSubtype="0" fill="hold" grpId="0" nodeType="withEffect">
                                  <p:stCondLst>
                                    <p:cond delay="10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childTnLst>
                                </p:cTn>
                              </p:par>
                              <p:par>
                                <p:cTn id="61" presetID="10" presetClass="entr" presetSubtype="0" fill="hold" grpId="0" nodeType="withEffect">
                                  <p:stCondLst>
                                    <p:cond delay="1000"/>
                                  </p:stCondLst>
                                  <p:iterate type="lt">
                                    <p:tmPct val="12000"/>
                                  </p:iterate>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subTnLst>
                                    <p:animClr clrSpc="rgb" dir="cw">
                                      <p:cBhvr override="childStyle">
                                        <p:cTn dur="1" fill="hold" display="0" masterRel="nextClick" afterEffect="1"/>
                                        <p:tgtEl>
                                          <p:spTgt spid="23"/>
                                        </p:tgtEl>
                                        <p:attrNameLst>
                                          <p:attrName>ppt_c</p:attrName>
                                        </p:attrNameLst>
                                      </p:cBhvr>
                                      <p:to>
                                        <a:srgbClr val="B2B2B2"/>
                                      </p:to>
                                    </p:animClr>
                                  </p:subTnLst>
                                </p:cTn>
                              </p:par>
                            </p:childTnLst>
                          </p:cTn>
                        </p:par>
                      </p:childTnLst>
                    </p:cTn>
                  </p:par>
                  <p:par>
                    <p:cTn id="64" fill="hold">
                      <p:stCondLst>
                        <p:cond delay="indefinite"/>
                      </p:stCondLst>
                      <p:childTnLst>
                        <p:par>
                          <p:cTn id="65" fill="hold">
                            <p:stCondLst>
                              <p:cond delay="0"/>
                            </p:stCondLst>
                            <p:childTnLst>
                              <p:par>
                                <p:cTn id="66" presetID="26" presetClass="emph" presetSubtype="0" repeatCount="5000" fill="hold" grpId="2" nodeType="clickEffect">
                                  <p:stCondLst>
                                    <p:cond delay="0"/>
                                  </p:stCondLst>
                                  <p:childTnLst>
                                    <p:animEffect transition="out" filter="fade">
                                      <p:cBhvr>
                                        <p:cTn id="67" dur="2000" tmFilter="0, 0; .2, .5; .8, .5; 1, 0"/>
                                        <p:tgtEl>
                                          <p:spTgt spid="5"/>
                                        </p:tgtEl>
                                      </p:cBhvr>
                                    </p:animEffect>
                                    <p:animScale>
                                      <p:cBhvr>
                                        <p:cTn id="68" dur="1000" autoRev="1" fill="hold"/>
                                        <p:tgtEl>
                                          <p:spTgt spid="5"/>
                                        </p:tgtEl>
                                      </p:cBhvr>
                                      <p:by x="105000" y="105000"/>
                                    </p:animScale>
                                  </p:childTnLst>
                                </p:cTn>
                              </p:par>
                              <p:par>
                                <p:cTn id="69" presetID="10" presetClass="entr" presetSubtype="0" fill="hold" grpId="0" nodeType="withEffect">
                                  <p:stCondLst>
                                    <p:cond delay="750"/>
                                  </p:stCondLst>
                                  <p:iterate type="lt">
                                    <p:tmPct val="12000"/>
                                  </p:iterate>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subTnLst>
                                    <p:animClr clrSpc="rgb" dir="cw">
                                      <p:cBhvr override="childStyle">
                                        <p:cTn dur="1" fill="hold" display="0" masterRel="nextClick" afterEffect="1"/>
                                        <p:tgtEl>
                                          <p:spTgt spid="18"/>
                                        </p:tgtEl>
                                        <p:attrNameLst>
                                          <p:attrName>ppt_c</p:attrName>
                                        </p:attrNameLst>
                                      </p:cBhvr>
                                      <p:to>
                                        <a:srgbClr val="B2B2B2"/>
                                      </p:to>
                                    </p:animClr>
                                  </p:subTnLst>
                                </p:cTn>
                              </p:par>
                            </p:childTnLst>
                          </p:cTn>
                        </p:par>
                      </p:childTnLst>
                    </p:cTn>
                  </p:par>
                  <p:par>
                    <p:cTn id="72" fill="hold">
                      <p:stCondLst>
                        <p:cond delay="indefinite"/>
                      </p:stCondLst>
                      <p:childTnLst>
                        <p:par>
                          <p:cTn id="73" fill="hold">
                            <p:stCondLst>
                              <p:cond delay="0"/>
                            </p:stCondLst>
                            <p:childTnLst>
                              <p:par>
                                <p:cTn id="74" presetID="26" presetClass="emph" presetSubtype="0" fill="hold" grpId="2" nodeType="clickEffect">
                                  <p:stCondLst>
                                    <p:cond delay="0"/>
                                  </p:stCondLst>
                                  <p:childTnLst>
                                    <p:animEffect transition="out" filter="fade">
                                      <p:cBhvr>
                                        <p:cTn id="75" dur="2000" tmFilter="0, 0; .2, .5; .8, .5; 1, 0"/>
                                        <p:tgtEl>
                                          <p:spTgt spid="6"/>
                                        </p:tgtEl>
                                      </p:cBhvr>
                                    </p:animEffect>
                                    <p:animScale>
                                      <p:cBhvr>
                                        <p:cTn id="76" dur="1000" autoRev="1" fill="hold"/>
                                        <p:tgtEl>
                                          <p:spTgt spid="6"/>
                                        </p:tgtEl>
                                      </p:cBhvr>
                                      <p:by x="105000" y="105000"/>
                                    </p:animScale>
                                  </p:childTnLst>
                                </p:cTn>
                              </p:par>
                              <p:par>
                                <p:cTn id="77" presetID="4" presetClass="entr" presetSubtype="32" fill="hold" grpId="0" nodeType="withEffect">
                                  <p:stCondLst>
                                    <p:cond delay="750"/>
                                  </p:stCondLst>
                                  <p:iterate type="lt">
                                    <p:tmPct val="12000"/>
                                  </p:iterate>
                                  <p:childTnLst>
                                    <p:set>
                                      <p:cBhvr>
                                        <p:cTn id="78" dur="1" fill="hold">
                                          <p:stCondLst>
                                            <p:cond delay="0"/>
                                          </p:stCondLst>
                                        </p:cTn>
                                        <p:tgtEl>
                                          <p:spTgt spid="24"/>
                                        </p:tgtEl>
                                        <p:attrNameLst>
                                          <p:attrName>style.visibility</p:attrName>
                                        </p:attrNameLst>
                                      </p:cBhvr>
                                      <p:to>
                                        <p:strVal val="visible"/>
                                      </p:to>
                                    </p:set>
                                    <p:animEffect transition="in" filter="box(out)">
                                      <p:cBhvr>
                                        <p:cTn id="79" dur="500"/>
                                        <p:tgtEl>
                                          <p:spTgt spid="24"/>
                                        </p:tgtEl>
                                      </p:cBhvr>
                                    </p:animEffect>
                                  </p:childTnLst>
                                  <p:subTnLst>
                                    <p:animClr clrSpc="rgb" dir="cw">
                                      <p:cBhvr override="childStyle">
                                        <p:cTn dur="1" fill="hold" display="0" masterRel="nextClick" afterEffect="1"/>
                                        <p:tgtEl>
                                          <p:spTgt spid="24"/>
                                        </p:tgtEl>
                                        <p:attrNameLst>
                                          <p:attrName>ppt_c</p:attrName>
                                        </p:attrNameLst>
                                      </p:cBhvr>
                                      <p:to>
                                        <a:srgbClr val="B2B2B2"/>
                                      </p:to>
                                    </p:animClr>
                                  </p:subTnLst>
                                </p:cTn>
                              </p:par>
                            </p:childTnLst>
                          </p:cTn>
                        </p:par>
                      </p:childTnLst>
                    </p:cTn>
                  </p:par>
                  <p:par>
                    <p:cTn id="80" fill="hold">
                      <p:stCondLst>
                        <p:cond delay="indefinite"/>
                      </p:stCondLst>
                      <p:childTnLst>
                        <p:par>
                          <p:cTn id="81" fill="hold">
                            <p:stCondLst>
                              <p:cond delay="0"/>
                            </p:stCondLst>
                            <p:childTnLst>
                              <p:par>
                                <p:cTn id="82" presetID="26" presetClass="emph" presetSubtype="0" fill="hold" grpId="1" nodeType="clickEffect">
                                  <p:stCondLst>
                                    <p:cond delay="0"/>
                                  </p:stCondLst>
                                  <p:childTnLst>
                                    <p:animEffect transition="out" filter="fade">
                                      <p:cBhvr>
                                        <p:cTn id="83" dur="1000" tmFilter="0, 0; .2, .5; .8, .5; 1, 0"/>
                                        <p:tgtEl>
                                          <p:spTgt spid="4"/>
                                        </p:tgtEl>
                                      </p:cBhvr>
                                    </p:animEffect>
                                    <p:animScale>
                                      <p:cBhvr>
                                        <p:cTn id="84" dur="500" autoRev="1" fill="hold"/>
                                        <p:tgtEl>
                                          <p:spTgt spid="4"/>
                                        </p:tgtEl>
                                      </p:cBhvr>
                                      <p:by x="105000" y="105000"/>
                                    </p:animScale>
                                  </p:childTnLst>
                                </p:cTn>
                              </p:par>
                              <p:par>
                                <p:cTn id="85" presetID="17" presetClass="entr" presetSubtype="10" fill="hold" nodeType="withEffect">
                                  <p:stCondLst>
                                    <p:cond delay="1000"/>
                                  </p:stCondLst>
                                  <p:childTnLst>
                                    <p:set>
                                      <p:cBhvr>
                                        <p:cTn id="86" dur="1" fill="hold">
                                          <p:stCondLst>
                                            <p:cond delay="0"/>
                                          </p:stCondLst>
                                        </p:cTn>
                                        <p:tgtEl>
                                          <p:spTgt spid="71686"/>
                                        </p:tgtEl>
                                        <p:attrNameLst>
                                          <p:attrName>style.visibility</p:attrName>
                                        </p:attrNameLst>
                                      </p:cBhvr>
                                      <p:to>
                                        <p:strVal val="visible"/>
                                      </p:to>
                                    </p:set>
                                    <p:anim calcmode="lin" valueType="num">
                                      <p:cBhvr>
                                        <p:cTn id="87" dur="500" fill="hold"/>
                                        <p:tgtEl>
                                          <p:spTgt spid="71686"/>
                                        </p:tgtEl>
                                        <p:attrNameLst>
                                          <p:attrName>ppt_w</p:attrName>
                                        </p:attrNameLst>
                                      </p:cBhvr>
                                      <p:tavLst>
                                        <p:tav tm="0">
                                          <p:val>
                                            <p:fltVal val="0"/>
                                          </p:val>
                                        </p:tav>
                                        <p:tav tm="100000">
                                          <p:val>
                                            <p:strVal val="#ppt_w"/>
                                          </p:val>
                                        </p:tav>
                                      </p:tavLst>
                                    </p:anim>
                                    <p:anim calcmode="lin" valueType="num">
                                      <p:cBhvr>
                                        <p:cTn id="88" dur="500" fill="hold"/>
                                        <p:tgtEl>
                                          <p:spTgt spid="7168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85"/>
                                            </p:cond>
                                          </p:stCondLst>
                                          <p:endCondLst>
                                            <p:cond evt="onStopAudio" delay="0">
                                              <p:tgtEl>
                                                <p:sldTgt/>
                                              </p:tgtEl>
                                            </p:cond>
                                          </p:endCondLst>
                                        </p:cTn>
                                        <p:tgtEl>
                                          <p:sndTgt r:embed="rId3" name="hammer.wav"/>
                                        </p:tgtEl>
                                      </p:cMediaNode>
                                    </p:audio>
                                  </p:subTnLst>
                                </p:cTn>
                              </p:par>
                              <p:par>
                                <p:cTn id="89" presetID="10" presetClass="entr" presetSubtype="0" fill="hold" grpId="0" nodeType="withEffect">
                                  <p:stCondLst>
                                    <p:cond delay="200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childTnLst>
                                </p:cTn>
                              </p:par>
                              <p:par>
                                <p:cTn id="92" presetID="10" presetClass="entr" presetSubtype="0" fill="hold" nodeType="withEffect">
                                  <p:stCondLst>
                                    <p:cond delay="2000"/>
                                  </p:stCondLst>
                                  <p:iterate type="lt">
                                    <p:tmPct val="12000"/>
                                  </p:iterate>
                                  <p:childTnLst>
                                    <p:set>
                                      <p:cBhvr>
                                        <p:cTn id="93" dur="1" fill="hold">
                                          <p:stCondLst>
                                            <p:cond delay="0"/>
                                          </p:stCondLst>
                                        </p:cTn>
                                        <p:tgtEl>
                                          <p:spTgt spid="27">
                                            <p:txEl>
                                              <p:pRg st="0" end="0"/>
                                            </p:txEl>
                                          </p:spTgt>
                                        </p:tgtEl>
                                        <p:attrNameLst>
                                          <p:attrName>style.visibility</p:attrName>
                                        </p:attrNameLst>
                                      </p:cBhvr>
                                      <p:to>
                                        <p:strVal val="visible"/>
                                      </p:to>
                                    </p:set>
                                    <p:animEffect transition="in" filter="fade">
                                      <p:cBhvr>
                                        <p:cTn id="94" dur="500"/>
                                        <p:tgtEl>
                                          <p:spTgt spid="27">
                                            <p:txEl>
                                              <p:pRg st="0" end="0"/>
                                            </p:txEl>
                                          </p:spTgt>
                                        </p:tgtEl>
                                      </p:cBhvr>
                                    </p:animEffect>
                                  </p:childTnLst>
                                  <p:subTnLst>
                                    <p:animClr clrSpc="rgb" dir="cw">
                                      <p:cBhvr override="childStyle">
                                        <p:cTn dur="1" fill="hold" display="0" masterRel="nextClick" afterEffect="1"/>
                                        <p:tgtEl>
                                          <p:spTgt spid="27">
                                            <p:txEl>
                                              <p:pRg st="0" end="0"/>
                                            </p:txEl>
                                          </p:spTgt>
                                        </p:tgtEl>
                                        <p:attrNameLst>
                                          <p:attrName>ppt_c</p:attrName>
                                        </p:attrNameLst>
                                      </p:cBhvr>
                                      <p:to>
                                        <a:srgbClr val="B2B2B2"/>
                                      </p:to>
                                    </p:animClr>
                                  </p:sub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iterate type="lt">
                                    <p:tmPct val="12000"/>
                                  </p:iterate>
                                  <p:childTnLst>
                                    <p:set>
                                      <p:cBhvr>
                                        <p:cTn id="98" dur="1" fill="hold">
                                          <p:stCondLst>
                                            <p:cond delay="0"/>
                                          </p:stCondLst>
                                        </p:cTn>
                                        <p:tgtEl>
                                          <p:spTgt spid="27">
                                            <p:txEl>
                                              <p:pRg st="1" end="1"/>
                                            </p:txEl>
                                          </p:spTgt>
                                        </p:tgtEl>
                                        <p:attrNameLst>
                                          <p:attrName>style.visibility</p:attrName>
                                        </p:attrNameLst>
                                      </p:cBhvr>
                                      <p:to>
                                        <p:strVal val="visible"/>
                                      </p:to>
                                    </p:set>
                                    <p:animEffect transition="in" filter="fade">
                                      <p:cBhvr>
                                        <p:cTn id="99" dur="500"/>
                                        <p:tgtEl>
                                          <p:spTgt spid="27">
                                            <p:txEl>
                                              <p:pRg st="1" end="1"/>
                                            </p:txEl>
                                          </p:spTgt>
                                        </p:tgtEl>
                                      </p:cBhvr>
                                    </p:animEffect>
                                  </p:childTnLst>
                                  <p:subTnLst>
                                    <p:animClr clrSpc="rgb" dir="cw">
                                      <p:cBhvr override="childStyle">
                                        <p:cTn dur="1" fill="hold" display="0" masterRel="nextClick" afterEffect="1"/>
                                        <p:tgtEl>
                                          <p:spTgt spid="27">
                                            <p:txEl>
                                              <p:pRg st="1" end="1"/>
                                            </p:txEl>
                                          </p:spTgt>
                                        </p:tgtEl>
                                        <p:attrNameLst>
                                          <p:attrName>ppt_c</p:attrName>
                                        </p:attrNameLst>
                                      </p:cBhvr>
                                      <p:to>
                                        <a:srgbClr val="B2B2B2"/>
                                      </p:to>
                                    </p:animClr>
                                  </p:sub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iterate type="lt">
                                    <p:tmPct val="12000"/>
                                  </p:iterate>
                                  <p:childTnLst>
                                    <p:set>
                                      <p:cBhvr>
                                        <p:cTn id="103" dur="1" fill="hold">
                                          <p:stCondLst>
                                            <p:cond delay="0"/>
                                          </p:stCondLst>
                                        </p:cTn>
                                        <p:tgtEl>
                                          <p:spTgt spid="27">
                                            <p:txEl>
                                              <p:pRg st="2" end="2"/>
                                            </p:txEl>
                                          </p:spTgt>
                                        </p:tgtEl>
                                        <p:attrNameLst>
                                          <p:attrName>style.visibility</p:attrName>
                                        </p:attrNameLst>
                                      </p:cBhvr>
                                      <p:to>
                                        <p:strVal val="visible"/>
                                      </p:to>
                                    </p:set>
                                    <p:animEffect transition="in" filter="fade">
                                      <p:cBhvr>
                                        <p:cTn id="104" dur="500"/>
                                        <p:tgtEl>
                                          <p:spTgt spid="27">
                                            <p:txEl>
                                              <p:pRg st="2" end="2"/>
                                            </p:txEl>
                                          </p:spTgt>
                                        </p:tgtEl>
                                      </p:cBhvr>
                                    </p:animEffect>
                                  </p:childTnLst>
                                  <p:subTnLst>
                                    <p:animClr clrSpc="rgb" dir="cw">
                                      <p:cBhvr override="childStyle">
                                        <p:cTn dur="1" fill="hold" display="0" masterRel="nextClick" afterEffect="1"/>
                                        <p:tgtEl>
                                          <p:spTgt spid="27">
                                            <p:txEl>
                                              <p:pRg st="2" end="2"/>
                                            </p:txEl>
                                          </p:spTgt>
                                        </p:tgtEl>
                                        <p:attrNameLst>
                                          <p:attrName>ppt_c</p:attrName>
                                        </p:attrNameLst>
                                      </p:cBhvr>
                                      <p:to>
                                        <a:srgbClr val="B2B2B2"/>
                                      </p:to>
                                    </p:animClr>
                                  </p:sub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iterate type="lt">
                                    <p:tmPct val="12000"/>
                                  </p:iterate>
                                  <p:childTnLst>
                                    <p:set>
                                      <p:cBhvr>
                                        <p:cTn id="108" dur="1" fill="hold">
                                          <p:stCondLst>
                                            <p:cond delay="0"/>
                                          </p:stCondLst>
                                        </p:cTn>
                                        <p:tgtEl>
                                          <p:spTgt spid="27">
                                            <p:txEl>
                                              <p:pRg st="3" end="3"/>
                                            </p:txEl>
                                          </p:spTgt>
                                        </p:tgtEl>
                                        <p:attrNameLst>
                                          <p:attrName>style.visibility</p:attrName>
                                        </p:attrNameLst>
                                      </p:cBhvr>
                                      <p:to>
                                        <p:strVal val="visible"/>
                                      </p:to>
                                    </p:set>
                                    <p:animEffect transition="in" filter="fade">
                                      <p:cBhvr>
                                        <p:cTn id="109" dur="500"/>
                                        <p:tgtEl>
                                          <p:spTgt spid="27">
                                            <p:txEl>
                                              <p:pRg st="3" end="3"/>
                                            </p:txEl>
                                          </p:spTgt>
                                        </p:tgtEl>
                                      </p:cBhvr>
                                    </p:animEffect>
                                  </p:childTnLst>
                                  <p:subTnLst>
                                    <p:animClr clrSpc="rgb" dir="cw">
                                      <p:cBhvr override="childStyle">
                                        <p:cTn dur="1" fill="hold" display="0" masterRel="nextClick" afterEffect="1"/>
                                        <p:tgtEl>
                                          <p:spTgt spid="27">
                                            <p:txEl>
                                              <p:pRg st="3" end="3"/>
                                            </p:txEl>
                                          </p:spTgt>
                                        </p:tgtEl>
                                        <p:attrNameLst>
                                          <p:attrName>ppt_c</p:attrName>
                                        </p:attrNameLst>
                                      </p:cBhvr>
                                      <p:to>
                                        <a:srgbClr val="B2B2B2"/>
                                      </p:to>
                                    </p:animClr>
                                  </p:subTnLst>
                                </p:cTn>
                              </p:par>
                            </p:childTnLst>
                          </p:cTn>
                        </p:par>
                      </p:childTnLst>
                    </p:cTn>
                  </p:par>
                  <p:par>
                    <p:cTn id="110" fill="hold">
                      <p:stCondLst>
                        <p:cond delay="indefinite"/>
                      </p:stCondLst>
                      <p:childTnLst>
                        <p:par>
                          <p:cTn id="111" fill="hold">
                            <p:stCondLst>
                              <p:cond delay="0"/>
                            </p:stCondLst>
                            <p:childTnLst>
                              <p:par>
                                <p:cTn id="112" presetID="2" presetClass="entr" presetSubtype="1" fill="hold" grpId="0" nodeType="clickEffect">
                                  <p:stCondLst>
                                    <p:cond delay="0"/>
                                  </p:stCondLst>
                                  <p:childTnLst>
                                    <p:set>
                                      <p:cBhvr>
                                        <p:cTn id="113" dur="1" fill="hold">
                                          <p:stCondLst>
                                            <p:cond delay="0"/>
                                          </p:stCondLst>
                                        </p:cTn>
                                        <p:tgtEl>
                                          <p:spTgt spid="3"/>
                                        </p:tgtEl>
                                        <p:attrNameLst>
                                          <p:attrName>style.visibility</p:attrName>
                                        </p:attrNameLst>
                                      </p:cBhvr>
                                      <p:to>
                                        <p:strVal val="visible"/>
                                      </p:to>
                                    </p:set>
                                    <p:anim calcmode="lin" valueType="num">
                                      <p:cBhvr additive="base">
                                        <p:cTn id="114" dur="500" fill="hold"/>
                                        <p:tgtEl>
                                          <p:spTgt spid="3"/>
                                        </p:tgtEl>
                                        <p:attrNameLst>
                                          <p:attrName>ppt_x</p:attrName>
                                        </p:attrNameLst>
                                      </p:cBhvr>
                                      <p:tavLst>
                                        <p:tav tm="0">
                                          <p:val>
                                            <p:strVal val="#ppt_x"/>
                                          </p:val>
                                        </p:tav>
                                        <p:tav tm="100000">
                                          <p:val>
                                            <p:strVal val="#ppt_x"/>
                                          </p:val>
                                        </p:tav>
                                      </p:tavLst>
                                    </p:anim>
                                    <p:anim calcmode="lin" valueType="num">
                                      <p:cBhvr additive="base">
                                        <p:cTn id="115" dur="500" fill="hold"/>
                                        <p:tgtEl>
                                          <p:spTgt spid="3"/>
                                        </p:tgtEl>
                                        <p:attrNameLst>
                                          <p:attrName>ppt_y</p:attrName>
                                        </p:attrNameLst>
                                      </p:cBhvr>
                                      <p:tavLst>
                                        <p:tav tm="0">
                                          <p:val>
                                            <p:strVal val="0-#ppt_h/2"/>
                                          </p:val>
                                        </p:tav>
                                        <p:tav tm="100000">
                                          <p:val>
                                            <p:strVal val="#ppt_y"/>
                                          </p:val>
                                        </p:tav>
                                      </p:tavLst>
                                    </p:anim>
                                  </p:childTnLst>
                                </p:cTn>
                              </p:par>
                              <p:par>
                                <p:cTn id="116" presetID="10" presetClass="exit" presetSubtype="0" fill="hold" grpId="1" nodeType="withEffect">
                                  <p:stCondLst>
                                    <p:cond delay="500"/>
                                  </p:stCondLst>
                                  <p:iterate type="lt">
                                    <p:tmPct val="0"/>
                                  </p:iterate>
                                  <p:childTnLst>
                                    <p:animEffect transition="out" filter="fade">
                                      <p:cBhvr>
                                        <p:cTn id="117" dur="500"/>
                                        <p:tgtEl>
                                          <p:spTgt spid="17"/>
                                        </p:tgtEl>
                                      </p:cBhvr>
                                    </p:animEffect>
                                    <p:set>
                                      <p:cBhvr>
                                        <p:cTn id="118" dur="1" fill="hold">
                                          <p:stCondLst>
                                            <p:cond delay="499"/>
                                          </p:stCondLst>
                                        </p:cTn>
                                        <p:tgtEl>
                                          <p:spTgt spid="17"/>
                                        </p:tgtEl>
                                        <p:attrNameLst>
                                          <p:attrName>style.visibility</p:attrName>
                                        </p:attrNameLst>
                                      </p:cBhvr>
                                      <p:to>
                                        <p:strVal val="hidden"/>
                                      </p:to>
                                    </p:set>
                                  </p:childTnLst>
                                </p:cTn>
                              </p:par>
                              <p:par>
                                <p:cTn id="119" presetID="10" presetClass="entr" presetSubtype="0" fill="hold" nodeType="with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fade">
                                      <p:cBhvr>
                                        <p:cTn id="121" dur="500"/>
                                        <p:tgtEl>
                                          <p:spTgt spid="13"/>
                                        </p:tgtEl>
                                      </p:cBhvr>
                                    </p:animEffect>
                                  </p:childTnLst>
                                </p:cTn>
                              </p:par>
                              <p:par>
                                <p:cTn id="122" presetID="16" presetClass="entr" presetSubtype="21" fill="hold" nodeType="withEffect">
                                  <p:stCondLst>
                                    <p:cond delay="1000"/>
                                  </p:stCondLst>
                                  <p:childTnLst>
                                    <p:set>
                                      <p:cBhvr>
                                        <p:cTn id="123" dur="1" fill="hold">
                                          <p:stCondLst>
                                            <p:cond delay="0"/>
                                          </p:stCondLst>
                                        </p:cTn>
                                        <p:tgtEl>
                                          <p:spTgt spid="28"/>
                                        </p:tgtEl>
                                        <p:attrNameLst>
                                          <p:attrName>style.visibility</p:attrName>
                                        </p:attrNameLst>
                                      </p:cBhvr>
                                      <p:to>
                                        <p:strVal val="visible"/>
                                      </p:to>
                                    </p:set>
                                    <p:animEffect transition="in" filter="barn(inVertical)">
                                      <p:cBhvr>
                                        <p:cTn id="124" dur="1000"/>
                                        <p:tgtEl>
                                          <p:spTgt spid="28"/>
                                        </p:tgtEl>
                                      </p:cBhvr>
                                    </p:animEffect>
                                  </p:childTnLst>
                                </p:cTn>
                              </p:par>
                              <p:par>
                                <p:cTn id="125" presetID="8" presetClass="emph" presetSubtype="0" fill="hold" nodeType="withEffect">
                                  <p:stCondLst>
                                    <p:cond delay="1250"/>
                                  </p:stCondLst>
                                  <p:childTnLst>
                                    <p:animRot by="21600000">
                                      <p:cBhvr>
                                        <p:cTn id="126" dur="1250" fill="hold"/>
                                        <p:tgtEl>
                                          <p:spTgt spid="28"/>
                                        </p:tgtEl>
                                        <p:attrNameLst>
                                          <p:attrName>r</p:attrName>
                                        </p:attrNameLst>
                                      </p:cBhvr>
                                    </p:animRot>
                                  </p:childTnLst>
                                </p:cTn>
                              </p:par>
                            </p:childTnLst>
                          </p:cTn>
                        </p:par>
                      </p:childTnLst>
                    </p:cTn>
                  </p:par>
                  <p:par>
                    <p:cTn id="127" fill="hold">
                      <p:stCondLst>
                        <p:cond delay="indefinite"/>
                      </p:stCondLst>
                      <p:childTnLst>
                        <p:par>
                          <p:cTn id="128" fill="hold">
                            <p:stCondLst>
                              <p:cond delay="0"/>
                            </p:stCondLst>
                            <p:childTnLst>
                              <p:par>
                                <p:cTn id="129" presetID="2" presetClass="entr" presetSubtype="1" fill="hold" grpId="0" nodeType="clickEffect">
                                  <p:stCondLst>
                                    <p:cond delay="0"/>
                                  </p:stCondLst>
                                  <p:childTnLst>
                                    <p:set>
                                      <p:cBhvr>
                                        <p:cTn id="130" dur="1" fill="hold">
                                          <p:stCondLst>
                                            <p:cond delay="0"/>
                                          </p:stCondLst>
                                        </p:cTn>
                                        <p:tgtEl>
                                          <p:spTgt spid="7"/>
                                        </p:tgtEl>
                                        <p:attrNameLst>
                                          <p:attrName>style.visibility</p:attrName>
                                        </p:attrNameLst>
                                      </p:cBhvr>
                                      <p:to>
                                        <p:strVal val="visible"/>
                                      </p:to>
                                    </p:set>
                                    <p:anim calcmode="lin" valueType="num">
                                      <p:cBhvr additive="base">
                                        <p:cTn id="131" dur="500" fill="hold"/>
                                        <p:tgtEl>
                                          <p:spTgt spid="7"/>
                                        </p:tgtEl>
                                        <p:attrNameLst>
                                          <p:attrName>ppt_x</p:attrName>
                                        </p:attrNameLst>
                                      </p:cBhvr>
                                      <p:tavLst>
                                        <p:tav tm="0">
                                          <p:val>
                                            <p:strVal val="#ppt_x"/>
                                          </p:val>
                                        </p:tav>
                                        <p:tav tm="100000">
                                          <p:val>
                                            <p:strVal val="#ppt_x"/>
                                          </p:val>
                                        </p:tav>
                                      </p:tavLst>
                                    </p:anim>
                                    <p:anim calcmode="lin" valueType="num">
                                      <p:cBhvr additive="base">
                                        <p:cTn id="132" dur="500" fill="hold"/>
                                        <p:tgtEl>
                                          <p:spTgt spid="7"/>
                                        </p:tgtEl>
                                        <p:attrNameLst>
                                          <p:attrName>ppt_y</p:attrName>
                                        </p:attrNameLst>
                                      </p:cBhvr>
                                      <p:tavLst>
                                        <p:tav tm="0">
                                          <p:val>
                                            <p:strVal val="0-#ppt_h/2"/>
                                          </p:val>
                                        </p:tav>
                                        <p:tav tm="100000">
                                          <p:val>
                                            <p:strVal val="#ppt_y"/>
                                          </p:val>
                                        </p:tav>
                                      </p:tavLst>
                                    </p:anim>
                                  </p:childTnLst>
                                </p:cTn>
                              </p:par>
                              <p:par>
                                <p:cTn id="133" presetID="10" presetClass="entr" presetSubtype="0" fill="hold" nodeType="with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500"/>
                                        <p:tgtEl>
                                          <p:spTgt spid="19"/>
                                        </p:tgtEl>
                                      </p:cBhvr>
                                    </p:animEffect>
                                  </p:childTnLst>
                                </p:cTn>
                              </p:par>
                              <p:par>
                                <p:cTn id="136" presetID="16" presetClass="entr" presetSubtype="21" fill="hold" nodeType="withEffect">
                                  <p:stCondLst>
                                    <p:cond delay="1000"/>
                                  </p:stCondLst>
                                  <p:childTnLst>
                                    <p:set>
                                      <p:cBhvr>
                                        <p:cTn id="137" dur="1" fill="hold">
                                          <p:stCondLst>
                                            <p:cond delay="0"/>
                                          </p:stCondLst>
                                        </p:cTn>
                                        <p:tgtEl>
                                          <p:spTgt spid="31"/>
                                        </p:tgtEl>
                                        <p:attrNameLst>
                                          <p:attrName>style.visibility</p:attrName>
                                        </p:attrNameLst>
                                      </p:cBhvr>
                                      <p:to>
                                        <p:strVal val="visible"/>
                                      </p:to>
                                    </p:set>
                                    <p:animEffect transition="in" filter="barn(inVertical)">
                                      <p:cBhvr>
                                        <p:cTn id="138" dur="1000"/>
                                        <p:tgtEl>
                                          <p:spTgt spid="31"/>
                                        </p:tgtEl>
                                      </p:cBhvr>
                                    </p:animEffect>
                                  </p:childTnLst>
                                </p:cTn>
                              </p:par>
                              <p:par>
                                <p:cTn id="139" presetID="26" presetClass="emph" presetSubtype="0" fill="hold" nodeType="withEffect">
                                  <p:stCondLst>
                                    <p:cond delay="1250"/>
                                  </p:stCondLst>
                                  <p:childTnLst>
                                    <p:animEffect transition="out" filter="fade">
                                      <p:cBhvr>
                                        <p:cTn id="140" dur="1250" tmFilter="0, 0; .2, .5; .8, .5; 1, 0"/>
                                        <p:tgtEl>
                                          <p:spTgt spid="31"/>
                                        </p:tgtEl>
                                      </p:cBhvr>
                                    </p:animEffect>
                                    <p:animScale>
                                      <p:cBhvr>
                                        <p:cTn id="141" dur="625" autoRev="1" fill="hold"/>
                                        <p:tgtEl>
                                          <p:spTgt spid="31"/>
                                        </p:tgtEl>
                                      </p:cBhvr>
                                      <p:by x="105000" y="105000"/>
                                    </p:animScale>
                                  </p:childTnLst>
                                </p:cTn>
                              </p:par>
                            </p:childTnLst>
                          </p:cTn>
                        </p:par>
                      </p:childTnLst>
                    </p:cTn>
                  </p:par>
                  <p:par>
                    <p:cTn id="142" fill="hold">
                      <p:stCondLst>
                        <p:cond delay="indefinite"/>
                      </p:stCondLst>
                      <p:childTnLst>
                        <p:par>
                          <p:cTn id="143" fill="hold">
                            <p:stCondLst>
                              <p:cond delay="0"/>
                            </p:stCondLst>
                            <p:childTnLst>
                              <p:par>
                                <p:cTn id="144" presetID="2" presetClass="entr" presetSubtype="1" fill="hold" grpId="0" nodeType="clickEffect">
                                  <p:stCondLst>
                                    <p:cond delay="0"/>
                                  </p:stCondLst>
                                  <p:childTnLst>
                                    <p:set>
                                      <p:cBhvr>
                                        <p:cTn id="145" dur="1" fill="hold">
                                          <p:stCondLst>
                                            <p:cond delay="0"/>
                                          </p:stCondLst>
                                        </p:cTn>
                                        <p:tgtEl>
                                          <p:spTgt spid="20"/>
                                        </p:tgtEl>
                                        <p:attrNameLst>
                                          <p:attrName>style.visibility</p:attrName>
                                        </p:attrNameLst>
                                      </p:cBhvr>
                                      <p:to>
                                        <p:strVal val="visible"/>
                                      </p:to>
                                    </p:set>
                                    <p:anim calcmode="lin" valueType="num">
                                      <p:cBhvr additive="base">
                                        <p:cTn id="146" dur="500" fill="hold"/>
                                        <p:tgtEl>
                                          <p:spTgt spid="20"/>
                                        </p:tgtEl>
                                        <p:attrNameLst>
                                          <p:attrName>ppt_x</p:attrName>
                                        </p:attrNameLst>
                                      </p:cBhvr>
                                      <p:tavLst>
                                        <p:tav tm="0">
                                          <p:val>
                                            <p:strVal val="#ppt_x"/>
                                          </p:val>
                                        </p:tav>
                                        <p:tav tm="100000">
                                          <p:val>
                                            <p:strVal val="#ppt_x"/>
                                          </p:val>
                                        </p:tav>
                                      </p:tavLst>
                                    </p:anim>
                                    <p:anim calcmode="lin" valueType="num">
                                      <p:cBhvr additive="base">
                                        <p:cTn id="147" dur="500" fill="hold"/>
                                        <p:tgtEl>
                                          <p:spTgt spid="20"/>
                                        </p:tgtEl>
                                        <p:attrNameLst>
                                          <p:attrName>ppt_y</p:attrName>
                                        </p:attrNameLst>
                                      </p:cBhvr>
                                      <p:tavLst>
                                        <p:tav tm="0">
                                          <p:val>
                                            <p:strVal val="0-#ppt_h/2"/>
                                          </p:val>
                                        </p:tav>
                                        <p:tav tm="100000">
                                          <p:val>
                                            <p:strVal val="#ppt_y"/>
                                          </p:val>
                                        </p:tav>
                                      </p:tavLst>
                                    </p:anim>
                                  </p:childTnLst>
                                </p:cTn>
                              </p:par>
                              <p:par>
                                <p:cTn id="148" presetID="10" presetClass="exit" presetSubtype="0" fill="hold" nodeType="withEffect">
                                  <p:stCondLst>
                                    <p:cond delay="0"/>
                                  </p:stCondLst>
                                  <p:iterate type="lt">
                                    <p:tmPct val="0"/>
                                  </p:iterate>
                                  <p:childTnLst>
                                    <p:animEffect transition="out" filter="fade">
                                      <p:cBhvr>
                                        <p:cTn id="149" dur="500"/>
                                        <p:tgtEl>
                                          <p:spTgt spid="27">
                                            <p:txEl>
                                              <p:pRg st="0" end="0"/>
                                            </p:txEl>
                                          </p:spTgt>
                                        </p:tgtEl>
                                      </p:cBhvr>
                                    </p:animEffect>
                                    <p:set>
                                      <p:cBhvr>
                                        <p:cTn id="150" dur="1" fill="hold">
                                          <p:stCondLst>
                                            <p:cond delay="499"/>
                                          </p:stCondLst>
                                        </p:cTn>
                                        <p:tgtEl>
                                          <p:spTgt spid="27">
                                            <p:txEl>
                                              <p:pRg st="0" end="0"/>
                                            </p:txEl>
                                          </p:spTgt>
                                        </p:tgtEl>
                                        <p:attrNameLst>
                                          <p:attrName>style.visibility</p:attrName>
                                        </p:attrNameLst>
                                      </p:cBhvr>
                                      <p:to>
                                        <p:strVal val="hidden"/>
                                      </p:to>
                                    </p:set>
                                  </p:childTnLst>
                                </p:cTn>
                              </p:par>
                              <p:par>
                                <p:cTn id="151" presetID="10" presetClass="entr" presetSubtype="0" fill="hold" nodeType="with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6" presetClass="entr" presetSubtype="21" fill="hold" nodeType="withEffect">
                                  <p:stCondLst>
                                    <p:cond delay="1000"/>
                                  </p:stCondLst>
                                  <p:childTnLst>
                                    <p:set>
                                      <p:cBhvr>
                                        <p:cTn id="155" dur="1" fill="hold">
                                          <p:stCondLst>
                                            <p:cond delay="0"/>
                                          </p:stCondLst>
                                        </p:cTn>
                                        <p:tgtEl>
                                          <p:spTgt spid="29"/>
                                        </p:tgtEl>
                                        <p:attrNameLst>
                                          <p:attrName>style.visibility</p:attrName>
                                        </p:attrNameLst>
                                      </p:cBhvr>
                                      <p:to>
                                        <p:strVal val="visible"/>
                                      </p:to>
                                    </p:set>
                                    <p:animEffect transition="in" filter="barn(inVertical)">
                                      <p:cBhvr>
                                        <p:cTn id="156" dur="1000"/>
                                        <p:tgtEl>
                                          <p:spTgt spid="29"/>
                                        </p:tgtEl>
                                      </p:cBhvr>
                                    </p:animEffect>
                                  </p:childTnLst>
                                </p:cTn>
                              </p:par>
                              <p:par>
                                <p:cTn id="157" presetID="8" presetClass="emph" presetSubtype="0" fill="hold" nodeType="withEffect">
                                  <p:stCondLst>
                                    <p:cond delay="1250"/>
                                  </p:stCondLst>
                                  <p:childTnLst>
                                    <p:animRot by="21600000">
                                      <p:cBhvr>
                                        <p:cTn id="158" dur="1550" fill="hold"/>
                                        <p:tgtEl>
                                          <p:spTgt spid="29"/>
                                        </p:tgtEl>
                                        <p:attrNameLst>
                                          <p:attrName>r</p:attrName>
                                        </p:attrNameLst>
                                      </p:cBhvr>
                                    </p:animRot>
                                  </p:childTnLst>
                                </p:cTn>
                              </p:par>
                            </p:childTnLst>
                          </p:cTn>
                        </p:par>
                      </p:childTnLst>
                    </p:cTn>
                  </p:par>
                  <p:par>
                    <p:cTn id="159" fill="hold">
                      <p:stCondLst>
                        <p:cond delay="indefinite"/>
                      </p:stCondLst>
                      <p:childTnLst>
                        <p:par>
                          <p:cTn id="160" fill="hold">
                            <p:stCondLst>
                              <p:cond delay="0"/>
                            </p:stCondLst>
                            <p:childTnLst>
                              <p:par>
                                <p:cTn id="161" presetID="16" presetClass="entr" presetSubtype="21" fill="hold" grpId="1" nodeType="clickEffect">
                                  <p:stCondLst>
                                    <p:cond delay="0"/>
                                  </p:stCondLst>
                                  <p:iterate type="lt">
                                    <p:tmPct val="0"/>
                                  </p:iterate>
                                  <p:childTnLst>
                                    <p:set>
                                      <p:cBhvr>
                                        <p:cTn id="162" dur="1" fill="hold">
                                          <p:stCondLst>
                                            <p:cond delay="0"/>
                                          </p:stCondLst>
                                        </p:cTn>
                                        <p:tgtEl>
                                          <p:spTgt spid="2"/>
                                        </p:tgtEl>
                                        <p:attrNameLst>
                                          <p:attrName>style.visibility</p:attrName>
                                        </p:attrNameLst>
                                      </p:cBhvr>
                                      <p:to>
                                        <p:strVal val="visible"/>
                                      </p:to>
                                    </p:set>
                                    <p:animEffect transition="in" filter="barn(inVertical)">
                                      <p:cBhvr>
                                        <p:cTn id="163" dur="500"/>
                                        <p:tgtEl>
                                          <p:spTgt spid="2"/>
                                        </p:tgtEl>
                                      </p:cBhvr>
                                    </p:animEffect>
                                  </p:childTnLst>
                                </p:cTn>
                              </p:par>
                              <p:par>
                                <p:cTn id="164" presetID="42" presetClass="path" presetSubtype="0" accel="50000" decel="50000" fill="hold" grpId="2" nodeType="withEffect">
                                  <p:stCondLst>
                                    <p:cond delay="0"/>
                                  </p:stCondLst>
                                  <p:iterate type="lt">
                                    <p:tmPct val="0"/>
                                  </p:iterate>
                                  <p:childTnLst>
                                    <p:animMotion origin="layout" path="M 0 0 L 0 0.25 E" pathEditMode="relative" ptsTypes="">
                                      <p:cBhvr>
                                        <p:cTn id="165" dur="2000" fill="hold"/>
                                        <p:tgtEl>
                                          <p:spTgt spid="2"/>
                                        </p:tgtEl>
                                        <p:attrNameLst>
                                          <p:attrName>ppt_x</p:attrName>
                                          <p:attrName>ppt_y</p:attrName>
                                        </p:attrNameLst>
                                      </p:cBhvr>
                                    </p:animMotion>
                                  </p:childTnLst>
                                </p:cTn>
                              </p:par>
                              <p:par>
                                <p:cTn id="166" presetID="64" presetClass="path" presetSubtype="0" accel="50000" decel="50000" fill="hold" nodeType="withEffect">
                                  <p:stCondLst>
                                    <p:cond delay="0"/>
                                  </p:stCondLst>
                                  <p:childTnLst>
                                    <p:animMotion origin="layout" path="M 0 0 L 0 -0.25 E" pathEditMode="relative" ptsTypes="">
                                      <p:cBhvr>
                                        <p:cTn id="167" dur="2000" fill="hold"/>
                                        <p:tgtEl>
                                          <p:spTgt spid="28"/>
                                        </p:tgtEl>
                                        <p:attrNameLst>
                                          <p:attrName>ppt_x</p:attrName>
                                          <p:attrName>ppt_y</p:attrName>
                                        </p:attrNameLst>
                                      </p:cBhvr>
                                    </p:animMotion>
                                  </p:childTnLst>
                                </p:cTn>
                              </p:par>
                              <p:par>
                                <p:cTn id="168" presetID="64" presetClass="path" presetSubtype="0" accel="50000" decel="50000" fill="hold" nodeType="withEffect">
                                  <p:stCondLst>
                                    <p:cond delay="0"/>
                                  </p:stCondLst>
                                  <p:childTnLst>
                                    <p:animMotion origin="layout" path="M 0 0 L 0 -0.25 E" pathEditMode="relative" ptsTypes="">
                                      <p:cBhvr>
                                        <p:cTn id="169" dur="2000" fill="hold"/>
                                        <p:tgtEl>
                                          <p:spTgt spid="31"/>
                                        </p:tgtEl>
                                        <p:attrNameLst>
                                          <p:attrName>ppt_x</p:attrName>
                                          <p:attrName>ppt_y</p:attrName>
                                        </p:attrNameLst>
                                      </p:cBhvr>
                                    </p:animMotion>
                                  </p:childTnLst>
                                </p:cTn>
                              </p:par>
                              <p:par>
                                <p:cTn id="170" presetID="64" presetClass="path" presetSubtype="0" accel="50000" decel="50000" fill="hold" nodeType="withEffect">
                                  <p:stCondLst>
                                    <p:cond delay="0"/>
                                  </p:stCondLst>
                                  <p:childTnLst>
                                    <p:animMotion origin="layout" path="M 0 0 L 0 -0.25 E" pathEditMode="relative" ptsTypes="">
                                      <p:cBhvr>
                                        <p:cTn id="171" dur="2000" fill="hold"/>
                                        <p:tgtEl>
                                          <p:spTgt spid="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5" grpId="2"/>
      <p:bldP spid="6" grpId="0"/>
      <p:bldP spid="6" grpId="1"/>
      <p:bldP spid="6" grpId="2"/>
      <p:bldP spid="16" grpId="0" animBg="1"/>
      <p:bldP spid="17" grpId="0"/>
      <p:bldP spid="17" grpId="1"/>
      <p:bldP spid="18" grpId="0"/>
      <p:bldP spid="22" grpId="0" animBg="1"/>
      <p:bldP spid="23" grpId="0"/>
      <p:bldP spid="24" grpId="0"/>
      <p:bldP spid="26" grpId="0" animBg="1"/>
      <p:bldP spid="7" grpId="0" animBg="1"/>
      <p:bldP spid="3" grpId="0" animBg="1"/>
      <p:bldP spid="20" grpId="0" animBg="1"/>
      <p:bldP spid="2" grpId="0"/>
      <p:bldP spid="2" grpId="1"/>
      <p:bldP spid="2" grpId="2"/>
      <p:bldP spid="3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32F3BEA-EFBD-647F-8EFD-F9D347CFA3E5}"/>
              </a:ext>
            </a:extLst>
          </p:cNvPr>
          <p:cNvSpPr/>
          <p:nvPr/>
        </p:nvSpPr>
        <p:spPr bwMode="auto">
          <a:xfrm>
            <a:off x="-88608" y="-23769"/>
            <a:ext cx="13030200" cy="7467600"/>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10" name="Picture 9">
            <a:extLst>
              <a:ext uri="{FF2B5EF4-FFF2-40B4-BE49-F238E27FC236}">
                <a16:creationId xmlns:a16="http://schemas.microsoft.com/office/drawing/2014/main" id="{09ADF7B8-3C53-409B-DE0F-73EC444AFB2F}"/>
              </a:ext>
            </a:extLst>
          </p:cNvPr>
          <p:cNvPicPr>
            <a:picLocks noChangeAspect="1"/>
          </p:cNvPicPr>
          <p:nvPr/>
        </p:nvPicPr>
        <p:blipFill>
          <a:blip r:embed="rId2"/>
          <a:stretch>
            <a:fillRect/>
          </a:stretch>
        </p:blipFill>
        <p:spPr>
          <a:xfrm>
            <a:off x="9332293" y="1811896"/>
            <a:ext cx="2548855" cy="3240606"/>
          </a:xfrm>
          <a:prstGeom prst="rect">
            <a:avLst/>
          </a:prstGeom>
        </p:spPr>
      </p:pic>
      <p:sp>
        <p:nvSpPr>
          <p:cNvPr id="11" name="TextBox 10">
            <a:extLst>
              <a:ext uri="{FF2B5EF4-FFF2-40B4-BE49-F238E27FC236}">
                <a16:creationId xmlns:a16="http://schemas.microsoft.com/office/drawing/2014/main" id="{5556A5EC-6928-6981-65FF-BF5C9CD4706F}"/>
              </a:ext>
            </a:extLst>
          </p:cNvPr>
          <p:cNvSpPr txBox="1"/>
          <p:nvPr/>
        </p:nvSpPr>
        <p:spPr>
          <a:xfrm>
            <a:off x="9906000" y="2185951"/>
            <a:ext cx="2192672" cy="646331"/>
          </a:xfrm>
          <a:prstGeom prst="rect">
            <a:avLst/>
          </a:prstGeom>
          <a:noFill/>
        </p:spPr>
        <p:txBody>
          <a:bodyPr wrap="square" rtlCol="0">
            <a:spAutoFit/>
          </a:bodyPr>
          <a:lstStyle/>
          <a:p>
            <a:pPr algn="l" fontAlgn="t">
              <a:spcBef>
                <a:spcPts val="600"/>
              </a:spcBef>
              <a:spcAft>
                <a:spcPts val="600"/>
              </a:spcAft>
              <a:tabLst>
                <a:tab pos="571500" algn="l"/>
              </a:tabLst>
            </a:pPr>
            <a:r>
              <a:rPr lang="en-US" sz="3600" b="1" dirty="0">
                <a:ln>
                  <a:solidFill>
                    <a:schemeClr val="tx1"/>
                  </a:solidFill>
                </a:ln>
                <a:solidFill>
                  <a:srgbClr val="0D0D0D"/>
                </a:solidFill>
                <a:effectLst>
                  <a:outerShdw blurRad="38100" dist="38100" dir="2700000" algn="tl">
                    <a:srgbClr val="000000">
                      <a:alpha val="43137"/>
                    </a:srgbClr>
                  </a:outerShdw>
                </a:effectLst>
              </a:rPr>
              <a:t>Society</a:t>
            </a:r>
          </a:p>
        </p:txBody>
      </p:sp>
      <p:pic>
        <p:nvPicPr>
          <p:cNvPr id="12" name="Picture 11">
            <a:extLst>
              <a:ext uri="{FF2B5EF4-FFF2-40B4-BE49-F238E27FC236}">
                <a16:creationId xmlns:a16="http://schemas.microsoft.com/office/drawing/2014/main" id="{77ED7B36-B8D1-F4A1-AF55-279C18F95C57}"/>
              </a:ext>
            </a:extLst>
          </p:cNvPr>
          <p:cNvPicPr>
            <a:picLocks noChangeAspect="1"/>
          </p:cNvPicPr>
          <p:nvPr/>
        </p:nvPicPr>
        <p:blipFill>
          <a:blip r:embed="rId2"/>
          <a:srcRect t="36818"/>
          <a:stretch>
            <a:fillRect/>
          </a:stretch>
        </p:blipFill>
        <p:spPr>
          <a:xfrm flipH="1">
            <a:off x="9587764" y="2981327"/>
            <a:ext cx="2293384" cy="2047483"/>
          </a:xfrm>
          <a:prstGeom prst="rect">
            <a:avLst/>
          </a:prstGeom>
        </p:spPr>
      </p:pic>
      <p:sp>
        <p:nvSpPr>
          <p:cNvPr id="15" name="Rectangle 14">
            <a:extLst>
              <a:ext uri="{FF2B5EF4-FFF2-40B4-BE49-F238E27FC236}">
                <a16:creationId xmlns:a16="http://schemas.microsoft.com/office/drawing/2014/main" id="{16E1B4D4-F94A-60DC-BA3A-D59F0FCFC9D8}"/>
              </a:ext>
            </a:extLst>
          </p:cNvPr>
          <p:cNvSpPr/>
          <p:nvPr/>
        </p:nvSpPr>
        <p:spPr>
          <a:xfrm>
            <a:off x="320040" y="461442"/>
            <a:ext cx="11565923" cy="830997"/>
          </a:xfrm>
          <a:prstGeom prst="rect">
            <a:avLst/>
          </a:prstGeom>
          <a:noFill/>
        </p:spPr>
        <p:txBody>
          <a:bodyPr wrap="none" lIns="91440" tIns="45720" rIns="91440" bIns="45720">
            <a:spAutoFit/>
          </a:bodyPr>
          <a:lstStyle/>
          <a:p>
            <a:pPr algn="ct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c</a:t>
            </a:r>
            <a:r>
              <a:rPr lang="en-US" sz="48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 Reli</a:t>
            </a: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gion</a:t>
            </a:r>
            <a:r>
              <a:rPr lang="en-US" sz="48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 </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serves at least two purposes:</a:t>
            </a:r>
          </a:p>
        </p:txBody>
      </p:sp>
      <p:pic>
        <p:nvPicPr>
          <p:cNvPr id="1026" name="Picture 2" descr="Function Transformations | Zona Land Education">
            <a:extLst>
              <a:ext uri="{FF2B5EF4-FFF2-40B4-BE49-F238E27FC236}">
                <a16:creationId xmlns:a16="http://schemas.microsoft.com/office/drawing/2014/main" id="{8497207D-31D6-6817-3D53-2C591CF35F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2943" y="1482016"/>
            <a:ext cx="5375984" cy="537598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92C301AD-61AB-0840-6B39-F0C6603B0271}"/>
              </a:ext>
            </a:extLst>
          </p:cNvPr>
          <p:cNvSpPr/>
          <p:nvPr/>
        </p:nvSpPr>
        <p:spPr bwMode="auto">
          <a:xfrm>
            <a:off x="4724400" y="3436724"/>
            <a:ext cx="2971800" cy="3146956"/>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2" name="TextBox 1">
            <a:extLst>
              <a:ext uri="{FF2B5EF4-FFF2-40B4-BE49-F238E27FC236}">
                <a16:creationId xmlns:a16="http://schemas.microsoft.com/office/drawing/2014/main" id="{0F64B9A3-5019-9371-9B19-B23D7A96D449}"/>
              </a:ext>
            </a:extLst>
          </p:cNvPr>
          <p:cNvSpPr txBox="1"/>
          <p:nvPr/>
        </p:nvSpPr>
        <p:spPr>
          <a:xfrm>
            <a:off x="533400" y="274320"/>
            <a:ext cx="10943264" cy="6324808"/>
          </a:xfrm>
          <a:prstGeom prst="rect">
            <a:avLst/>
          </a:prstGeom>
          <a:noFill/>
        </p:spPr>
        <p:txBody>
          <a:bodyPr wrap="square" rtlCol="0">
            <a:spAutoFit/>
          </a:bodyPr>
          <a:lstStyle/>
          <a:p>
            <a:pPr marL="571500" indent="-571500">
              <a:spcBef>
                <a:spcPts val="900"/>
              </a:spcBef>
              <a:spcAft>
                <a:spcPts val="900"/>
              </a:spcAft>
              <a:buFont typeface="Arial" panose="020B0604020202020204" pitchFamily="34" charset="0"/>
              <a:buChar char="•"/>
            </a:pPr>
            <a:r>
              <a:rPr lang="en-US" sz="4000" dirty="0">
                <a:solidFill>
                  <a:schemeClr val="bg1"/>
                </a:solidFill>
                <a:effectLst>
                  <a:outerShdw blurRad="38100" dist="38100" dir="2700000" algn="tl">
                    <a:srgbClr val="000000">
                      <a:alpha val="43137"/>
                    </a:srgbClr>
                  </a:outerShdw>
                </a:effectLst>
              </a:rPr>
              <a:t>The fact is that the erosion of shared values            rooted in </a:t>
            </a:r>
            <a:r>
              <a:rPr lang="en-US" sz="4000" b="1" dirty="0">
                <a:solidFill>
                  <a:schemeClr val="bg1"/>
                </a:solidFill>
                <a:effectLst>
                  <a:outerShdw blurRad="38100" dist="38100" dir="2700000" algn="tl">
                    <a:srgbClr val="000000">
                      <a:alpha val="43137"/>
                    </a:srgbClr>
                  </a:outerShdw>
                </a:effectLst>
              </a:rPr>
              <a:t>RELIGIOUS TRADITIONS</a:t>
            </a:r>
          </a:p>
          <a:p>
            <a:pPr>
              <a:spcBef>
                <a:spcPts val="900"/>
              </a:spcBef>
              <a:spcAft>
                <a:spcPts val="900"/>
              </a:spcAft>
              <a:tabLst>
                <a:tab pos="511175" algn="l"/>
              </a:tabLst>
            </a:pPr>
            <a:r>
              <a:rPr lang="en-US" sz="4000" dirty="0">
                <a:solidFill>
                  <a:schemeClr val="bg1"/>
                </a:solidFill>
                <a:effectLst>
                  <a:outerShdw blurRad="38100" dist="38100" dir="2700000" algn="tl">
                    <a:srgbClr val="000000">
                      <a:alpha val="43137"/>
                    </a:srgbClr>
                  </a:outerShdw>
                </a:effectLst>
              </a:rPr>
              <a:t>	—values of the society that underpin			key </a:t>
            </a:r>
            <a:r>
              <a:rPr lang="en-US" sz="4000" b="1" dirty="0">
                <a:solidFill>
                  <a:schemeClr val="bg1"/>
                </a:solidFill>
                <a:effectLst>
                  <a:outerShdw blurRad="38100" dist="38100" dir="2700000" algn="tl">
                    <a:srgbClr val="000000">
                      <a:alpha val="43137"/>
                    </a:srgbClr>
                  </a:outerShdw>
                </a:effectLst>
              </a:rPr>
              <a:t>SOCIAL INSTITUTIONS </a:t>
            </a:r>
            <a:r>
              <a:rPr lang="en-US" sz="4000" dirty="0">
                <a:solidFill>
                  <a:schemeClr val="bg1"/>
                </a:solidFill>
                <a:effectLst>
                  <a:outerShdw blurRad="38100" dist="38100" dir="2700000" algn="tl">
                    <a:srgbClr val="000000">
                      <a:alpha val="43137"/>
                    </a:srgbClr>
                  </a:outerShdw>
                </a:effectLst>
              </a:rPr>
              <a:t>such 		          	as the family and places of 	worship—</a:t>
            </a:r>
          </a:p>
          <a:p>
            <a:pPr>
              <a:spcBef>
                <a:spcPts val="900"/>
              </a:spcBef>
              <a:spcAft>
                <a:spcPts val="900"/>
              </a:spcAft>
              <a:tabLst>
                <a:tab pos="511175" algn="l"/>
              </a:tabLst>
            </a:pPr>
            <a:r>
              <a:rPr lang="en-US" sz="4000" dirty="0">
                <a:solidFill>
                  <a:schemeClr val="bg1"/>
                </a:solidFill>
                <a:effectLst>
                  <a:outerShdw blurRad="38100" dist="38100" dir="2700000" algn="tl">
                    <a:srgbClr val="000000">
                      <a:alpha val="43137"/>
                    </a:srgbClr>
                  </a:outerShdw>
                </a:effectLst>
              </a:rPr>
              <a:t>	can </a:t>
            </a:r>
            <a:r>
              <a:rPr lang="en-US" sz="4000" b="1" dirty="0">
                <a:solidFill>
                  <a:schemeClr val="bg1"/>
                </a:solidFill>
                <a:effectLst>
                  <a:outerShdw blurRad="38100" dist="38100" dir="2700000" algn="tl">
                    <a:srgbClr val="000000">
                      <a:alpha val="43137"/>
                    </a:srgbClr>
                  </a:outerShdw>
                </a:effectLst>
              </a:rPr>
              <a:t>DESTABILIZE</a:t>
            </a:r>
            <a:r>
              <a:rPr lang="en-US" sz="4000" dirty="0">
                <a:solidFill>
                  <a:schemeClr val="bg1"/>
                </a:solidFill>
                <a:effectLst>
                  <a:outerShdw blurRad="38100" dist="38100" dir="2700000" algn="tl">
                    <a:srgbClr val="000000">
                      <a:alpha val="43137"/>
                    </a:srgbClr>
                  </a:outerShdw>
                </a:effectLst>
              </a:rPr>
              <a:t> moral order                                	and weaken social solidarity. </a:t>
            </a:r>
          </a:p>
          <a:p>
            <a:pPr marL="571500" indent="-571500">
              <a:spcBef>
                <a:spcPts val="900"/>
              </a:spcBef>
              <a:spcAft>
                <a:spcPts val="900"/>
              </a:spcAft>
              <a:buFont typeface="Arial" panose="020B0604020202020204" pitchFamily="34" charset="0"/>
              <a:buChar char="•"/>
              <a:tabLst>
                <a:tab pos="511175" algn="l"/>
              </a:tabLst>
            </a:pPr>
            <a:r>
              <a:rPr lang="en-US" sz="4000" dirty="0">
                <a:solidFill>
                  <a:schemeClr val="bg1"/>
                </a:solidFill>
                <a:effectLst>
                  <a:outerShdw blurRad="38100" dist="38100" dir="2700000" algn="tl">
                    <a:srgbClr val="000000">
                      <a:alpha val="43137"/>
                    </a:srgbClr>
                  </a:outerShdw>
                </a:effectLst>
              </a:rPr>
              <a:t>This breakdown, in turn, fosters a society              that is increasingly </a:t>
            </a:r>
            <a:r>
              <a:rPr lang="en-US" sz="4000" b="1" dirty="0">
                <a:solidFill>
                  <a:schemeClr val="bg1"/>
                </a:solidFill>
                <a:effectLst>
                  <a:outerShdw blurRad="38100" dist="38100" dir="2700000" algn="tl">
                    <a:srgbClr val="000000">
                      <a:alpha val="43137"/>
                    </a:srgbClr>
                  </a:outerShdw>
                </a:effectLst>
              </a:rPr>
              <a:t>UNSAFE</a:t>
            </a:r>
            <a:r>
              <a:rPr lang="en-US" sz="4000" dirty="0">
                <a:solidFill>
                  <a:schemeClr val="bg1"/>
                </a:solidFill>
                <a:effectLst>
                  <a:outerShdw blurRad="38100" dist="38100" dir="2700000" algn="tl">
                    <a:srgbClr val="000000">
                      <a:alpha val="43137"/>
                    </a:srgbClr>
                  </a:outerShdw>
                </a:effectLst>
              </a:rPr>
              <a:t> and </a:t>
            </a:r>
            <a:r>
              <a:rPr lang="en-US" sz="4000" b="1" dirty="0">
                <a:solidFill>
                  <a:schemeClr val="bg1"/>
                </a:solidFill>
                <a:effectLst>
                  <a:outerShdw blurRad="38100" dist="38100" dir="2700000" algn="tl">
                    <a:srgbClr val="000000">
                      <a:alpha val="43137"/>
                    </a:srgbClr>
                  </a:outerShdw>
                </a:effectLst>
              </a:rPr>
              <a:t>COERCIVE</a:t>
            </a:r>
            <a:r>
              <a:rPr lang="en-US" sz="4000" dirty="0">
                <a:solidFill>
                  <a:schemeClr val="bg1"/>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23475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75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75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1750"/>
                                        <p:tgtEl>
                                          <p:spTgt spid="12"/>
                                        </p:tgtEl>
                                      </p:cBhvr>
                                    </p:animEffect>
                                  </p:childTnLst>
                                </p:cTn>
                              </p:par>
                              <p:par>
                                <p:cTn id="19" presetID="16" presetClass="entr" presetSubtype="21" fill="hold" grpId="2"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1750"/>
                                        <p:tgtEl>
                                          <p:spTgt spid="11"/>
                                        </p:tgtEl>
                                      </p:cBhvr>
                                    </p:animEffect>
                                  </p:childTnLst>
                                </p:cTn>
                              </p:par>
                              <p:par>
                                <p:cTn id="22" presetID="16" presetClass="entr" presetSubtype="2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175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iterate type="lt">
                                    <p:tmPct val="12000"/>
                                  </p:iterate>
                                  <p:childTnLst>
                                    <p:set>
                                      <p:cBhvr>
                                        <p:cTn id="28" dur="1" fill="hold">
                                          <p:stCondLst>
                                            <p:cond delay="0"/>
                                          </p:stCondLst>
                                        </p:cTn>
                                        <p:tgtEl>
                                          <p:spTgt spid="2">
                                            <p:txEl>
                                              <p:pRg st="0" end="0"/>
                                            </p:txEl>
                                          </p:spTgt>
                                        </p:tgtEl>
                                        <p:attrNameLst>
                                          <p:attrName>style.visibility</p:attrName>
                                        </p:attrNameLst>
                                      </p:cBhvr>
                                      <p:to>
                                        <p:strVal val="visible"/>
                                      </p:to>
                                    </p:set>
                                    <p:animEffect transition="in" filter="fade">
                                      <p:cBhvr>
                                        <p:cTn id="29" dur="500"/>
                                        <p:tgtEl>
                                          <p:spTgt spid="2">
                                            <p:txEl>
                                              <p:pRg st="0" end="0"/>
                                            </p:txEl>
                                          </p:spTgt>
                                        </p:tgtEl>
                                      </p:cBhvr>
                                    </p:animEffect>
                                  </p:childTnLst>
                                  <p:subTnLst>
                                    <p:animClr clrSpc="rgb" dir="cw">
                                      <p:cBhvr override="childStyle">
                                        <p:cTn dur="1" fill="hold" display="0" masterRel="nextClick" afterEffect="1"/>
                                        <p:tgtEl>
                                          <p:spTgt spid="2">
                                            <p:txEl>
                                              <p:pRg st="0" end="0"/>
                                            </p:txEl>
                                          </p:spTgt>
                                        </p:tgtEl>
                                        <p:attrNameLst>
                                          <p:attrName>ppt_c</p:attrName>
                                        </p:attrNameLst>
                                      </p:cBhvr>
                                      <p:to>
                                        <a:srgbClr val="B2B2B2"/>
                                      </p:to>
                                    </p:animClr>
                                  </p:subTnLst>
                                </p:cTn>
                              </p:par>
                              <p:par>
                                <p:cTn id="30" presetID="10" presetClass="exit" presetSubtype="0" fill="hold" grpId="1" nodeType="withEffect">
                                  <p:stCondLst>
                                    <p:cond delay="0"/>
                                  </p:stCondLst>
                                  <p:iterate type="lt">
                                    <p:tmPct val="0"/>
                                  </p:iterate>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026"/>
                                        </p:tgtEl>
                                      </p:cBhvr>
                                    </p:animEffect>
                                    <p:set>
                                      <p:cBhvr>
                                        <p:cTn id="35" dur="1" fill="hold">
                                          <p:stCondLst>
                                            <p:cond delay="499"/>
                                          </p:stCondLst>
                                        </p:cTn>
                                        <p:tgtEl>
                                          <p:spTgt spid="1026"/>
                                        </p:tgtEl>
                                        <p:attrNameLst>
                                          <p:attrName>style.visibility</p:attrName>
                                        </p:attrNameLst>
                                      </p:cBhvr>
                                      <p:to>
                                        <p:strVal val="hidden"/>
                                      </p:to>
                                    </p:set>
                                  </p:childTnLst>
                                </p:cTn>
                              </p:par>
                              <p:par>
                                <p:cTn id="36" presetID="9" presetClass="exit" presetSubtype="0" repeatCount="indefinite" fill="hold" nodeType="withEffect">
                                  <p:stCondLst>
                                    <p:cond delay="750"/>
                                  </p:stCondLst>
                                  <p:childTnLst>
                                    <p:animEffect transition="out" filter="dissolve">
                                      <p:cBhvr>
                                        <p:cTn id="37" dur="19250"/>
                                        <p:tgtEl>
                                          <p:spTgt spid="12"/>
                                        </p:tgtEl>
                                      </p:cBhvr>
                                    </p:animEffect>
                                    <p:set>
                                      <p:cBhvr>
                                        <p:cTn id="38" dur="1" fill="hold">
                                          <p:stCondLst>
                                            <p:cond delay="1924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iterate type="lt">
                                    <p:tmPct val="12000"/>
                                  </p:iterate>
                                  <p:childTnLst>
                                    <p:set>
                                      <p:cBhvr>
                                        <p:cTn id="42" dur="1" fill="hold">
                                          <p:stCondLst>
                                            <p:cond delay="0"/>
                                          </p:stCondLst>
                                        </p:cTn>
                                        <p:tgtEl>
                                          <p:spTgt spid="2">
                                            <p:txEl>
                                              <p:pRg st="1" end="1"/>
                                            </p:txEl>
                                          </p:spTgt>
                                        </p:tgtEl>
                                        <p:attrNameLst>
                                          <p:attrName>style.visibility</p:attrName>
                                        </p:attrNameLst>
                                      </p:cBhvr>
                                      <p:to>
                                        <p:strVal val="visible"/>
                                      </p:to>
                                    </p:set>
                                    <p:animEffect transition="in" filter="fade">
                                      <p:cBhvr>
                                        <p:cTn id="43" dur="500"/>
                                        <p:tgtEl>
                                          <p:spTgt spid="2">
                                            <p:txEl>
                                              <p:pRg st="1" end="1"/>
                                            </p:txEl>
                                          </p:spTgt>
                                        </p:tgtEl>
                                      </p:cBhvr>
                                    </p:animEffect>
                                  </p:childTnLst>
                                  <p:subTnLst>
                                    <p:animClr clrSpc="rgb" dir="cw">
                                      <p:cBhvr override="childStyle">
                                        <p:cTn dur="1" fill="hold" display="0" masterRel="nextClick" afterEffect="1"/>
                                        <p:tgtEl>
                                          <p:spTgt spid="2">
                                            <p:txEl>
                                              <p:pRg st="1" end="1"/>
                                            </p:txEl>
                                          </p:spTgt>
                                        </p:tgtEl>
                                        <p:attrNameLst>
                                          <p:attrName>ppt_c</p:attrName>
                                        </p:attrNameLst>
                                      </p:cBhvr>
                                      <p:to>
                                        <a:srgbClr val="B2B2B2"/>
                                      </p:to>
                                    </p:animClr>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iterate type="lt">
                                    <p:tmPct val="12000"/>
                                  </p:iterate>
                                  <p:childTnLst>
                                    <p:set>
                                      <p:cBhvr>
                                        <p:cTn id="47" dur="1" fill="hold">
                                          <p:stCondLst>
                                            <p:cond delay="0"/>
                                          </p:stCondLst>
                                        </p:cTn>
                                        <p:tgtEl>
                                          <p:spTgt spid="2">
                                            <p:txEl>
                                              <p:pRg st="2" end="2"/>
                                            </p:txEl>
                                          </p:spTgt>
                                        </p:tgtEl>
                                        <p:attrNameLst>
                                          <p:attrName>style.visibility</p:attrName>
                                        </p:attrNameLst>
                                      </p:cBhvr>
                                      <p:to>
                                        <p:strVal val="visible"/>
                                      </p:to>
                                    </p:set>
                                    <p:animEffect transition="in" filter="fade">
                                      <p:cBhvr>
                                        <p:cTn id="48" dur="500"/>
                                        <p:tgtEl>
                                          <p:spTgt spid="2">
                                            <p:txEl>
                                              <p:pRg st="2" end="2"/>
                                            </p:txEl>
                                          </p:spTgt>
                                        </p:tgtEl>
                                      </p:cBhvr>
                                    </p:animEffect>
                                  </p:childTnLst>
                                  <p:subTnLst>
                                    <p:animClr clrSpc="rgb" dir="cw">
                                      <p:cBhvr override="childStyle">
                                        <p:cTn dur="1" fill="hold" display="0" masterRel="nextClick" afterEffect="1"/>
                                        <p:tgtEl>
                                          <p:spTgt spid="2">
                                            <p:txEl>
                                              <p:pRg st="2" end="2"/>
                                            </p:txEl>
                                          </p:spTgt>
                                        </p:tgtEl>
                                        <p:attrNameLst>
                                          <p:attrName>ppt_c</p:attrName>
                                        </p:attrNameLst>
                                      </p:cBhvr>
                                      <p:to>
                                        <a:srgbClr val="B2B2B2"/>
                                      </p:to>
                                    </p:animClr>
                                  </p:subTnLst>
                                </p:cTn>
                              </p:par>
                              <p:par>
                                <p:cTn id="49" presetID="8" presetClass="emph" presetSubtype="0" repeatCount="indefinite" fill="hold" grpId="0" nodeType="withEffect">
                                  <p:stCondLst>
                                    <p:cond delay="0"/>
                                  </p:stCondLst>
                                  <p:childTnLst>
                                    <p:animRot by="10200000">
                                      <p:cBhvr>
                                        <p:cTn id="50" dur="23000" fill="hold"/>
                                        <p:tgtEl>
                                          <p:spTgt spid="11"/>
                                        </p:tgtEl>
                                        <p:attrNameLst>
                                          <p:attrName>r</p:attrName>
                                        </p:attrNameLst>
                                      </p:cBhvr>
                                    </p:animRot>
                                  </p:childTnLst>
                                </p:cTn>
                              </p:par>
                              <p:par>
                                <p:cTn id="51" presetID="2" presetClass="exit" presetSubtype="4" repeatCount="indefinite" fill="hold" grpId="1" nodeType="withEffect">
                                  <p:stCondLst>
                                    <p:cond delay="0"/>
                                  </p:stCondLst>
                                  <p:childTnLst>
                                    <p:anim calcmode="lin" valueType="num">
                                      <p:cBhvr additive="base">
                                        <p:cTn id="52" dur="16750"/>
                                        <p:tgtEl>
                                          <p:spTgt spid="11"/>
                                        </p:tgtEl>
                                        <p:attrNameLst>
                                          <p:attrName>ppt_x</p:attrName>
                                        </p:attrNameLst>
                                      </p:cBhvr>
                                      <p:tavLst>
                                        <p:tav tm="0">
                                          <p:val>
                                            <p:strVal val="ppt_x"/>
                                          </p:val>
                                        </p:tav>
                                        <p:tav tm="100000">
                                          <p:val>
                                            <p:strVal val="ppt_x"/>
                                          </p:val>
                                        </p:tav>
                                      </p:tavLst>
                                    </p:anim>
                                    <p:anim calcmode="lin" valueType="num">
                                      <p:cBhvr additive="base">
                                        <p:cTn id="53" dur="16750"/>
                                        <p:tgtEl>
                                          <p:spTgt spid="11"/>
                                        </p:tgtEl>
                                        <p:attrNameLst>
                                          <p:attrName>ppt_y</p:attrName>
                                        </p:attrNameLst>
                                      </p:cBhvr>
                                      <p:tavLst>
                                        <p:tav tm="0">
                                          <p:val>
                                            <p:strVal val="ppt_y"/>
                                          </p:val>
                                        </p:tav>
                                        <p:tav tm="100000">
                                          <p:val>
                                            <p:strVal val="1+ppt_h/2"/>
                                          </p:val>
                                        </p:tav>
                                      </p:tavLst>
                                    </p:anim>
                                    <p:set>
                                      <p:cBhvr>
                                        <p:cTn id="54" dur="1" fill="hold">
                                          <p:stCondLst>
                                            <p:cond delay="16749"/>
                                          </p:stCondLst>
                                        </p:cTn>
                                        <p:tgtEl>
                                          <p:spTgt spid="11"/>
                                        </p:tgtEl>
                                        <p:attrNameLst>
                                          <p:attrName>style.visibility</p:attrName>
                                        </p:attrNameLst>
                                      </p:cBhvr>
                                      <p:to>
                                        <p:strVal val="hidden"/>
                                      </p:to>
                                    </p:set>
                                  </p:childTnLst>
                                </p:cTn>
                              </p:par>
                              <p:par>
                                <p:cTn id="55" presetID="10" presetClass="exit" presetSubtype="0" fill="hold" nodeType="withEffect">
                                  <p:stCondLst>
                                    <p:cond delay="3250"/>
                                  </p:stCondLst>
                                  <p:childTnLst>
                                    <p:animEffect transition="out" filter="fade">
                                      <p:cBhvr>
                                        <p:cTn id="56" dur="750"/>
                                        <p:tgtEl>
                                          <p:spTgt spid="12"/>
                                        </p:tgtEl>
                                      </p:cBhvr>
                                    </p:animEffect>
                                    <p:set>
                                      <p:cBhvr>
                                        <p:cTn id="57" dur="1" fill="hold">
                                          <p:stCondLst>
                                            <p:cond delay="749"/>
                                          </p:stCondLst>
                                        </p:cTn>
                                        <p:tgtEl>
                                          <p:spTgt spid="1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iterate type="lt">
                                    <p:tmPct val="12000"/>
                                  </p:iterate>
                                  <p:childTnLst>
                                    <p:set>
                                      <p:cBhvr>
                                        <p:cTn id="61" dur="1" fill="hold">
                                          <p:stCondLst>
                                            <p:cond delay="0"/>
                                          </p:stCondLst>
                                        </p:cTn>
                                        <p:tgtEl>
                                          <p:spTgt spid="2">
                                            <p:txEl>
                                              <p:pRg st="3" end="3"/>
                                            </p:txEl>
                                          </p:spTgt>
                                        </p:tgtEl>
                                        <p:attrNameLst>
                                          <p:attrName>style.visibility</p:attrName>
                                        </p:attrNameLst>
                                      </p:cBhvr>
                                      <p:to>
                                        <p:strVal val="visible"/>
                                      </p:to>
                                    </p:set>
                                    <p:animEffect transition="in" filter="fade">
                                      <p:cBhvr>
                                        <p:cTn id="62" dur="500"/>
                                        <p:tgtEl>
                                          <p:spTgt spid="2">
                                            <p:txEl>
                                              <p:pRg st="3" end="3"/>
                                            </p:txEl>
                                          </p:spTgt>
                                        </p:tgtEl>
                                      </p:cBhvr>
                                    </p:animEffect>
                                  </p:childTnLst>
                                </p:cTn>
                              </p:par>
                              <p:par>
                                <p:cTn id="63" presetID="8" presetClass="emph" presetSubtype="0" fill="hold" nodeType="withEffect">
                                  <p:stCondLst>
                                    <p:cond delay="0"/>
                                  </p:stCondLst>
                                  <p:childTnLst>
                                    <p:animRot by="10620000">
                                      <p:cBhvr>
                                        <p:cTn id="64" dur="12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1" grpId="2"/>
      <p:bldP spid="15" grpId="0"/>
      <p:bldP spid="15" grpId="1"/>
      <p:bldP spid="1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074F5F-FEA3-C180-497D-8C933D04348D}"/>
              </a:ext>
            </a:extLst>
          </p:cNvPr>
          <p:cNvPicPr>
            <a:picLocks noChangeAspect="1"/>
          </p:cNvPicPr>
          <p:nvPr/>
        </p:nvPicPr>
        <p:blipFill>
          <a:blip r:embed="rId2"/>
          <a:stretch>
            <a:fillRect/>
          </a:stretch>
        </p:blipFill>
        <p:spPr>
          <a:xfrm>
            <a:off x="0" y="0"/>
            <a:ext cx="12192000" cy="6858000"/>
          </a:xfrm>
          <a:prstGeom prst="rect">
            <a:avLst/>
          </a:prstGeom>
        </p:spPr>
      </p:pic>
      <p:sp>
        <p:nvSpPr>
          <p:cNvPr id="6" name="Callout: Double Bent Line with Border and Accent Bar 5">
            <a:extLst>
              <a:ext uri="{FF2B5EF4-FFF2-40B4-BE49-F238E27FC236}">
                <a16:creationId xmlns:a16="http://schemas.microsoft.com/office/drawing/2014/main" id="{7AF8E2C4-ABBF-B3A7-DB97-05E39CB809FD}"/>
              </a:ext>
            </a:extLst>
          </p:cNvPr>
          <p:cNvSpPr/>
          <p:nvPr/>
        </p:nvSpPr>
        <p:spPr bwMode="auto">
          <a:xfrm>
            <a:off x="5193792" y="2286000"/>
            <a:ext cx="6858000" cy="4038600"/>
          </a:xfrm>
          <a:prstGeom prst="accentBorderCallout3">
            <a:avLst>
              <a:gd name="adj1" fmla="val 19143"/>
              <a:gd name="adj2" fmla="val -1838"/>
              <a:gd name="adj3" fmla="val -11525"/>
              <a:gd name="adj4" fmla="val 728"/>
              <a:gd name="adj5" fmla="val -5767"/>
              <a:gd name="adj6" fmla="val 32654"/>
              <a:gd name="adj7" fmla="val -13208"/>
              <a:gd name="adj8" fmla="val 32731"/>
            </a:avLst>
          </a:prstGeom>
          <a:noFill/>
          <a:ln w="76200">
            <a:solidFill>
              <a:srgbClr val="FF0000"/>
            </a:solid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7" name="Picture 6" descr="C:\Users\Cryun22\Documents\Imagenes 1\Scholars, Present\Durkheim Émile 1858 a 1917.jpg"/>
          <p:cNvPicPr/>
          <p:nvPr/>
        </p:nvPicPr>
        <p:blipFill>
          <a:blip r:embed="rId3" cstate="print"/>
          <a:srcRect l="3333" t="3876" r="3333" b="6507"/>
          <a:stretch>
            <a:fillRect/>
          </a:stretch>
        </p:blipFill>
        <p:spPr bwMode="auto">
          <a:xfrm>
            <a:off x="1517904" y="1464900"/>
            <a:ext cx="2209800" cy="28194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10BB7341-9554-7AEC-C32D-4CC0E31EDC4C}"/>
              </a:ext>
            </a:extLst>
          </p:cNvPr>
          <p:cNvSpPr txBox="1"/>
          <p:nvPr/>
        </p:nvSpPr>
        <p:spPr>
          <a:xfrm>
            <a:off x="365760" y="4246775"/>
            <a:ext cx="4191000" cy="2092881"/>
          </a:xfrm>
          <a:prstGeom prst="rect">
            <a:avLst/>
          </a:prstGeom>
          <a:noFill/>
        </p:spPr>
        <p:txBody>
          <a:bodyPr wrap="square" rtlCol="0">
            <a:spAutoFit/>
          </a:bodyPr>
          <a:lstStyle/>
          <a:p>
            <a:pPr algn="ctr" fontAlgn="t">
              <a:spcBef>
                <a:spcPts val="600"/>
              </a:spcBef>
              <a:spcAft>
                <a:spcPts val="600"/>
              </a:spcAft>
              <a:tabLst>
                <a:tab pos="571500" algn="l"/>
              </a:tabLst>
            </a:pPr>
            <a:r>
              <a:rPr lang="en-US" sz="4000" dirty="0"/>
              <a:t>French sociologist Émile Durkheim,</a:t>
            </a:r>
          </a:p>
          <a:p>
            <a:pPr algn="ctr" fontAlgn="t">
              <a:spcBef>
                <a:spcPts val="600"/>
              </a:spcBef>
              <a:spcAft>
                <a:spcPts val="600"/>
              </a:spcAft>
              <a:tabLst>
                <a:tab pos="571500" algn="l"/>
              </a:tabLst>
            </a:pPr>
            <a:r>
              <a:rPr lang="en-US" sz="4000" dirty="0"/>
              <a:t>an atheist</a:t>
            </a:r>
          </a:p>
        </p:txBody>
      </p:sp>
      <p:cxnSp>
        <p:nvCxnSpPr>
          <p:cNvPr id="10" name="Straight Arrow Connector 9">
            <a:extLst>
              <a:ext uri="{FF2B5EF4-FFF2-40B4-BE49-F238E27FC236}">
                <a16:creationId xmlns:a16="http://schemas.microsoft.com/office/drawing/2014/main" id="{2B69C0AA-BFD9-F029-2B9F-BCD490C297BB}"/>
              </a:ext>
            </a:extLst>
          </p:cNvPr>
          <p:cNvCxnSpPr/>
          <p:nvPr/>
        </p:nvCxnSpPr>
        <p:spPr>
          <a:xfrm flipV="1">
            <a:off x="7434072" y="1219200"/>
            <a:ext cx="0" cy="7620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78DF3F5-DB19-F1EB-7846-341AEF50760C}"/>
              </a:ext>
            </a:extLst>
          </p:cNvPr>
          <p:cNvSpPr/>
          <p:nvPr/>
        </p:nvSpPr>
        <p:spPr>
          <a:xfrm>
            <a:off x="1066802" y="293882"/>
            <a:ext cx="10386015" cy="830997"/>
          </a:xfrm>
          <a:prstGeom prst="rect">
            <a:avLst/>
          </a:prstGeom>
          <a:noFill/>
        </p:spPr>
        <p:txBody>
          <a:bodyPr wrap="square" lIns="91440" tIns="45720" rIns="91440" bIns="45720">
            <a:spAutoFit/>
          </a:bodyPr>
          <a:lstStyle/>
          <a:p>
            <a:pPr algn="ct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The Functionalist View of Religion</a:t>
            </a:r>
          </a:p>
        </p:txBody>
      </p:sp>
    </p:spTree>
    <p:extLst>
      <p:ext uri="{BB962C8B-B14F-4D97-AF65-F5344CB8AC3E}">
        <p14:creationId xmlns:p14="http://schemas.microsoft.com/office/powerpoint/2010/main" val="33501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5"/>
                                        </p:tgtEl>
                                      </p:cBhvr>
                                      <p:by x="55000" y="55000"/>
                                    </p:animScale>
                                  </p:childTnLst>
                                </p:cTn>
                              </p:par>
                              <p:par>
                                <p:cTn id="7" presetID="63" presetClass="path" presetSubtype="0" accel="50000" decel="50000" fill="hold" nodeType="withEffect">
                                  <p:stCondLst>
                                    <p:cond delay="0"/>
                                  </p:stCondLst>
                                  <p:childTnLst>
                                    <p:animMotion origin="layout" path="M 0 0 L 0.20625 0.13333 " pathEditMode="relative" rAng="0" ptsTypes="AA">
                                      <p:cBhvr>
                                        <p:cTn id="8" dur="2000" fill="hold"/>
                                        <p:tgtEl>
                                          <p:spTgt spid="5"/>
                                        </p:tgtEl>
                                        <p:attrNameLst>
                                          <p:attrName>ppt_x</p:attrName>
                                          <p:attrName>ppt_y</p:attrName>
                                        </p:attrNameLst>
                                      </p:cBhvr>
                                      <p:rCtr x="10312" y="6667"/>
                                    </p:animMotion>
                                  </p:childTnLst>
                                </p:cTn>
                              </p:par>
                              <p:par>
                                <p:cTn id="9" presetID="9" presetClass="entr" presetSubtype="0" fill="hold" grpId="0" nodeType="withEffect">
                                  <p:stCondLst>
                                    <p:cond delay="200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750"/>
                                        <p:tgtEl>
                                          <p:spTgt spid="8"/>
                                        </p:tgtEl>
                                      </p:cBhvr>
                                    </p:animEffect>
                                  </p:childTnLst>
                                </p:cTn>
                              </p:par>
                              <p:par>
                                <p:cTn id="12" presetID="9" presetClass="entr" presetSubtype="0" fill="hold" nodeType="withEffect">
                                  <p:stCondLst>
                                    <p:cond delay="175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1750"/>
                                        <p:tgtEl>
                                          <p:spTgt spid="7"/>
                                        </p:tgtEl>
                                      </p:cBhvr>
                                    </p:animEffect>
                                  </p:childTnLst>
                                </p:cTn>
                              </p:par>
                              <p:par>
                                <p:cTn id="15" presetID="16" presetClass="entr" presetSubtype="21" fill="hold" nodeType="withEffect">
                                  <p:stCondLst>
                                    <p:cond delay="225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1250"/>
                                        <p:tgtEl>
                                          <p:spTgt spid="8">
                                            <p:txEl>
                                              <p:pRg st="0" end="0"/>
                                            </p:txEl>
                                          </p:spTgt>
                                        </p:tgtEl>
                                      </p:cBhvr>
                                    </p:animEffect>
                                  </p:childTnLst>
                                </p:cTn>
                              </p:par>
                              <p:par>
                                <p:cTn id="18" presetID="9" presetClass="entr" presetSubtype="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par>
                                <p:cTn id="21" presetID="22" presetClass="entr" presetSubtype="4" repeatCount="indefinite"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1250"/>
                                        <p:tgtEl>
                                          <p:spTgt spid="10"/>
                                        </p:tgtEl>
                                      </p:cBhvr>
                                    </p:animEffect>
                                  </p:childTnLst>
                                </p:cTn>
                              </p:par>
                              <p:par>
                                <p:cTn id="24" presetID="10" presetClass="entr" presetSubtype="0" fill="hold" nodeType="withEffect">
                                  <p:stCondLst>
                                    <p:cond delay="500"/>
                                  </p:stCondLst>
                                  <p:iterate type="lt">
                                    <p:tmPct val="12000"/>
                                  </p:iterate>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par>
                                <p:cTn id="27" presetID="16" presetClass="entr" presetSubtype="21" fill="hold" nodeType="withEffect">
                                  <p:stCondLst>
                                    <p:cond delay="350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barn(inVertical)">
                                      <p:cBhvr>
                                        <p:cTn id="29" dur="32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sky with white clouds&#10;&#10;AI-generated content may be incorrect.">
            <a:extLst>
              <a:ext uri="{FF2B5EF4-FFF2-40B4-BE49-F238E27FC236}">
                <a16:creationId xmlns:a16="http://schemas.microsoft.com/office/drawing/2014/main" id="{BD58EA55-1B7B-8D5C-90DD-74D2FF4209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1" y="-35782"/>
            <a:ext cx="13688966" cy="6969981"/>
          </a:xfrm>
          <a:prstGeom prst="rect">
            <a:avLst/>
          </a:prstGeom>
        </p:spPr>
      </p:pic>
      <p:sp>
        <p:nvSpPr>
          <p:cNvPr id="7" name="Rectangle 6">
            <a:extLst>
              <a:ext uri="{FF2B5EF4-FFF2-40B4-BE49-F238E27FC236}">
                <a16:creationId xmlns:a16="http://schemas.microsoft.com/office/drawing/2014/main" id="{D27C5B95-76BA-F562-2E62-3E81F99FFAC6}"/>
              </a:ext>
            </a:extLst>
          </p:cNvPr>
          <p:cNvSpPr/>
          <p:nvPr/>
        </p:nvSpPr>
        <p:spPr bwMode="auto">
          <a:xfrm>
            <a:off x="-45720" y="-55991"/>
            <a:ext cx="12573000" cy="6969981"/>
          </a:xfrm>
          <a:prstGeom prst="rect">
            <a:avLst/>
          </a:prstGeom>
          <a:solidFill>
            <a:srgbClr val="0D0D0D">
              <a:alpha val="69804"/>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3" name="Picture 2">
            <a:extLst>
              <a:ext uri="{FF2B5EF4-FFF2-40B4-BE49-F238E27FC236}">
                <a16:creationId xmlns:a16="http://schemas.microsoft.com/office/drawing/2014/main" id="{1A9751BC-38C5-99BA-C3F2-E5428A3238AA}"/>
              </a:ext>
            </a:extLst>
          </p:cNvPr>
          <p:cNvPicPr>
            <a:picLocks noChangeAspect="1"/>
          </p:cNvPicPr>
          <p:nvPr/>
        </p:nvPicPr>
        <p:blipFill>
          <a:blip r:embed="rId6"/>
          <a:stretch>
            <a:fillRect/>
          </a:stretch>
        </p:blipFill>
        <p:spPr>
          <a:xfrm>
            <a:off x="1150619" y="2743199"/>
            <a:ext cx="7726349" cy="3971053"/>
          </a:xfrm>
          <a:prstGeom prst="rect">
            <a:avLst/>
          </a:prstGeom>
        </p:spPr>
      </p:pic>
      <p:pic>
        <p:nvPicPr>
          <p:cNvPr id="5" name="Picture 4">
            <a:extLst>
              <a:ext uri="{FF2B5EF4-FFF2-40B4-BE49-F238E27FC236}">
                <a16:creationId xmlns:a16="http://schemas.microsoft.com/office/drawing/2014/main" id="{A8BA5B46-20F6-3FA6-819A-BC33B224FB5E}"/>
              </a:ext>
            </a:extLst>
          </p:cNvPr>
          <p:cNvPicPr preferRelativeResize="0">
            <a:picLocks/>
          </p:cNvPicPr>
          <p:nvPr/>
        </p:nvPicPr>
        <p:blipFill>
          <a:blip r:embed="rId6"/>
          <a:srcRect l="23125" b="86782"/>
          <a:stretch>
            <a:fillRect/>
          </a:stretch>
        </p:blipFill>
        <p:spPr>
          <a:xfrm>
            <a:off x="2438400" y="2743199"/>
            <a:ext cx="6438567" cy="685800"/>
          </a:xfrm>
          <a:prstGeom prst="rect">
            <a:avLst/>
          </a:prstGeom>
        </p:spPr>
      </p:pic>
      <p:sp>
        <p:nvSpPr>
          <p:cNvPr id="8" name="Rectangle 7">
            <a:extLst>
              <a:ext uri="{FF2B5EF4-FFF2-40B4-BE49-F238E27FC236}">
                <a16:creationId xmlns:a16="http://schemas.microsoft.com/office/drawing/2014/main" id="{73A82913-47D7-A29F-441D-35BFAF739A83}"/>
              </a:ext>
            </a:extLst>
          </p:cNvPr>
          <p:cNvSpPr/>
          <p:nvPr/>
        </p:nvSpPr>
        <p:spPr bwMode="auto">
          <a:xfrm>
            <a:off x="1150619" y="6574536"/>
            <a:ext cx="2506981" cy="137160"/>
          </a:xfrm>
          <a:prstGeom prst="rect">
            <a:avLst/>
          </a:prstGeom>
          <a:solidFill>
            <a:srgbClr val="0D0D0D"/>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10" name="Rain Black Background">
            <a:hlinkClick r:id="" action="ppaction://media"/>
            <a:extLst>
              <a:ext uri="{FF2B5EF4-FFF2-40B4-BE49-F238E27FC236}">
                <a16:creationId xmlns:a16="http://schemas.microsoft.com/office/drawing/2014/main" id="{841D25FF-3FAA-1EBC-2945-12D803AB6668}"/>
              </a:ext>
            </a:extLst>
          </p:cNvPr>
          <p:cNvPicPr>
            <a:picLocks/>
          </p:cNvPicPr>
          <p:nvPr>
            <a:videoFile r:link="rId2"/>
            <p:extLst>
              <p:ext uri="{DAA4B4D4-6D71-4841-9C94-3DE7FCFB9230}">
                <p14:media xmlns:p14="http://schemas.microsoft.com/office/powerpoint/2010/main" r:embed="rId1"/>
              </p:ext>
            </p:extLst>
          </p:nvPr>
        </p:nvPicPr>
        <p:blipFill>
          <a:blip r:embed="rId7"/>
          <a:stretch>
            <a:fillRect/>
          </a:stretch>
        </p:blipFill>
        <p:spPr>
          <a:xfrm>
            <a:off x="-152400" y="-27432"/>
            <a:ext cx="12679680" cy="7013448"/>
          </a:xfrm>
          <a:prstGeom prst="rect">
            <a:avLst/>
          </a:prstGeom>
        </p:spPr>
      </p:pic>
      <p:sp>
        <p:nvSpPr>
          <p:cNvPr id="4" name="TextBox 3">
            <a:extLst>
              <a:ext uri="{FF2B5EF4-FFF2-40B4-BE49-F238E27FC236}">
                <a16:creationId xmlns:a16="http://schemas.microsoft.com/office/drawing/2014/main" id="{2FE8CDF9-0564-3D1C-0C66-0654CD1C1C14}"/>
              </a:ext>
            </a:extLst>
          </p:cNvPr>
          <p:cNvSpPr txBox="1"/>
          <p:nvPr/>
        </p:nvSpPr>
        <p:spPr>
          <a:xfrm>
            <a:off x="365760" y="365760"/>
            <a:ext cx="12054840" cy="8614538"/>
          </a:xfrm>
          <a:prstGeom prst="rect">
            <a:avLst/>
          </a:prstGeom>
          <a:noFill/>
        </p:spPr>
        <p:txBody>
          <a:bodyPr wrap="square" rtlCol="0">
            <a:spAutoFit/>
          </a:bodyPr>
          <a:lstStyle/>
          <a:p>
            <a:pPr fontAlgn="t">
              <a:lnSpc>
                <a:spcPct val="114000"/>
              </a:lnSpc>
              <a:spcBef>
                <a:spcPts val="1200"/>
              </a:spcBef>
              <a:spcAft>
                <a:spcPts val="1200"/>
              </a:spcAft>
              <a:tabLst>
                <a:tab pos="571500" algn="l"/>
                <a:tab pos="684213" algn="l"/>
              </a:tabLst>
            </a:pPr>
            <a:r>
              <a:rPr lang="en-US" sz="4200" b="1" dirty="0">
                <a:solidFill>
                  <a:schemeClr val="bg1"/>
                </a:solidFill>
                <a:effectLst>
                  <a:outerShdw blurRad="38100" dist="38100" dir="2700000" algn="tl">
                    <a:srgbClr val="000000">
                      <a:alpha val="43137"/>
                    </a:srgbClr>
                  </a:outerShdw>
                </a:effectLst>
              </a:rPr>
              <a:t>D.		Why does God allow those who do not 			acknowledge Him to still have ACCESS— 			however marred by sin—to His moral law?</a:t>
            </a:r>
            <a:r>
              <a:rPr lang="en-US" sz="4200" dirty="0">
                <a:solidFill>
                  <a:schemeClr val="bg1"/>
                </a:solidFill>
                <a:effectLst>
                  <a:outerShdw blurRad="38100" dist="38100" dir="2700000" algn="tl">
                    <a:srgbClr val="000000">
                      <a:alpha val="43137"/>
                    </a:srgbClr>
                  </a:outerShdw>
                </a:effectLst>
              </a:rPr>
              <a:t> </a:t>
            </a:r>
          </a:p>
          <a:p>
            <a:pPr fontAlgn="t">
              <a:lnSpc>
                <a:spcPct val="114000"/>
              </a:lnSpc>
              <a:spcBef>
                <a:spcPts val="1200"/>
              </a:spcBef>
              <a:spcAft>
                <a:spcPts val="1200"/>
              </a:spcAft>
              <a:tabLst>
                <a:tab pos="571500" algn="l"/>
                <a:tab pos="684213" algn="l"/>
              </a:tabLst>
            </a:pPr>
            <a:r>
              <a:rPr lang="en-US" sz="4200" dirty="0">
                <a:solidFill>
                  <a:schemeClr val="bg1"/>
                </a:solidFill>
                <a:effectLst>
                  <a:outerShdw blurRad="38100" dist="38100" dir="2700000" algn="tl">
                    <a:srgbClr val="000000">
                      <a:alpha val="43137"/>
                    </a:srgbClr>
                  </a:outerShdw>
                </a:effectLst>
              </a:rPr>
              <a:t>		I hazard a guess that God does not take 				pleasure in watching His creatures kill 				and maim one another at will, </a:t>
            </a:r>
          </a:p>
          <a:p>
            <a:pPr fontAlgn="t">
              <a:lnSpc>
                <a:spcPct val="114000"/>
              </a:lnSpc>
              <a:spcBef>
                <a:spcPts val="1200"/>
              </a:spcBef>
              <a:spcAft>
                <a:spcPts val="1200"/>
              </a:spcAft>
              <a:tabLst>
                <a:tab pos="628650" algn="l"/>
                <a:tab pos="684213" algn="l"/>
              </a:tabLst>
            </a:pPr>
            <a:r>
              <a:rPr lang="en-US" sz="4200" dirty="0">
                <a:solidFill>
                  <a:schemeClr val="bg1"/>
                </a:solidFill>
                <a:effectLst>
                  <a:outerShdw blurRad="38100" dist="38100" dir="2700000" algn="tl">
                    <a:srgbClr val="000000">
                      <a:alpha val="43137"/>
                    </a:srgbClr>
                  </a:outerShdw>
                </a:effectLst>
              </a:rPr>
              <a:t>		any more than He enjoys seeing 					them suffer from hunger and thirst. </a:t>
            </a:r>
          </a:p>
          <a:p>
            <a:pPr fontAlgn="t">
              <a:lnSpc>
                <a:spcPct val="114000"/>
              </a:lnSpc>
              <a:spcBef>
                <a:spcPts val="1200"/>
              </a:spcBef>
              <a:spcAft>
                <a:spcPts val="1200"/>
              </a:spcAft>
              <a:tabLst>
                <a:tab pos="571500" algn="l"/>
              </a:tabLst>
            </a:pPr>
            <a:r>
              <a:rPr lang="en-US" sz="4200" dirty="0">
                <a:solidFill>
                  <a:schemeClr val="bg1"/>
                </a:solidFill>
                <a:effectLst>
                  <a:outerShdw blurRad="38100" dist="38100" dir="2700000" algn="tl">
                    <a:srgbClr val="000000">
                      <a:alpha val="43137"/>
                    </a:srgbClr>
                  </a:outerShdw>
                </a:effectLst>
              </a:rPr>
              <a:t>	After all, He is a God of unconditional </a:t>
            </a:r>
            <a:r>
              <a:rPr lang="en-US" sz="4200" b="1" dirty="0">
                <a:solidFill>
                  <a:schemeClr val="bg1"/>
                </a:solidFill>
                <a:effectLst>
                  <a:outerShdw blurRad="38100" dist="38100" dir="2700000" algn="tl">
                    <a:srgbClr val="000000">
                      <a:alpha val="43137"/>
                    </a:srgbClr>
                  </a:outerShdw>
                </a:effectLst>
              </a:rPr>
              <a:t>LOVE</a:t>
            </a:r>
            <a:r>
              <a:rPr lang="en-US" sz="4200" dirty="0">
                <a:solidFill>
                  <a:schemeClr val="bg1"/>
                </a:solidFill>
                <a:effectLst>
                  <a:outerShdw blurRad="38100" dist="38100" dir="2700000" algn="tl">
                    <a:srgbClr val="000000">
                      <a:alpha val="43137"/>
                    </a:srgbClr>
                  </a:outerShdw>
                </a:effectLst>
              </a:rPr>
              <a:t>. </a:t>
            </a:r>
          </a:p>
          <a:p>
            <a:pPr fontAlgn="t">
              <a:lnSpc>
                <a:spcPct val="114000"/>
              </a:lnSpc>
              <a:spcBef>
                <a:spcPts val="600"/>
              </a:spcBef>
              <a:spcAft>
                <a:spcPts val="600"/>
              </a:spcAft>
              <a:tabLst>
                <a:tab pos="571500" algn="l"/>
              </a:tabLst>
            </a:pPr>
            <a:r>
              <a:rPr lang="en-US" sz="4200" dirty="0">
                <a:solidFill>
                  <a:schemeClr val="bg1"/>
                </a:solidFill>
                <a:effectLst>
                  <a:outerShdw blurRad="38100" dist="38100" dir="2700000" algn="tl">
                    <a:srgbClr val="000000">
                      <a:alpha val="43137"/>
                    </a:srgbClr>
                  </a:outerShdw>
                </a:effectLst>
              </a:rPr>
              <a:t>	</a:t>
            </a:r>
          </a:p>
        </p:txBody>
      </p:sp>
      <p:sp>
        <p:nvSpPr>
          <p:cNvPr id="11" name="TextBox 10">
            <a:extLst>
              <a:ext uri="{FF2B5EF4-FFF2-40B4-BE49-F238E27FC236}">
                <a16:creationId xmlns:a16="http://schemas.microsoft.com/office/drawing/2014/main" id="{5B8ADA52-645E-2294-7950-0DD9E9C3E7BC}"/>
              </a:ext>
            </a:extLst>
          </p:cNvPr>
          <p:cNvSpPr txBox="1"/>
          <p:nvPr/>
        </p:nvSpPr>
        <p:spPr>
          <a:xfrm>
            <a:off x="2438399" y="1600200"/>
            <a:ext cx="7726350" cy="2554545"/>
          </a:xfrm>
          <a:prstGeom prst="rect">
            <a:avLst/>
          </a:prstGeom>
          <a:noFill/>
        </p:spPr>
        <p:txBody>
          <a:bodyPr wrap="square" rtlCol="0">
            <a:spAutoFit/>
          </a:bodyPr>
          <a:lstStyle/>
          <a:p>
            <a:pPr algn="ctr" fontAlgn="t">
              <a:spcBef>
                <a:spcPts val="600"/>
              </a:spcBef>
              <a:spcAft>
                <a:spcPts val="600"/>
              </a:spcAft>
              <a:tabLst>
                <a:tab pos="571500" algn="l"/>
              </a:tabLst>
            </a:pPr>
            <a:r>
              <a:rPr lang="en-US" sz="4000" baseline="30000" dirty="0">
                <a:solidFill>
                  <a:schemeClr val="bg1"/>
                </a:solidFill>
              </a:rPr>
              <a:t>Mt. 5:44-5  </a:t>
            </a:r>
            <a:r>
              <a:rPr lang="en-US" sz="4000" dirty="0">
                <a:solidFill>
                  <a:schemeClr val="bg1"/>
                </a:solidFill>
              </a:rPr>
              <a:t>“Father in heaven … causes his </a:t>
            </a:r>
            <a:r>
              <a:rPr lang="en-US" sz="4000" b="1" dirty="0">
                <a:solidFill>
                  <a:srgbClr val="FF0000"/>
                </a:solidFill>
              </a:rPr>
              <a:t>SUN</a:t>
            </a:r>
            <a:r>
              <a:rPr lang="en-US" sz="4000" dirty="0">
                <a:solidFill>
                  <a:schemeClr val="bg1"/>
                </a:solidFill>
              </a:rPr>
              <a:t> to rise on the evil and the good, and sends </a:t>
            </a:r>
            <a:r>
              <a:rPr lang="en-US" sz="4000" b="1" dirty="0">
                <a:solidFill>
                  <a:srgbClr val="FF0000"/>
                </a:solidFill>
              </a:rPr>
              <a:t>RAIN</a:t>
            </a:r>
            <a:r>
              <a:rPr lang="en-US" sz="4000" dirty="0">
                <a:solidFill>
                  <a:srgbClr val="FF0000"/>
                </a:solidFill>
              </a:rPr>
              <a:t> </a:t>
            </a:r>
            <a:r>
              <a:rPr lang="en-US" sz="4000" dirty="0">
                <a:solidFill>
                  <a:schemeClr val="bg1"/>
                </a:solidFill>
              </a:rPr>
              <a:t>on the righteous and the unrighteous …”</a:t>
            </a:r>
          </a:p>
        </p:txBody>
      </p:sp>
      <p:sp>
        <p:nvSpPr>
          <p:cNvPr id="2" name="TextBox 1">
            <a:extLst>
              <a:ext uri="{FF2B5EF4-FFF2-40B4-BE49-F238E27FC236}">
                <a16:creationId xmlns:a16="http://schemas.microsoft.com/office/drawing/2014/main" id="{978DFCE2-5667-1CAB-EC8B-ECEC08C26701}"/>
              </a:ext>
            </a:extLst>
          </p:cNvPr>
          <p:cNvSpPr txBox="1"/>
          <p:nvPr/>
        </p:nvSpPr>
        <p:spPr>
          <a:xfrm>
            <a:off x="990600" y="5214055"/>
            <a:ext cx="8229600" cy="1446550"/>
          </a:xfrm>
          <a:prstGeom prst="rect">
            <a:avLst/>
          </a:prstGeom>
          <a:noFill/>
        </p:spPr>
        <p:txBody>
          <a:bodyPr wrap="square" rtlCol="0">
            <a:spAutoFit/>
          </a:bodyPr>
          <a:lstStyle/>
          <a:p>
            <a:pPr fontAlgn="t">
              <a:spcBef>
                <a:spcPts val="600"/>
              </a:spcBef>
              <a:spcAft>
                <a:spcPts val="600"/>
              </a:spcAft>
              <a:tabLst>
                <a:tab pos="571500" algn="l"/>
              </a:tabLst>
            </a:pPr>
            <a:r>
              <a:rPr lang="en-US" sz="4400" dirty="0">
                <a:solidFill>
                  <a:schemeClr val="bg1"/>
                </a:solidFill>
                <a:effectLst>
                  <a:outerShdw blurRad="38100" dist="38100" dir="2700000" algn="tl">
                    <a:srgbClr val="000000">
                      <a:alpha val="43137"/>
                    </a:srgbClr>
                  </a:outerShdw>
                </a:effectLst>
              </a:rPr>
              <a:t> —which occurs when moral chaos reigns within a society—</a:t>
            </a:r>
          </a:p>
        </p:txBody>
      </p:sp>
      <p:pic>
        <p:nvPicPr>
          <p:cNvPr id="12" name="Picture 11">
            <a:extLst>
              <a:ext uri="{FF2B5EF4-FFF2-40B4-BE49-F238E27FC236}">
                <a16:creationId xmlns:a16="http://schemas.microsoft.com/office/drawing/2014/main" id="{C4F2C92D-FA9F-2650-5676-D5BE0F52715D}"/>
              </a:ext>
            </a:extLst>
          </p:cNvPr>
          <p:cNvPicPr>
            <a:picLocks noChangeAspect="1"/>
          </p:cNvPicPr>
          <p:nvPr/>
        </p:nvPicPr>
        <p:blipFill>
          <a:blip r:embed="rId8"/>
          <a:stretch>
            <a:fillRect/>
          </a:stretch>
        </p:blipFill>
        <p:spPr>
          <a:xfrm>
            <a:off x="8881964" y="4447834"/>
            <a:ext cx="2980982" cy="2185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4269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md type="call" cmd="stop">
                                      <p:cBhvr>
                                        <p:cTn id="8" dur="1">
                                          <p:stCondLst>
                                            <p:cond delay="499"/>
                                          </p:stCondLst>
                                        </p:cTn>
                                        <p:tgtEl>
                                          <p:spTgt spid="10"/>
                                        </p:tgtEl>
                                      </p:cBhvr>
                                    </p:cmd>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6" presetClass="emph" presetSubtype="0" repeatCount="indefinite" fill="hold" nodeType="withEffect">
                                  <p:stCondLst>
                                    <p:cond delay="0"/>
                                  </p:stCondLst>
                                  <p:childTnLst>
                                    <p:animScale>
                                      <p:cBhvr>
                                        <p:cTn id="13" dur="26750" fill="hold"/>
                                        <p:tgtEl>
                                          <p:spTgt spid="6"/>
                                        </p:tgtEl>
                                      </p:cBhvr>
                                      <p:by x="199000" y="199000"/>
                                    </p:animScale>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iterate type="lt">
                                    <p:tmPct val="12000"/>
                                  </p:iterate>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par>
                                <p:cTn id="20" presetID="10"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3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par>
                                <p:cTn id="23" presetID="10" presetClass="entr" presetSubtype="0" fill="hold" nodeType="withEffect">
                                  <p:stCondLst>
                                    <p:cond delay="7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3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26" presetID="10"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3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iterate type="lt">
                                    <p:tmPct val="12000"/>
                                  </p:iterate>
                                  <p:childTnLst>
                                    <p:set>
                                      <p:cBhvr>
                                        <p:cTn id="32" dur="1" fill="hold">
                                          <p:stCondLst>
                                            <p:cond delay="0"/>
                                          </p:stCondLst>
                                        </p:cTn>
                                        <p:tgtEl>
                                          <p:spTgt spid="4">
                                            <p:txEl>
                                              <p:pRg st="1" end="1"/>
                                            </p:txEl>
                                          </p:spTgt>
                                        </p:tgtEl>
                                        <p:attrNameLst>
                                          <p:attrName>style.visibility</p:attrName>
                                        </p:attrNameLst>
                                      </p:cBhvr>
                                      <p:to>
                                        <p:strVal val="visible"/>
                                      </p:to>
                                    </p:set>
                                    <p:animEffect transition="in" filter="fade">
                                      <p:cBhvr>
                                        <p:cTn id="33"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par>
                                <p:cTn id="34" presetID="10" presetClass="entr" presetSubtype="0" fill="hold" grpId="0" nodeType="withEffect">
                                  <p:stCondLst>
                                    <p:cond delay="55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275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37" presetID="17" presetClass="entr" presetSubtype="10" fill="hold" nodeType="withEffect">
                                  <p:stCondLst>
                                    <p:cond delay="57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250" fill="hold"/>
                                        <p:tgtEl>
                                          <p:spTgt spid="12"/>
                                        </p:tgtEl>
                                        <p:attrNameLst>
                                          <p:attrName>ppt_w</p:attrName>
                                        </p:attrNameLst>
                                      </p:cBhvr>
                                      <p:tavLst>
                                        <p:tav tm="0">
                                          <p:val>
                                            <p:fltVal val="0"/>
                                          </p:val>
                                        </p:tav>
                                        <p:tav tm="100000">
                                          <p:val>
                                            <p:strVal val="#ppt_w"/>
                                          </p:val>
                                        </p:tav>
                                      </p:tavLst>
                                    </p:anim>
                                    <p:anim calcmode="lin" valueType="num">
                                      <p:cBhvr>
                                        <p:cTn id="40" dur="1250" fill="hold"/>
                                        <p:tgtEl>
                                          <p:spTgt spid="1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par>
                                <p:cTn id="41" presetID="32" presetClass="emph" presetSubtype="0" fill="hold" nodeType="withEffect">
                                  <p:stCondLst>
                                    <p:cond delay="6250"/>
                                  </p:stCondLst>
                                  <p:childTnLst>
                                    <p:animRot by="120000">
                                      <p:cBhvr>
                                        <p:cTn id="42" dur="200" fill="hold">
                                          <p:stCondLst>
                                            <p:cond delay="0"/>
                                          </p:stCondLst>
                                        </p:cTn>
                                        <p:tgtEl>
                                          <p:spTgt spid="12"/>
                                        </p:tgtEl>
                                        <p:attrNameLst>
                                          <p:attrName>r</p:attrName>
                                        </p:attrNameLst>
                                      </p:cBhvr>
                                    </p:animRot>
                                    <p:animRot by="-240000">
                                      <p:cBhvr>
                                        <p:cTn id="43" dur="400" fill="hold">
                                          <p:stCondLst>
                                            <p:cond delay="400"/>
                                          </p:stCondLst>
                                        </p:cTn>
                                        <p:tgtEl>
                                          <p:spTgt spid="12"/>
                                        </p:tgtEl>
                                        <p:attrNameLst>
                                          <p:attrName>r</p:attrName>
                                        </p:attrNameLst>
                                      </p:cBhvr>
                                    </p:animRot>
                                    <p:animRot by="240000">
                                      <p:cBhvr>
                                        <p:cTn id="44" dur="400" fill="hold">
                                          <p:stCondLst>
                                            <p:cond delay="800"/>
                                          </p:stCondLst>
                                        </p:cTn>
                                        <p:tgtEl>
                                          <p:spTgt spid="12"/>
                                        </p:tgtEl>
                                        <p:attrNameLst>
                                          <p:attrName>r</p:attrName>
                                        </p:attrNameLst>
                                      </p:cBhvr>
                                    </p:animRot>
                                    <p:animRot by="-240000">
                                      <p:cBhvr>
                                        <p:cTn id="45" dur="400" fill="hold">
                                          <p:stCondLst>
                                            <p:cond delay="1200"/>
                                          </p:stCondLst>
                                        </p:cTn>
                                        <p:tgtEl>
                                          <p:spTgt spid="12"/>
                                        </p:tgtEl>
                                        <p:attrNameLst>
                                          <p:attrName>r</p:attrName>
                                        </p:attrNameLst>
                                      </p:cBhvr>
                                    </p:animRot>
                                    <p:animRot by="120000">
                                      <p:cBhvr>
                                        <p:cTn id="46" dur="400" fill="hold">
                                          <p:stCondLst>
                                            <p:cond delay="1600"/>
                                          </p:stCondLst>
                                        </p:cTn>
                                        <p:tgtEl>
                                          <p:spTgt spid="12"/>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iterate type="lt">
                                    <p:tmPct val="12000"/>
                                  </p:iterate>
                                  <p:childTnLst>
                                    <p:set>
                                      <p:cBhvr>
                                        <p:cTn id="50" dur="1" fill="hold">
                                          <p:stCondLst>
                                            <p:cond delay="0"/>
                                          </p:stCondLst>
                                        </p:cTn>
                                        <p:tgtEl>
                                          <p:spTgt spid="4">
                                            <p:txEl>
                                              <p:pRg st="2" end="2"/>
                                            </p:txEl>
                                          </p:spTgt>
                                        </p:tgtEl>
                                        <p:attrNameLst>
                                          <p:attrName>style.visibility</p:attrName>
                                        </p:attrNameLst>
                                      </p:cBhvr>
                                      <p:to>
                                        <p:strVal val="visible"/>
                                      </p:to>
                                    </p:set>
                                    <p:animEffect transition="in" filter="fade">
                                      <p:cBhvr>
                                        <p:cTn id="51"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B2B2B2"/>
                                      </p:to>
                                    </p:animClr>
                                  </p:subTnLst>
                                </p:cTn>
                              </p:par>
                              <p:par>
                                <p:cTn id="52" presetID="10" presetClass="exit" presetSubtype="0" fill="hold" nodeType="withEffect">
                                  <p:stCondLst>
                                    <p:cond delay="0"/>
                                  </p:stCondLst>
                                  <p:iterate type="lt">
                                    <p:tmPct val="0"/>
                                  </p:iterate>
                                  <p:childTnLst>
                                    <p:animEffect transition="out" filter="fade">
                                      <p:cBhvr>
                                        <p:cTn id="53" dur="500"/>
                                        <p:tgtEl>
                                          <p:spTgt spid="4">
                                            <p:txEl>
                                              <p:pRg st="0" end="0"/>
                                            </p:txEl>
                                          </p:spTgt>
                                        </p:tgtEl>
                                      </p:cBhvr>
                                    </p:animEffect>
                                    <p:set>
                                      <p:cBhvr>
                                        <p:cTn id="54" dur="1" fill="hold">
                                          <p:stCondLst>
                                            <p:cond delay="499"/>
                                          </p:stCondLst>
                                        </p:cTn>
                                        <p:tgtEl>
                                          <p:spTgt spid="4">
                                            <p:txEl>
                                              <p:pRg st="0" end="0"/>
                                            </p:txEl>
                                          </p:spTgt>
                                        </p:tgtEl>
                                        <p:attrNameLst>
                                          <p:attrName>style.visibility</p:attrName>
                                        </p:attrNameLst>
                                      </p:cBhvr>
                                      <p:to>
                                        <p:strVal val="hidden"/>
                                      </p:to>
                                    </p:set>
                                  </p:childTnLst>
                                </p:cTn>
                              </p:par>
                              <p:par>
                                <p:cTn id="55" presetID="64" presetClass="path" presetSubtype="0" accel="50000" decel="50000" fill="hold" grpId="0" nodeType="withEffect">
                                  <p:stCondLst>
                                    <p:cond delay="0"/>
                                  </p:stCondLst>
                                  <p:iterate type="lt">
                                    <p:tmPct val="0"/>
                                  </p:iterate>
                                  <p:childTnLst>
                                    <p:animMotion origin="layout" path="M -3.75E-6 4.44444E-6 L -3.75E-6 -0.25 " pathEditMode="relative" rAng="0" ptsTypes="AA">
                                      <p:cBhvr>
                                        <p:cTn id="56" dur="1500" fill="hold"/>
                                        <p:tgtEl>
                                          <p:spTgt spid="4">
                                            <p:txEl>
                                              <p:pRg st="0" end="0"/>
                                            </p:txEl>
                                          </p:spTgt>
                                        </p:tgtEl>
                                        <p:attrNameLst>
                                          <p:attrName>ppt_x</p:attrName>
                                          <p:attrName>ppt_y</p:attrName>
                                        </p:attrNameLst>
                                      </p:cBhvr>
                                      <p:rCtr x="0" y="-12500"/>
                                    </p:animMotion>
                                  </p:childTnLst>
                                </p:cTn>
                              </p:par>
                              <p:par>
                                <p:cTn id="57" presetID="64" presetClass="path" presetSubtype="0" accel="50000" decel="50000" fill="hold" grpId="0" nodeType="withEffect">
                                  <p:stCondLst>
                                    <p:cond delay="0"/>
                                  </p:stCondLst>
                                  <p:iterate type="lt">
                                    <p:tmPct val="0"/>
                                  </p:iterate>
                                  <p:childTnLst>
                                    <p:animMotion origin="layout" path="M 5.55112E-17 -1.85185E-6 L 5.55112E-17 -0.25 " pathEditMode="relative" rAng="0" ptsTypes="AA">
                                      <p:cBhvr>
                                        <p:cTn id="58" dur="1500" fill="hold"/>
                                        <p:tgtEl>
                                          <p:spTgt spid="4">
                                            <p:txEl>
                                              <p:pRg st="1" end="1"/>
                                            </p:txEl>
                                          </p:spTgt>
                                        </p:tgtEl>
                                        <p:attrNameLst>
                                          <p:attrName>ppt_x</p:attrName>
                                          <p:attrName>ppt_y</p:attrName>
                                        </p:attrNameLst>
                                      </p:cBhvr>
                                      <p:rCtr x="0" y="-12500"/>
                                    </p:animMotion>
                                  </p:childTnLst>
                                </p:cTn>
                              </p:par>
                              <p:par>
                                <p:cTn id="59" presetID="64" presetClass="path" presetSubtype="0" accel="50000" decel="50000" fill="hold" grpId="0" nodeType="withEffect">
                                  <p:stCondLst>
                                    <p:cond delay="0"/>
                                  </p:stCondLst>
                                  <p:iterate type="lt">
                                    <p:tmPct val="0"/>
                                  </p:iterate>
                                  <p:childTnLst>
                                    <p:animMotion origin="layout" path="M 5.55112E-17 -0.39352 L 5.55112E-17 -0.25 " pathEditMode="relative" rAng="0" ptsTypes="AA">
                                      <p:cBhvr>
                                        <p:cTn id="60" dur="1500" fill="hold"/>
                                        <p:tgtEl>
                                          <p:spTgt spid="4">
                                            <p:txEl>
                                              <p:pRg st="2" end="2"/>
                                            </p:txEl>
                                          </p:spTgt>
                                        </p:tgtEl>
                                        <p:attrNameLst>
                                          <p:attrName>ppt_x</p:attrName>
                                          <p:attrName>ppt_y</p:attrName>
                                        </p:attrNameLst>
                                      </p:cBhvr>
                                      <p:rCtr x="0" y="7176"/>
                                    </p:animMotion>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iterate type="lt">
                                    <p:tmPct val="12000"/>
                                  </p:iterate>
                                  <p:childTnLst>
                                    <p:set>
                                      <p:cBhvr>
                                        <p:cTn id="64" dur="1" fill="hold">
                                          <p:stCondLst>
                                            <p:cond delay="0"/>
                                          </p:stCondLst>
                                        </p:cTn>
                                        <p:tgtEl>
                                          <p:spTgt spid="4">
                                            <p:txEl>
                                              <p:pRg st="3" end="3"/>
                                            </p:txEl>
                                          </p:spTgt>
                                        </p:tgtEl>
                                        <p:attrNameLst>
                                          <p:attrName>style.visibility</p:attrName>
                                        </p:attrNameLst>
                                      </p:cBhvr>
                                      <p:to>
                                        <p:strVal val="visible"/>
                                      </p:to>
                                    </p:set>
                                    <p:animEffect transition="in" filter="fade">
                                      <p:cBhvr>
                                        <p:cTn id="65" dur="500"/>
                                        <p:tgtEl>
                                          <p:spTgt spid="4">
                                            <p:txEl>
                                              <p:pRg st="3" end="3"/>
                                            </p:txEl>
                                          </p:spTgt>
                                        </p:tgtEl>
                                      </p:cBhvr>
                                    </p:animEffect>
                                  </p:childTnLst>
                                </p:cTn>
                              </p:par>
                              <p:par>
                                <p:cTn id="66" presetID="64" presetClass="path" presetSubtype="0" accel="50000" decel="50000" fill="hold" grpId="0" nodeType="withEffect">
                                  <p:stCondLst>
                                    <p:cond delay="0"/>
                                  </p:stCondLst>
                                  <p:iterate type="lt">
                                    <p:tmPct val="0"/>
                                  </p:iterate>
                                  <p:childTnLst>
                                    <p:animMotion origin="layout" path="M -2.5E-6 4.81481E-6 L -2.5E-6 -0.25 " pathEditMode="relative" rAng="0" ptsTypes="AA">
                                      <p:cBhvr>
                                        <p:cTn id="67" dur="1500" fill="hold"/>
                                        <p:tgtEl>
                                          <p:spTgt spid="4">
                                            <p:txEl>
                                              <p:pRg st="3" end="3"/>
                                            </p:txEl>
                                          </p:spTgt>
                                        </p:tgtEl>
                                        <p:attrNameLst>
                                          <p:attrName>ppt_x</p:attrName>
                                          <p:attrName>ppt_y</p:attrName>
                                        </p:attrNameLst>
                                      </p:cBhvr>
                                      <p:rCtr x="0" y="-12500"/>
                                    </p:animMotion>
                                  </p:childTnLst>
                                </p:cTn>
                              </p:par>
                              <p:par>
                                <p:cTn id="68" presetID="6" presetClass="emph" presetSubtype="0" fill="hold" nodeType="withEffect">
                                  <p:stCondLst>
                                    <p:cond delay="0"/>
                                  </p:stCondLst>
                                  <p:iterate type="lt">
                                    <p:tmPct val="0"/>
                                  </p:iterate>
                                  <p:childTnLst>
                                    <p:animScale>
                                      <p:cBhvr>
                                        <p:cTn id="69" dur="2750" fill="hold"/>
                                        <p:tgtEl>
                                          <p:spTgt spid="4">
                                            <p:txEl>
                                              <p:pRg st="3" end="3"/>
                                            </p:txEl>
                                          </p:spTgt>
                                        </p:tgtEl>
                                      </p:cBhvr>
                                      <p:by x="100000" y="250000"/>
                                    </p:animScale>
                                  </p:childTnLst>
                                </p:cTn>
                              </p:par>
                              <p:par>
                                <p:cTn id="70" presetID="10" presetClass="exit" presetSubtype="0" fill="hold" grpId="1" nodeType="withEffect">
                                  <p:stCondLst>
                                    <p:cond delay="0"/>
                                  </p:stCondLst>
                                  <p:iterate type="lt">
                                    <p:tmPct val="0"/>
                                  </p:iterate>
                                  <p:childTnLst>
                                    <p:animEffect transition="out" filter="fade">
                                      <p:cBhvr>
                                        <p:cTn id="71" dur="500"/>
                                        <p:tgtEl>
                                          <p:spTgt spid="4">
                                            <p:txEl>
                                              <p:pRg st="0" end="0"/>
                                            </p:txEl>
                                          </p:spTgt>
                                        </p:tgtEl>
                                      </p:cBhvr>
                                    </p:animEffect>
                                    <p:set>
                                      <p:cBhvr>
                                        <p:cTn id="72" dur="1" fill="hold">
                                          <p:stCondLst>
                                            <p:cond delay="499"/>
                                          </p:stCondLst>
                                        </p:cTn>
                                        <p:tgtEl>
                                          <p:spTgt spid="4">
                                            <p:txEl>
                                              <p:pRg st="0" end="0"/>
                                            </p:txEl>
                                          </p:spTgt>
                                        </p:tgtEl>
                                        <p:attrNameLst>
                                          <p:attrName>style.visibility</p:attrName>
                                        </p:attrNameLst>
                                      </p:cBhvr>
                                      <p:to>
                                        <p:strVal val="hidden"/>
                                      </p:to>
                                    </p:set>
                                  </p:childTnLst>
                                </p:cTn>
                              </p:par>
                              <p:par>
                                <p:cTn id="73" presetID="10" presetClass="exit" presetSubtype="0" fill="hold" grpId="1" nodeType="withEffect">
                                  <p:stCondLst>
                                    <p:cond delay="0"/>
                                  </p:stCondLst>
                                  <p:iterate type="lt">
                                    <p:tmPct val="0"/>
                                  </p:iterate>
                                  <p:childTnLst>
                                    <p:animEffect transition="out" filter="fade">
                                      <p:cBhvr>
                                        <p:cTn id="74" dur="500"/>
                                        <p:tgtEl>
                                          <p:spTgt spid="4">
                                            <p:txEl>
                                              <p:pRg st="1" end="1"/>
                                            </p:txEl>
                                          </p:spTgt>
                                        </p:tgtEl>
                                      </p:cBhvr>
                                    </p:animEffect>
                                    <p:set>
                                      <p:cBhvr>
                                        <p:cTn id="75" dur="1" fill="hold">
                                          <p:stCondLst>
                                            <p:cond delay="499"/>
                                          </p:stCondLst>
                                        </p:cTn>
                                        <p:tgtEl>
                                          <p:spTgt spid="4">
                                            <p:txEl>
                                              <p:pRg st="1" end="1"/>
                                            </p:txEl>
                                          </p:spTgt>
                                        </p:tgtEl>
                                        <p:attrNameLst>
                                          <p:attrName>style.visibility</p:attrName>
                                        </p:attrNameLst>
                                      </p:cBhvr>
                                      <p:to>
                                        <p:strVal val="hidden"/>
                                      </p:to>
                                    </p:set>
                                  </p:childTnLst>
                                </p:cTn>
                              </p:par>
                              <p:par>
                                <p:cTn id="76" presetID="10" presetClass="exit" presetSubtype="0" fill="hold" grpId="1" nodeType="withEffect">
                                  <p:stCondLst>
                                    <p:cond delay="0"/>
                                  </p:stCondLst>
                                  <p:iterate type="lt">
                                    <p:tmPct val="0"/>
                                  </p:iterate>
                                  <p:childTnLst>
                                    <p:animEffect transition="out" filter="fade">
                                      <p:cBhvr>
                                        <p:cTn id="77" dur="500"/>
                                        <p:tgtEl>
                                          <p:spTgt spid="4">
                                            <p:txEl>
                                              <p:pRg st="2" end="2"/>
                                            </p:txEl>
                                          </p:spTgt>
                                        </p:tgtEl>
                                      </p:cBhvr>
                                    </p:animEffect>
                                    <p:set>
                                      <p:cBhvr>
                                        <p:cTn id="78" dur="1" fill="hold">
                                          <p:stCondLst>
                                            <p:cond delay="499"/>
                                          </p:stCondLst>
                                        </p:cTn>
                                        <p:tgtEl>
                                          <p:spTgt spid="4">
                                            <p:txEl>
                                              <p:pRg st="2" end="2"/>
                                            </p:txEl>
                                          </p:spTgt>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500"/>
                                        <p:tgtEl>
                                          <p:spTgt spid="10"/>
                                        </p:tgtEl>
                                      </p:cBhvr>
                                    </p:animEffect>
                                  </p:childTnLst>
                                </p:cTn>
                              </p:par>
                              <p:par>
                                <p:cTn id="82" presetID="1" presetClass="mediacall" presetSubtype="0" fill="hold" nodeType="withEffect">
                                  <p:stCondLst>
                                    <p:cond delay="0"/>
                                  </p:stCondLst>
                                  <p:childTnLst>
                                    <p:cmd type="call" cmd="playFrom(0.0)">
                                      <p:cBhvr>
                                        <p:cTn id="83" dur="15061" fill="hold"/>
                                        <p:tgtEl>
                                          <p:spTgt spid="10"/>
                                        </p:tgtEl>
                                      </p:cBhvr>
                                    </p:cmd>
                                  </p:childTnLst>
                                </p:cTn>
                              </p:par>
                              <p:par>
                                <p:cTn id="84" presetID="10" presetClass="entr" presetSubtype="0" fill="hold" nodeType="withEffect">
                                  <p:stCondLst>
                                    <p:cond delay="2250"/>
                                  </p:stCondLst>
                                  <p:childTnLst>
                                    <p:set>
                                      <p:cBhvr>
                                        <p:cTn id="85" dur="1" fill="hold">
                                          <p:stCondLst>
                                            <p:cond delay="0"/>
                                          </p:stCondLst>
                                        </p:cTn>
                                        <p:tgtEl>
                                          <p:spTgt spid="11">
                                            <p:txEl>
                                              <p:pRg st="0" end="0"/>
                                            </p:txEl>
                                          </p:spTgt>
                                        </p:tgtEl>
                                        <p:attrNameLst>
                                          <p:attrName>style.visibility</p:attrName>
                                        </p:attrNameLst>
                                      </p:cBhvr>
                                      <p:to>
                                        <p:strVal val="visible"/>
                                      </p:to>
                                    </p:set>
                                    <p:animEffect transition="in" filter="fade">
                                      <p:cBhvr>
                                        <p:cTn id="86" dur="275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10"/>
                    </p:tgtEl>
                  </p:cond>
                </p:stCondLst>
                <p:endSync evt="end" delay="0">
                  <p:rtn val="all"/>
                </p:endSync>
                <p:childTnLst>
                  <p:par>
                    <p:cTn id="88" fill="hold">
                      <p:stCondLst>
                        <p:cond delay="0"/>
                      </p:stCondLst>
                      <p:childTnLst>
                        <p:par>
                          <p:cTn id="89" fill="hold">
                            <p:stCondLst>
                              <p:cond delay="0"/>
                            </p:stCondLst>
                            <p:childTnLst>
                              <p:par>
                                <p:cTn id="90" presetID="2" presetClass="mediacall" presetSubtype="0" fill="hold" nodeType="clickEffect">
                                  <p:stCondLst>
                                    <p:cond delay="0"/>
                                  </p:stCondLst>
                                  <p:childTnLst>
                                    <p:cmd type="call" cmd="togglePause">
                                      <p:cBhvr>
                                        <p:cTn id="91" dur="1" fill="hold"/>
                                        <p:tgtEl>
                                          <p:spTgt spid="10"/>
                                        </p:tgtEl>
                                      </p:cBhvr>
                                    </p:cmd>
                                  </p:childTnLst>
                                </p:cTn>
                              </p:par>
                            </p:childTnLst>
                          </p:cTn>
                        </p:par>
                      </p:childTnLst>
                    </p:cTn>
                  </p:par>
                </p:childTnLst>
              </p:cTn>
              <p:nextCondLst>
                <p:cond evt="onClick" delay="0">
                  <p:tgtEl>
                    <p:spTgt spid="10"/>
                  </p:tgtEl>
                </p:cond>
              </p:nextCondLst>
            </p:seq>
            <p:video>
              <p:cMediaNode vol="80000">
                <p:cTn id="92" fill="hold" display="0">
                  <p:stCondLst>
                    <p:cond delay="indefinite"/>
                  </p:stCondLst>
                </p:cTn>
                <p:tgtEl>
                  <p:spTgt spid="10"/>
                </p:tgtEl>
              </p:cMediaNode>
            </p:video>
          </p:childTnLst>
        </p:cTn>
      </p:par>
    </p:tnLst>
    <p:bldLst>
      <p:bldP spid="7" grpId="0" animBg="1"/>
      <p:bldP spid="8" grpId="0" animBg="1"/>
      <p:bldP spid="4" grpId="0" uiExpand="1" build="allAtOnce"/>
      <p:bldP spid="4" grpId="1" uiExpand="1" build="allAtOnce"/>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D0565E1-277A-0DCE-68EE-EB510FD2E355}"/>
              </a:ext>
            </a:extLst>
          </p:cNvPr>
          <p:cNvSpPr/>
          <p:nvPr/>
        </p:nvSpPr>
        <p:spPr bwMode="auto">
          <a:xfrm>
            <a:off x="-152400" y="-76200"/>
            <a:ext cx="12725400" cy="7315200"/>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5" name="TextBox 4">
            <a:extLst>
              <a:ext uri="{FF2B5EF4-FFF2-40B4-BE49-F238E27FC236}">
                <a16:creationId xmlns:a16="http://schemas.microsoft.com/office/drawing/2014/main" id="{D44D2FFB-7D7E-1F41-416D-8A4347DC7C64}"/>
              </a:ext>
            </a:extLst>
          </p:cNvPr>
          <p:cNvSpPr txBox="1"/>
          <p:nvPr/>
        </p:nvSpPr>
        <p:spPr>
          <a:xfrm>
            <a:off x="264380" y="223992"/>
            <a:ext cx="11461806" cy="707886"/>
          </a:xfrm>
          <a:prstGeom prst="rect">
            <a:avLst/>
          </a:prstGeom>
          <a:noFill/>
        </p:spPr>
        <p:txBody>
          <a:bodyPr wrap="square">
            <a:spAutoFit/>
          </a:bodyPr>
          <a:lstStyle/>
          <a:p>
            <a:r>
              <a:rPr lang="en-US" sz="4000" dirty="0">
                <a:effectLst>
                  <a:outerShdw blurRad="38100" dist="38100" dir="2700000" algn="tl">
                    <a:srgbClr val="000000">
                      <a:alpha val="43137"/>
                    </a:srgbClr>
                  </a:outerShdw>
                </a:effectLst>
              </a:rPr>
              <a:t>Thus, I wrote the following in my blog:</a:t>
            </a:r>
            <a:endParaRPr lang="en-US" sz="4000" dirty="0"/>
          </a:p>
        </p:txBody>
      </p:sp>
      <p:pic>
        <p:nvPicPr>
          <p:cNvPr id="7" name="Picture 6">
            <a:extLst>
              <a:ext uri="{FF2B5EF4-FFF2-40B4-BE49-F238E27FC236}">
                <a16:creationId xmlns:a16="http://schemas.microsoft.com/office/drawing/2014/main" id="{F94CEEBC-3079-7BF6-D28E-8E97053BFE8E}"/>
              </a:ext>
            </a:extLst>
          </p:cNvPr>
          <p:cNvPicPr>
            <a:picLocks noChangeAspect="1"/>
          </p:cNvPicPr>
          <p:nvPr/>
        </p:nvPicPr>
        <p:blipFill>
          <a:blip r:embed="rId3"/>
          <a:stretch>
            <a:fillRect/>
          </a:stretch>
        </p:blipFill>
        <p:spPr>
          <a:xfrm>
            <a:off x="5029200" y="8186973"/>
            <a:ext cx="11874101" cy="2971800"/>
          </a:xfrm>
          <a:prstGeom prst="rect">
            <a:avLst/>
          </a:prstGeom>
        </p:spPr>
      </p:pic>
      <p:sp>
        <p:nvSpPr>
          <p:cNvPr id="8" name="Rectangle 7">
            <a:extLst>
              <a:ext uri="{FF2B5EF4-FFF2-40B4-BE49-F238E27FC236}">
                <a16:creationId xmlns:a16="http://schemas.microsoft.com/office/drawing/2014/main" id="{E257E732-8553-505E-012E-EFB7BFA56DB5}"/>
              </a:ext>
            </a:extLst>
          </p:cNvPr>
          <p:cNvSpPr/>
          <p:nvPr/>
        </p:nvSpPr>
        <p:spPr bwMode="auto">
          <a:xfrm>
            <a:off x="7735824" y="1905000"/>
            <a:ext cx="4038600" cy="810590"/>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9" name="Rectangle 8">
            <a:extLst>
              <a:ext uri="{FF2B5EF4-FFF2-40B4-BE49-F238E27FC236}">
                <a16:creationId xmlns:a16="http://schemas.microsoft.com/office/drawing/2014/main" id="{4A3B9092-1EAC-D64C-DC5D-8E23E52F371B}"/>
              </a:ext>
            </a:extLst>
          </p:cNvPr>
          <p:cNvSpPr/>
          <p:nvPr/>
        </p:nvSpPr>
        <p:spPr bwMode="auto">
          <a:xfrm>
            <a:off x="264380" y="2590800"/>
            <a:ext cx="11753506" cy="1219200"/>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20" name="Picture 19">
            <a:extLst>
              <a:ext uri="{FF2B5EF4-FFF2-40B4-BE49-F238E27FC236}">
                <a16:creationId xmlns:a16="http://schemas.microsoft.com/office/drawing/2014/main" id="{831E7B50-8AB9-5B7A-2722-6ECD712E33D3}"/>
              </a:ext>
            </a:extLst>
          </p:cNvPr>
          <p:cNvPicPr>
            <a:picLocks noChangeAspect="1"/>
          </p:cNvPicPr>
          <p:nvPr/>
        </p:nvPicPr>
        <p:blipFill>
          <a:blip r:embed="rId4"/>
          <a:stretch>
            <a:fillRect/>
          </a:stretch>
        </p:blipFill>
        <p:spPr>
          <a:xfrm>
            <a:off x="417577" y="1145027"/>
            <a:ext cx="11356847" cy="3059877"/>
          </a:xfrm>
          <a:prstGeom prst="rect">
            <a:avLst/>
          </a:prstGeom>
          <a:solidFill>
            <a:schemeClr val="bg1"/>
          </a:solidFill>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21">
            <a:extLst>
              <a:ext uri="{FF2B5EF4-FFF2-40B4-BE49-F238E27FC236}">
                <a16:creationId xmlns:a16="http://schemas.microsoft.com/office/drawing/2014/main" id="{A565D951-A1BB-6867-E51F-AEF52317858F}"/>
              </a:ext>
            </a:extLst>
          </p:cNvPr>
          <p:cNvPicPr preferRelativeResize="0">
            <a:picLocks/>
          </p:cNvPicPr>
          <p:nvPr/>
        </p:nvPicPr>
        <p:blipFill>
          <a:blip r:embed="rId5"/>
          <a:stretch>
            <a:fillRect/>
          </a:stretch>
        </p:blipFill>
        <p:spPr>
          <a:xfrm>
            <a:off x="368865" y="1066800"/>
            <a:ext cx="11448288" cy="5638800"/>
          </a:xfrm>
          <a:prstGeom prst="rect">
            <a:avLst/>
          </a:prstGeom>
          <a:solidFill>
            <a:schemeClr val="bg1"/>
          </a:solidFill>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22">
            <a:extLst>
              <a:ext uri="{FF2B5EF4-FFF2-40B4-BE49-F238E27FC236}">
                <a16:creationId xmlns:a16="http://schemas.microsoft.com/office/drawing/2014/main" id="{298984C2-97F5-ADF3-825E-8F685B20255E}"/>
              </a:ext>
            </a:extLst>
          </p:cNvPr>
          <p:cNvPicPr>
            <a:picLocks noChangeAspect="1"/>
          </p:cNvPicPr>
          <p:nvPr/>
        </p:nvPicPr>
        <p:blipFill>
          <a:blip r:embed="rId6"/>
          <a:stretch>
            <a:fillRect/>
          </a:stretch>
        </p:blipFill>
        <p:spPr>
          <a:xfrm>
            <a:off x="3124200" y="3782037"/>
            <a:ext cx="5126356" cy="3429000"/>
          </a:xfrm>
          <a:prstGeom prst="rect">
            <a:avLst/>
          </a:prstGeom>
        </p:spPr>
      </p:pic>
      <p:sp>
        <p:nvSpPr>
          <p:cNvPr id="24" name="Rectangle 23">
            <a:extLst>
              <a:ext uri="{FF2B5EF4-FFF2-40B4-BE49-F238E27FC236}">
                <a16:creationId xmlns:a16="http://schemas.microsoft.com/office/drawing/2014/main" id="{877FCF18-1736-C1A8-1699-0C17D10D7212}"/>
              </a:ext>
            </a:extLst>
          </p:cNvPr>
          <p:cNvSpPr/>
          <p:nvPr/>
        </p:nvSpPr>
        <p:spPr>
          <a:xfrm>
            <a:off x="4353647" y="5350849"/>
            <a:ext cx="2227405" cy="707886"/>
          </a:xfrm>
          <a:prstGeom prst="rect">
            <a:avLst/>
          </a:prstGeom>
          <a:noFill/>
        </p:spPr>
        <p:txBody>
          <a:bodyPr wrap="none" lIns="91440" tIns="45720" rIns="91440" bIns="45720">
            <a:spAutoFit/>
          </a:bodyPr>
          <a:lstStyle/>
          <a:p>
            <a:pPr algn="ctr"/>
            <a:r>
              <a:rPr lang="en-US" sz="4000" i="1" dirty="0">
                <a:ln w="0"/>
                <a:solidFill>
                  <a:srgbClr val="000000"/>
                </a:solidFill>
                <a:effectLst>
                  <a:outerShdw blurRad="38100" dist="38100" dir="2700000" algn="tl">
                    <a:srgbClr val="000000">
                      <a:alpha val="43137"/>
                    </a:srgbClr>
                  </a:outerShdw>
                </a:effectLst>
              </a:rPr>
              <a:t>Religions</a:t>
            </a:r>
            <a:endParaRPr lang="en-US" sz="4000" b="0" i="1" cap="none" spc="0" dirty="0">
              <a:ln w="0"/>
              <a:solidFill>
                <a:srgbClr val="000000"/>
              </a:solidFill>
              <a:effectLst>
                <a:outerShdw blurRad="38100" dist="38100" dir="2700000" algn="tl">
                  <a:srgbClr val="000000">
                    <a:alpha val="43137"/>
                  </a:srgbClr>
                </a:outerShdw>
              </a:effectLst>
            </a:endParaRPr>
          </a:p>
        </p:txBody>
      </p:sp>
      <p:sp>
        <p:nvSpPr>
          <p:cNvPr id="25" name="&quot;Not Allowed&quot; Symbol 24">
            <a:extLst>
              <a:ext uri="{FF2B5EF4-FFF2-40B4-BE49-F238E27FC236}">
                <a16:creationId xmlns:a16="http://schemas.microsoft.com/office/drawing/2014/main" id="{88860A87-9118-6F56-9132-346868743533}"/>
              </a:ext>
            </a:extLst>
          </p:cNvPr>
          <p:cNvSpPr/>
          <p:nvPr/>
        </p:nvSpPr>
        <p:spPr bwMode="auto">
          <a:xfrm>
            <a:off x="4724400" y="4002796"/>
            <a:ext cx="1219200" cy="1194334"/>
          </a:xfrm>
          <a:prstGeom prst="noSmoking">
            <a:avLst/>
          </a:prstGeom>
          <a:solidFill>
            <a:schemeClr val="tx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26" name="Picture 25">
            <a:extLst>
              <a:ext uri="{FF2B5EF4-FFF2-40B4-BE49-F238E27FC236}">
                <a16:creationId xmlns:a16="http://schemas.microsoft.com/office/drawing/2014/main" id="{57533A30-6B87-71F4-C8A9-DAA5CE3D4117}"/>
              </a:ext>
            </a:extLst>
          </p:cNvPr>
          <p:cNvPicPr>
            <a:picLocks noChangeAspect="1"/>
          </p:cNvPicPr>
          <p:nvPr/>
        </p:nvPicPr>
        <p:blipFill>
          <a:blip r:embed="rId7">
            <a:alphaModFix amt="35000"/>
          </a:blip>
          <a:stretch>
            <a:fillRect/>
          </a:stretch>
        </p:blipFill>
        <p:spPr>
          <a:xfrm flipH="1">
            <a:off x="346493" y="249142"/>
            <a:ext cx="1883330" cy="1559582"/>
          </a:xfrm>
          <a:prstGeom prst="rect">
            <a:avLst/>
          </a:prstGeom>
        </p:spPr>
      </p:pic>
      <p:sp>
        <p:nvSpPr>
          <p:cNvPr id="27" name="TextBox 26">
            <a:extLst>
              <a:ext uri="{FF2B5EF4-FFF2-40B4-BE49-F238E27FC236}">
                <a16:creationId xmlns:a16="http://schemas.microsoft.com/office/drawing/2014/main" id="{629D3C5A-E7DD-38BE-ED7C-088BCA3E5B89}"/>
              </a:ext>
            </a:extLst>
          </p:cNvPr>
          <p:cNvSpPr txBox="1"/>
          <p:nvPr/>
        </p:nvSpPr>
        <p:spPr>
          <a:xfrm>
            <a:off x="1943100" y="262516"/>
            <a:ext cx="6781800" cy="707886"/>
          </a:xfrm>
          <a:prstGeom prst="rect">
            <a:avLst/>
          </a:prstGeom>
          <a:noFill/>
        </p:spPr>
        <p:txBody>
          <a:bodyPr wrap="square" rtlCol="0">
            <a:spAutoFit/>
          </a:bodyPr>
          <a:lstStyle/>
          <a:p>
            <a:pPr algn="ctr"/>
            <a:r>
              <a:rPr lang="en-US" sz="4000" dirty="0"/>
              <a:t>My reader, in response, said: </a:t>
            </a:r>
            <a:endParaRPr lang="en-US" dirty="0"/>
          </a:p>
        </p:txBody>
      </p:sp>
      <p:cxnSp>
        <p:nvCxnSpPr>
          <p:cNvPr id="29" name="Straight Connector 28">
            <a:extLst>
              <a:ext uri="{FF2B5EF4-FFF2-40B4-BE49-F238E27FC236}">
                <a16:creationId xmlns:a16="http://schemas.microsoft.com/office/drawing/2014/main" id="{363E895D-8C72-779A-A524-48C06190C7B5}"/>
              </a:ext>
            </a:extLst>
          </p:cNvPr>
          <p:cNvCxnSpPr/>
          <p:nvPr/>
        </p:nvCxnSpPr>
        <p:spPr>
          <a:xfrm>
            <a:off x="417577" y="1905000"/>
            <a:ext cx="10058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1350C17-2E1A-FC91-C647-474B4A220F75}"/>
              </a:ext>
            </a:extLst>
          </p:cNvPr>
          <p:cNvCxnSpPr/>
          <p:nvPr/>
        </p:nvCxnSpPr>
        <p:spPr>
          <a:xfrm>
            <a:off x="438149" y="2819400"/>
            <a:ext cx="10058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D1FEDE1-F23D-665C-454D-B562354389F0}"/>
              </a:ext>
            </a:extLst>
          </p:cNvPr>
          <p:cNvCxnSpPr>
            <a:cxnSpLocks/>
          </p:cNvCxnSpPr>
          <p:nvPr/>
        </p:nvCxnSpPr>
        <p:spPr>
          <a:xfrm>
            <a:off x="417577" y="3854741"/>
            <a:ext cx="107838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9E3B086-B4D8-D3F4-7F66-BD0CFA1D09BF}"/>
              </a:ext>
            </a:extLst>
          </p:cNvPr>
          <p:cNvCxnSpPr>
            <a:cxnSpLocks/>
          </p:cNvCxnSpPr>
          <p:nvPr/>
        </p:nvCxnSpPr>
        <p:spPr>
          <a:xfrm>
            <a:off x="438149" y="4724400"/>
            <a:ext cx="96964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864A260-3BEF-3637-DFA0-326102E933BA}"/>
              </a:ext>
            </a:extLst>
          </p:cNvPr>
          <p:cNvCxnSpPr>
            <a:cxnSpLocks/>
          </p:cNvCxnSpPr>
          <p:nvPr/>
        </p:nvCxnSpPr>
        <p:spPr>
          <a:xfrm>
            <a:off x="438149" y="5704792"/>
            <a:ext cx="112966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91D840A-5B01-DD53-7FDD-3592ED059A4D}"/>
              </a:ext>
            </a:extLst>
          </p:cNvPr>
          <p:cNvCxnSpPr>
            <a:cxnSpLocks/>
          </p:cNvCxnSpPr>
          <p:nvPr/>
        </p:nvCxnSpPr>
        <p:spPr>
          <a:xfrm>
            <a:off x="417577" y="6629400"/>
            <a:ext cx="104790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40" name="Picture 39" descr="A close-up of hands shaking&#10;&#10;AI-generated content may be incorrect.">
            <a:extLst>
              <a:ext uri="{FF2B5EF4-FFF2-40B4-BE49-F238E27FC236}">
                <a16:creationId xmlns:a16="http://schemas.microsoft.com/office/drawing/2014/main" id="{763155BF-58D3-7EB0-1289-930E86F62534}"/>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a:off x="365760" y="1596850"/>
            <a:ext cx="8016240" cy="4346751"/>
          </a:xfrm>
          <a:prstGeom prst="rect">
            <a:avLst/>
          </a:prstGeom>
        </p:spPr>
      </p:pic>
      <p:sp>
        <p:nvSpPr>
          <p:cNvPr id="44" name="Rectangle 43">
            <a:extLst>
              <a:ext uri="{FF2B5EF4-FFF2-40B4-BE49-F238E27FC236}">
                <a16:creationId xmlns:a16="http://schemas.microsoft.com/office/drawing/2014/main" id="{F7862B6A-2526-320A-3AFF-993622DF14AE}"/>
              </a:ext>
            </a:extLst>
          </p:cNvPr>
          <p:cNvSpPr/>
          <p:nvPr/>
        </p:nvSpPr>
        <p:spPr bwMode="auto">
          <a:xfrm>
            <a:off x="393192" y="1066800"/>
            <a:ext cx="11262148" cy="576023"/>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43" name="Picture 2" descr="Function Transformations | Zona Land Education">
            <a:extLst>
              <a:ext uri="{FF2B5EF4-FFF2-40B4-BE49-F238E27FC236}">
                <a16:creationId xmlns:a16="http://schemas.microsoft.com/office/drawing/2014/main" id="{7BD1C02E-9878-7747-D733-D4E17B5ACF1A}"/>
              </a:ext>
            </a:extLst>
          </p:cNvPr>
          <p:cNvPicPr preferRelativeResize="0">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65592" y="1088758"/>
            <a:ext cx="3657600" cy="48188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B13BB570-3604-7BA0-A6FD-616929BB3BFC}"/>
              </a:ext>
            </a:extLst>
          </p:cNvPr>
          <p:cNvSpPr/>
          <p:nvPr/>
        </p:nvSpPr>
        <p:spPr bwMode="auto">
          <a:xfrm>
            <a:off x="512064" y="5791200"/>
            <a:ext cx="11301771" cy="912636"/>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6" name="Rectangle 45">
            <a:extLst>
              <a:ext uri="{FF2B5EF4-FFF2-40B4-BE49-F238E27FC236}">
                <a16:creationId xmlns:a16="http://schemas.microsoft.com/office/drawing/2014/main" id="{82BA9297-D4A8-8AD3-E724-4A9D4F6E6919}"/>
              </a:ext>
            </a:extLst>
          </p:cNvPr>
          <p:cNvSpPr/>
          <p:nvPr/>
        </p:nvSpPr>
        <p:spPr>
          <a:xfrm>
            <a:off x="1040145" y="157236"/>
            <a:ext cx="9968242" cy="830997"/>
          </a:xfrm>
          <a:prstGeom prst="rect">
            <a:avLst/>
          </a:prstGeom>
          <a:noFill/>
        </p:spPr>
        <p:txBody>
          <a:bodyPr wrap="none" lIns="91440" tIns="45720" rIns="91440" bIns="45720">
            <a:spAutoFit/>
          </a:bodyPr>
          <a:lstStyle/>
          <a:p>
            <a:pPr algn="ct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I disagree &amp; agree with the reader.</a:t>
            </a:r>
          </a:p>
        </p:txBody>
      </p:sp>
      <p:sp>
        <p:nvSpPr>
          <p:cNvPr id="47" name="Rectangle 46">
            <a:extLst>
              <a:ext uri="{FF2B5EF4-FFF2-40B4-BE49-F238E27FC236}">
                <a16:creationId xmlns:a16="http://schemas.microsoft.com/office/drawing/2014/main" id="{7153E5CC-B98B-3CBD-8B74-17FE63C05FB3}"/>
              </a:ext>
            </a:extLst>
          </p:cNvPr>
          <p:cNvSpPr/>
          <p:nvPr/>
        </p:nvSpPr>
        <p:spPr bwMode="auto">
          <a:xfrm>
            <a:off x="8382000" y="1354811"/>
            <a:ext cx="3070572" cy="1519539"/>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8" name="Rectangle 47">
            <a:extLst>
              <a:ext uri="{FF2B5EF4-FFF2-40B4-BE49-F238E27FC236}">
                <a16:creationId xmlns:a16="http://schemas.microsoft.com/office/drawing/2014/main" id="{49D54469-DC5E-8A61-D67E-C1F44776412E}"/>
              </a:ext>
            </a:extLst>
          </p:cNvPr>
          <p:cNvSpPr/>
          <p:nvPr/>
        </p:nvSpPr>
        <p:spPr bwMode="auto">
          <a:xfrm>
            <a:off x="8217457" y="3102458"/>
            <a:ext cx="3070572" cy="2762206"/>
          </a:xfrm>
          <a:prstGeom prst="rect">
            <a:avLst/>
          </a:prstGeom>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9" name="Rectangle 48">
            <a:extLst>
              <a:ext uri="{FF2B5EF4-FFF2-40B4-BE49-F238E27FC236}">
                <a16:creationId xmlns:a16="http://schemas.microsoft.com/office/drawing/2014/main" id="{578496A4-59FF-BCC9-8430-4E8BDFF9F13E}"/>
              </a:ext>
            </a:extLst>
          </p:cNvPr>
          <p:cNvSpPr/>
          <p:nvPr/>
        </p:nvSpPr>
        <p:spPr>
          <a:xfrm>
            <a:off x="1042416" y="155448"/>
            <a:ext cx="9968242" cy="830997"/>
          </a:xfrm>
          <a:prstGeom prst="rect">
            <a:avLst/>
          </a:prstGeom>
          <a:noFill/>
        </p:spPr>
        <p:txBody>
          <a:bodyPr wrap="none" lIns="91440" tIns="45720" rIns="91440" bIns="45720">
            <a:spAutoFit/>
          </a:bodyPr>
          <a:lstStyle/>
          <a:p>
            <a:pPr algn="ct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I</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strike="sngStrike" cap="none" spc="0" dirty="0">
                <a:ln w="9525">
                  <a:solidFill>
                    <a:schemeClr val="bg1"/>
                  </a:solidFill>
                  <a:prstDash val="solid"/>
                </a:ln>
                <a:solidFill>
                  <a:schemeClr val="bg1">
                    <a:lumMod val="85000"/>
                  </a:schemeClr>
                </a:solidFill>
                <a:effectLst>
                  <a:outerShdw blurRad="12700" dist="38100" dir="2700000" algn="tl" rotWithShape="0">
                    <a:schemeClr val="bg1">
                      <a:lumMod val="50000"/>
                    </a:schemeClr>
                  </a:outerShdw>
                </a:effectLst>
              </a:rPr>
              <a:t>disagree &amp;</a:t>
            </a:r>
            <a:r>
              <a:rPr lang="en-US" sz="4800" cap="none" spc="0" dirty="0">
                <a:ln w="9525">
                  <a:solidFill>
                    <a:schemeClr val="bg1"/>
                  </a:solidFill>
                  <a:prstDash val="solid"/>
                </a:ln>
                <a:solidFill>
                  <a:schemeClr val="bg1">
                    <a:lumMod val="85000"/>
                  </a:schemeClr>
                </a:solidFill>
                <a:effectLst>
                  <a:outerShdw blurRad="12700" dist="38100" dir="2700000" algn="tl" rotWithShape="0">
                    <a:schemeClr val="bg1">
                      <a:lumMod val="50000"/>
                    </a:schemeClr>
                  </a:outerShdw>
                </a:effectLst>
              </a:rPr>
              <a:t> </a:t>
            </a: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agree</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with the reader.</a:t>
            </a:r>
          </a:p>
        </p:txBody>
      </p:sp>
      <p:sp>
        <p:nvSpPr>
          <p:cNvPr id="51" name="Rectangle 50">
            <a:extLst>
              <a:ext uri="{FF2B5EF4-FFF2-40B4-BE49-F238E27FC236}">
                <a16:creationId xmlns:a16="http://schemas.microsoft.com/office/drawing/2014/main" id="{8258CA57-491C-2984-13AE-2BAC33ABE0C6}"/>
              </a:ext>
            </a:extLst>
          </p:cNvPr>
          <p:cNvSpPr/>
          <p:nvPr/>
        </p:nvSpPr>
        <p:spPr>
          <a:xfrm>
            <a:off x="1042416" y="155448"/>
            <a:ext cx="9968242" cy="830997"/>
          </a:xfrm>
          <a:prstGeom prst="rect">
            <a:avLst/>
          </a:prstGeom>
          <a:noFill/>
        </p:spPr>
        <p:txBody>
          <a:bodyPr wrap="none" lIns="91440" tIns="45720" rIns="91440" bIns="45720">
            <a:spAutoFit/>
          </a:bodyPr>
          <a:lstStyle/>
          <a:p>
            <a:pPr algn="ctr"/>
            <a:r>
              <a:rPr lang="en-US" sz="48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I</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disagree</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strike="sngStrike" cap="none" spc="0" dirty="0">
                <a:ln w="9525">
                  <a:solidFill>
                    <a:schemeClr val="bg1"/>
                  </a:solidFill>
                  <a:prstDash val="solid"/>
                </a:ln>
                <a:solidFill>
                  <a:schemeClr val="bg1">
                    <a:lumMod val="85000"/>
                  </a:schemeClr>
                </a:solidFill>
                <a:effectLst>
                  <a:outerShdw blurRad="12700" dist="38100" dir="2700000" algn="tl" rotWithShape="0">
                    <a:schemeClr val="bg1">
                      <a:lumMod val="50000"/>
                    </a:schemeClr>
                  </a:outerShdw>
                </a:effectLst>
              </a:rPr>
              <a:t>&amp;</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strike="sngStrike" cap="none" spc="0" dirty="0">
                <a:ln w="9525">
                  <a:solidFill>
                    <a:schemeClr val="bg1"/>
                  </a:solidFill>
                  <a:prstDash val="solid"/>
                </a:ln>
                <a:solidFill>
                  <a:schemeClr val="bg1">
                    <a:lumMod val="85000"/>
                  </a:schemeClr>
                </a:solidFill>
                <a:effectLst>
                  <a:outerShdw blurRad="12700" dist="38100" dir="2700000" algn="tl" rotWithShape="0">
                    <a:schemeClr val="bg1">
                      <a:lumMod val="50000"/>
                    </a:schemeClr>
                  </a:outerShdw>
                </a:effectLst>
              </a:rPr>
              <a:t>agree</a:t>
            </a:r>
            <a:r>
              <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48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rPr>
              <a:t>with the reader.</a:t>
            </a:r>
          </a:p>
        </p:txBody>
      </p:sp>
      <p:sp>
        <p:nvSpPr>
          <p:cNvPr id="52" name="TextBox 51">
            <a:extLst>
              <a:ext uri="{FF2B5EF4-FFF2-40B4-BE49-F238E27FC236}">
                <a16:creationId xmlns:a16="http://schemas.microsoft.com/office/drawing/2014/main" id="{7FD98D91-1F5D-3259-A0B0-1B76EABE31CF}"/>
              </a:ext>
            </a:extLst>
          </p:cNvPr>
          <p:cNvSpPr txBox="1"/>
          <p:nvPr/>
        </p:nvSpPr>
        <p:spPr>
          <a:xfrm>
            <a:off x="8284003" y="2830879"/>
            <a:ext cx="3588418" cy="3785652"/>
          </a:xfrm>
          <a:prstGeom prst="rect">
            <a:avLst/>
          </a:prstGeom>
          <a:noFill/>
        </p:spPr>
        <p:txBody>
          <a:bodyPr wrap="square" rtlCol="0">
            <a:spAutoFit/>
          </a:bodyPr>
          <a:lstStyle/>
          <a:p>
            <a:pPr fontAlgn="t">
              <a:spcBef>
                <a:spcPts val="600"/>
              </a:spcBef>
              <a:spcAft>
                <a:spcPts val="600"/>
              </a:spcAft>
              <a:tabLst>
                <a:tab pos="571500" algn="l"/>
              </a:tabLst>
            </a:pPr>
            <a:r>
              <a:rPr lang="en-US" sz="4000" dirty="0">
                <a:solidFill>
                  <a:srgbClr val="FF0000"/>
                </a:solidFill>
                <a:effectLst>
                  <a:outerShdw blurRad="38100" dist="38100" dir="2700000" algn="tl">
                    <a:srgbClr val="000000">
                      <a:alpha val="43137"/>
                    </a:srgbClr>
                  </a:outerShdw>
                </a:effectLst>
              </a:rPr>
              <a:t>The God of the Bible is above religions; He works through them for our earthly good. </a:t>
            </a:r>
          </a:p>
        </p:txBody>
      </p:sp>
      <p:sp>
        <p:nvSpPr>
          <p:cNvPr id="60" name="TextBox 59">
            <a:extLst>
              <a:ext uri="{FF2B5EF4-FFF2-40B4-BE49-F238E27FC236}">
                <a16:creationId xmlns:a16="http://schemas.microsoft.com/office/drawing/2014/main" id="{9DE829EE-AC7C-6732-5E82-0E5DA827015F}"/>
              </a:ext>
            </a:extLst>
          </p:cNvPr>
          <p:cNvSpPr txBox="1"/>
          <p:nvPr/>
        </p:nvSpPr>
        <p:spPr>
          <a:xfrm>
            <a:off x="8242045" y="1005840"/>
            <a:ext cx="4036144" cy="5001369"/>
          </a:xfrm>
          <a:prstGeom prst="rect">
            <a:avLst/>
          </a:prstGeom>
          <a:noFill/>
        </p:spPr>
        <p:txBody>
          <a:bodyPr wrap="square" rtlCol="0">
            <a:spAutoFit/>
          </a:bodyPr>
          <a:lstStyle/>
          <a:p>
            <a:pPr fontAlgn="t">
              <a:lnSpc>
                <a:spcPct val="90000"/>
              </a:lnSpc>
              <a:spcBef>
                <a:spcPts val="600"/>
              </a:spcBef>
              <a:spcAft>
                <a:spcPts val="600"/>
              </a:spcAft>
              <a:tabLst>
                <a:tab pos="571500" algn="l"/>
              </a:tabLst>
            </a:pPr>
            <a:r>
              <a:rPr lang="en-US" sz="4000" dirty="0">
                <a:solidFill>
                  <a:srgbClr val="00B050"/>
                </a:solidFill>
                <a:effectLst>
                  <a:outerShdw blurRad="38100" dist="38100" dir="2700000" algn="tl">
                    <a:srgbClr val="000000">
                      <a:alpha val="43137"/>
                    </a:srgbClr>
                  </a:outerShdw>
                </a:effectLst>
              </a:rPr>
              <a:t>We part ways with world religions on “afterlife </a:t>
            </a:r>
          </a:p>
          <a:p>
            <a:pPr fontAlgn="t">
              <a:lnSpc>
                <a:spcPct val="90000"/>
              </a:lnSpc>
              <a:spcBef>
                <a:spcPts val="600"/>
              </a:spcBef>
              <a:spcAft>
                <a:spcPts val="600"/>
              </a:spcAft>
              <a:tabLst>
                <a:tab pos="571500" algn="l"/>
              </a:tabLst>
            </a:pPr>
            <a:endParaRPr lang="en-US" sz="4000" dirty="0">
              <a:solidFill>
                <a:srgbClr val="00B050"/>
              </a:solidFill>
              <a:effectLst>
                <a:outerShdw blurRad="38100" dist="38100" dir="2700000" algn="tl">
                  <a:srgbClr val="000000">
                    <a:alpha val="43137"/>
                  </a:srgbClr>
                </a:outerShdw>
              </a:effectLst>
            </a:endParaRPr>
          </a:p>
          <a:p>
            <a:pPr fontAlgn="t">
              <a:lnSpc>
                <a:spcPct val="90000"/>
              </a:lnSpc>
              <a:spcBef>
                <a:spcPts val="600"/>
              </a:spcBef>
              <a:spcAft>
                <a:spcPts val="600"/>
              </a:spcAft>
              <a:tabLst>
                <a:tab pos="571500" algn="l"/>
              </a:tabLst>
            </a:pPr>
            <a:endParaRPr lang="en-US" sz="7800" dirty="0">
              <a:solidFill>
                <a:srgbClr val="00B050"/>
              </a:solidFill>
              <a:effectLst>
                <a:outerShdw blurRad="38100" dist="38100" dir="2700000" algn="tl">
                  <a:srgbClr val="000000">
                    <a:alpha val="43137"/>
                  </a:srgbClr>
                </a:outerShdw>
              </a:effectLst>
            </a:endParaRPr>
          </a:p>
          <a:p>
            <a:pPr fontAlgn="t">
              <a:lnSpc>
                <a:spcPct val="90000"/>
              </a:lnSpc>
              <a:spcBef>
                <a:spcPts val="600"/>
              </a:spcBef>
              <a:spcAft>
                <a:spcPts val="600"/>
              </a:spcAft>
              <a:tabLst>
                <a:tab pos="571500" algn="l"/>
              </a:tabLst>
            </a:pPr>
            <a:r>
              <a:rPr lang="en-US" sz="4000" dirty="0">
                <a:solidFill>
                  <a:srgbClr val="00B050"/>
                </a:solidFill>
                <a:effectLst>
                  <a:outerShdw blurRad="38100" dist="38100" dir="2700000" algn="tl">
                    <a:srgbClr val="000000">
                      <a:alpha val="43137"/>
                    </a:srgbClr>
                  </a:outerShdw>
                </a:effectLst>
              </a:rPr>
              <a:t>strategies.”</a:t>
            </a:r>
          </a:p>
        </p:txBody>
      </p:sp>
      <p:pic>
        <p:nvPicPr>
          <p:cNvPr id="64" name="Picture 63" descr="A close-up of a handshake&#10;&#10;AI-generated content may be incorrect.">
            <a:extLst>
              <a:ext uri="{FF2B5EF4-FFF2-40B4-BE49-F238E27FC236}">
                <a16:creationId xmlns:a16="http://schemas.microsoft.com/office/drawing/2014/main" id="{C77BFD45-A4D5-22FA-A0B1-A600C2482CAD}"/>
              </a:ext>
            </a:extLst>
          </p:cNvPr>
          <p:cNvPicPr preferRelativeResize="0">
            <a:picLocks/>
          </p:cNvPicPr>
          <p:nvPr/>
        </p:nvPicPr>
        <p:blipFill>
          <a:blip r:embed="rId10">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a:xfrm>
            <a:off x="367161" y="1062194"/>
            <a:ext cx="7872896" cy="4855464"/>
          </a:xfrm>
          <a:prstGeom prst="rect">
            <a:avLst/>
          </a:prstGeom>
        </p:spPr>
      </p:pic>
      <p:pic>
        <p:nvPicPr>
          <p:cNvPr id="42" name="Picture 41">
            <a:extLst>
              <a:ext uri="{FF2B5EF4-FFF2-40B4-BE49-F238E27FC236}">
                <a16:creationId xmlns:a16="http://schemas.microsoft.com/office/drawing/2014/main" id="{388161BC-44FD-3FBA-4A16-A9F00FEB7B0D}"/>
              </a:ext>
            </a:extLst>
          </p:cNvPr>
          <p:cNvPicPr>
            <a:picLocks noChangeAspect="1"/>
          </p:cNvPicPr>
          <p:nvPr/>
        </p:nvPicPr>
        <p:blipFill>
          <a:blip r:embed="rId7"/>
          <a:stretch>
            <a:fillRect/>
          </a:stretch>
        </p:blipFill>
        <p:spPr>
          <a:xfrm flipH="1">
            <a:off x="536659" y="1126280"/>
            <a:ext cx="1520740" cy="1178107"/>
          </a:xfrm>
          <a:prstGeom prst="rect">
            <a:avLst/>
          </a:prstGeom>
        </p:spPr>
      </p:pic>
      <p:sp>
        <p:nvSpPr>
          <p:cNvPr id="65" name="Rectangle 64">
            <a:extLst>
              <a:ext uri="{FF2B5EF4-FFF2-40B4-BE49-F238E27FC236}">
                <a16:creationId xmlns:a16="http://schemas.microsoft.com/office/drawing/2014/main" id="{1F0FDC1B-44DB-3972-C6C0-83CCF1E8CD55}"/>
              </a:ext>
            </a:extLst>
          </p:cNvPr>
          <p:cNvSpPr/>
          <p:nvPr/>
        </p:nvSpPr>
        <p:spPr>
          <a:xfrm>
            <a:off x="3361699" y="1582530"/>
            <a:ext cx="2279790" cy="2585323"/>
          </a:xfrm>
          <a:prstGeom prst="rect">
            <a:avLst/>
          </a:prstGeom>
          <a:noFill/>
        </p:spPr>
        <p:txBody>
          <a:bodyPr wrap="none" lIns="91440" tIns="45720" rIns="91440" bIns="45720">
            <a:spAutoFit/>
          </a:bodyPr>
          <a:lstStyle/>
          <a:p>
            <a:pPr algn="ctr"/>
            <a:r>
              <a:rPr lang="en-US" sz="5400" b="1" cap="none" spc="0" dirty="0">
                <a:ln w="9525">
                  <a:solidFill>
                    <a:schemeClr val="tx1"/>
                  </a:solidFill>
                  <a:prstDash val="solid"/>
                </a:ln>
                <a:solidFill>
                  <a:schemeClr val="accent5"/>
                </a:solidFill>
                <a:effectLst>
                  <a:outerShdw blurRad="12700" dist="38100" dir="2700000" algn="tl" rotWithShape="0">
                    <a:schemeClr val="accent5">
                      <a:lumMod val="60000"/>
                      <a:lumOff val="40000"/>
                    </a:schemeClr>
                  </a:outerShdw>
                </a:effectLst>
              </a:rPr>
              <a:t>ONLY </a:t>
            </a:r>
          </a:p>
          <a:p>
            <a:pPr algn="ctr"/>
            <a:r>
              <a:rPr lang="en-US" sz="5400" b="1" cap="none" spc="0" dirty="0">
                <a:ln w="9525">
                  <a:solidFill>
                    <a:schemeClr val="tx1"/>
                  </a:solidFill>
                  <a:prstDash val="solid"/>
                </a:ln>
                <a:solidFill>
                  <a:schemeClr val="accent5"/>
                </a:solidFill>
                <a:effectLst>
                  <a:outerShdw blurRad="12700" dist="38100" dir="2700000" algn="tl" rotWithShape="0">
                    <a:schemeClr val="accent5">
                      <a:lumMod val="60000"/>
                      <a:lumOff val="40000"/>
                    </a:schemeClr>
                  </a:outerShdw>
                </a:effectLst>
              </a:rPr>
              <a:t>JESUS </a:t>
            </a:r>
          </a:p>
          <a:p>
            <a:pPr algn="ctr"/>
            <a:r>
              <a:rPr lang="en-US" sz="5400" b="1" cap="none" spc="0" dirty="0">
                <a:ln w="9525">
                  <a:solidFill>
                    <a:schemeClr val="tx1"/>
                  </a:solidFill>
                  <a:prstDash val="solid"/>
                </a:ln>
                <a:solidFill>
                  <a:schemeClr val="accent5"/>
                </a:solidFill>
                <a:effectLst>
                  <a:outerShdw blurRad="12700" dist="38100" dir="2700000" algn="tl" rotWithShape="0">
                    <a:schemeClr val="accent5">
                      <a:lumMod val="60000"/>
                      <a:lumOff val="40000"/>
                    </a:schemeClr>
                  </a:outerShdw>
                </a:effectLst>
              </a:rPr>
              <a:t>SAVES</a:t>
            </a:r>
          </a:p>
        </p:txBody>
      </p:sp>
    </p:spTree>
    <p:extLst>
      <p:ext uri="{BB962C8B-B14F-4D97-AF65-F5344CB8AC3E}">
        <p14:creationId xmlns:p14="http://schemas.microsoft.com/office/powerpoint/2010/main" val="1147789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1" fill="hold"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2750"/>
                                        <p:tgtEl>
                                          <p:spTgt spid="20"/>
                                        </p:tgtEl>
                                      </p:cBhvr>
                                    </p:animEffect>
                                  </p:childTnLst>
                                </p:cTn>
                              </p:par>
                              <p:par>
                                <p:cTn id="11" presetID="9" presetClass="entr" presetSubtype="0" fill="hold" nodeType="withEffect">
                                  <p:stCondLst>
                                    <p:cond delay="350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225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14" presetID="16" presetClass="entr" presetSubtype="21" fill="hold" grpId="0" nodeType="withEffect">
                                  <p:stCondLst>
                                    <p:cond delay="375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10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par>
                                <p:cTn id="17" presetID="16" presetClass="entr" presetSubtype="21" fill="hold" grpId="0" nodeType="withEffect">
                                  <p:stCondLst>
                                    <p:cond delay="575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10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000"/>
                                        <p:tgtEl>
                                          <p:spTgt spid="26"/>
                                        </p:tgtEl>
                                      </p:cBhvr>
                                    </p:animEffect>
                                  </p:childTnLst>
                                </p:cTn>
                              </p:par>
                              <p:par>
                                <p:cTn id="25" presetID="10" presetClass="exit" presetSubtype="0" fill="hold" grpId="1" nodeType="withEffect">
                                  <p:stCondLst>
                                    <p:cond delay="0"/>
                                  </p:stCondLst>
                                  <p:iterate type="lt">
                                    <p:tmPct val="0"/>
                                  </p:iterate>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ntr" presetSubtype="0" fill="hold" grpId="0" nodeType="withEffect">
                                  <p:stCondLst>
                                    <p:cond delay="25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26" presetClass="emph" presetSubtype="0" repeatCount="indefinite" fill="hold" grpId="2" nodeType="withEffect">
                                  <p:stCondLst>
                                    <p:cond delay="500"/>
                                  </p:stCondLst>
                                  <p:childTnLst>
                                    <p:animEffect transition="out" filter="fade">
                                      <p:cBhvr>
                                        <p:cTn id="32" dur="2000" tmFilter="0, 0; .2, .5; .8, .5; 1, 0"/>
                                        <p:tgtEl>
                                          <p:spTgt spid="27"/>
                                        </p:tgtEl>
                                      </p:cBhvr>
                                    </p:animEffect>
                                    <p:animScale>
                                      <p:cBhvr>
                                        <p:cTn id="33" dur="1000" autoRev="1" fill="hold"/>
                                        <p:tgtEl>
                                          <p:spTgt spid="27"/>
                                        </p:tgtEl>
                                      </p:cBhvr>
                                      <p:by x="105000" y="105000"/>
                                    </p:animScale>
                                  </p:childTnLst>
                                </p:cTn>
                              </p:par>
                              <p:par>
                                <p:cTn id="34" presetID="2" presetClass="entr" presetSubtype="8" fill="hold" nodeType="withEffect">
                                  <p:stCondLst>
                                    <p:cond delay="10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250" fill="hold"/>
                                        <p:tgtEl>
                                          <p:spTgt spid="22"/>
                                        </p:tgtEl>
                                        <p:attrNameLst>
                                          <p:attrName>ppt_x</p:attrName>
                                        </p:attrNameLst>
                                      </p:cBhvr>
                                      <p:tavLst>
                                        <p:tav tm="0">
                                          <p:val>
                                            <p:strVal val="0-#ppt_w/2"/>
                                          </p:val>
                                        </p:tav>
                                        <p:tav tm="100000">
                                          <p:val>
                                            <p:strVal val="#ppt_x"/>
                                          </p:val>
                                        </p:tav>
                                      </p:tavLst>
                                    </p:anim>
                                    <p:anim calcmode="lin" valueType="num">
                                      <p:cBhvr additive="base">
                                        <p:cTn id="37" dur="1250" fill="hold"/>
                                        <p:tgtEl>
                                          <p:spTgt spid="22"/>
                                        </p:tgtEl>
                                        <p:attrNameLst>
                                          <p:attrName>ppt_y</p:attrName>
                                        </p:attrNameLst>
                                      </p:cBhvr>
                                      <p:tavLst>
                                        <p:tav tm="0">
                                          <p:val>
                                            <p:strVal val="#ppt_y"/>
                                          </p:val>
                                        </p:tav>
                                        <p:tav tm="100000">
                                          <p:val>
                                            <p:strVal val="#ppt_y"/>
                                          </p:val>
                                        </p:tav>
                                      </p:tavLst>
                                    </p:anim>
                                  </p:childTnLst>
                                </p:cTn>
                              </p:par>
                              <p:par>
                                <p:cTn id="38" presetID="2" presetClass="exit" presetSubtype="2" fill="hold" nodeType="withEffect">
                                  <p:stCondLst>
                                    <p:cond delay="1250"/>
                                  </p:stCondLst>
                                  <p:childTnLst>
                                    <p:anim calcmode="lin" valueType="num">
                                      <p:cBhvr additive="base">
                                        <p:cTn id="39" dur="1250"/>
                                        <p:tgtEl>
                                          <p:spTgt spid="20"/>
                                        </p:tgtEl>
                                        <p:attrNameLst>
                                          <p:attrName>ppt_x</p:attrName>
                                        </p:attrNameLst>
                                      </p:cBhvr>
                                      <p:tavLst>
                                        <p:tav tm="0">
                                          <p:val>
                                            <p:strVal val="ppt_x"/>
                                          </p:val>
                                        </p:tav>
                                        <p:tav tm="100000">
                                          <p:val>
                                            <p:strVal val="1+ppt_w/2"/>
                                          </p:val>
                                        </p:tav>
                                      </p:tavLst>
                                    </p:anim>
                                    <p:anim calcmode="lin" valueType="num">
                                      <p:cBhvr additive="base">
                                        <p:cTn id="40" dur="1250"/>
                                        <p:tgtEl>
                                          <p:spTgt spid="20"/>
                                        </p:tgtEl>
                                        <p:attrNameLst>
                                          <p:attrName>ppt_y</p:attrName>
                                        </p:attrNameLst>
                                      </p:cBhvr>
                                      <p:tavLst>
                                        <p:tav tm="0">
                                          <p:val>
                                            <p:strVal val="ppt_y"/>
                                          </p:val>
                                        </p:tav>
                                        <p:tav tm="100000">
                                          <p:val>
                                            <p:strVal val="ppt_y"/>
                                          </p:val>
                                        </p:tav>
                                      </p:tavLst>
                                    </p:anim>
                                    <p:set>
                                      <p:cBhvr>
                                        <p:cTn id="41" dur="1" fill="hold">
                                          <p:stCondLst>
                                            <p:cond delay="1249"/>
                                          </p:stCondLst>
                                        </p:cTn>
                                        <p:tgtEl>
                                          <p:spTgt spid="2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0-#ppt_w/2"/>
                                          </p:val>
                                        </p:tav>
                                        <p:tav tm="100000">
                                          <p:val>
                                            <p:strVal val="#ppt_x"/>
                                          </p:val>
                                        </p:tav>
                                      </p:tavLst>
                                    </p:anim>
                                    <p:anim calcmode="lin" valueType="num">
                                      <p:cBhvr additive="base">
                                        <p:cTn id="53" dur="500" fill="hold"/>
                                        <p:tgtEl>
                                          <p:spTgt spid="3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0-#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0-#ppt_w/2"/>
                                          </p:val>
                                        </p:tav>
                                        <p:tav tm="100000">
                                          <p:val>
                                            <p:strVal val="#ppt_x"/>
                                          </p:val>
                                        </p:tav>
                                      </p:tavLst>
                                    </p:anim>
                                    <p:anim calcmode="lin" valueType="num">
                                      <p:cBhvr additive="base">
                                        <p:cTn id="65" dur="500" fill="hold"/>
                                        <p:tgtEl>
                                          <p:spTgt spid="3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2" presetClass="entr" presetSubtype="8" fill="hold" nodeType="click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0-#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2" presetClass="entr" presetSubtype="8" fill="hold" nodeType="click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27"/>
                                        </p:tgtEl>
                                      </p:cBhvr>
                                    </p:animEffect>
                                    <p:set>
                                      <p:cBhvr>
                                        <p:cTn id="82" dur="1" fill="hold">
                                          <p:stCondLst>
                                            <p:cond delay="499"/>
                                          </p:stCondLst>
                                        </p:cTn>
                                        <p:tgtEl>
                                          <p:spTgt spid="27"/>
                                        </p:tgtEl>
                                        <p:attrNameLst>
                                          <p:attrName>style.visibility</p:attrName>
                                        </p:attrNameLst>
                                      </p:cBhvr>
                                      <p:to>
                                        <p:strVal val="hidden"/>
                                      </p:to>
                                    </p:set>
                                  </p:childTnLst>
                                </p:cTn>
                              </p:par>
                              <p:par>
                                <p:cTn id="83" presetID="16" presetClass="entr" presetSubtype="21"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barn(inVertical)">
                                      <p:cBhvr>
                                        <p:cTn id="85" dur="500"/>
                                        <p:tgtEl>
                                          <p:spTgt spid="4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fade">
                                      <p:cBhvr>
                                        <p:cTn id="91" dur="500"/>
                                        <p:tgtEl>
                                          <p:spTgt spid="4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fade">
                                      <p:cBhvr>
                                        <p:cTn id="94" dur="500"/>
                                        <p:tgtEl>
                                          <p:spTgt spid="47"/>
                                        </p:tgtEl>
                                      </p:cBhvr>
                                    </p:animEffect>
                                  </p:childTnLst>
                                </p:cTn>
                              </p:par>
                              <p:par>
                                <p:cTn id="95" presetID="10" presetClass="entr" presetSubtype="0" fill="hold"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6" presetClass="entr" presetSubtype="21" fill="hold" nodeType="with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barn(inVertical)">
                                      <p:cBhvr>
                                        <p:cTn id="103" dur="500"/>
                                        <p:tgtEl>
                                          <p:spTgt spid="40"/>
                                        </p:tgtEl>
                                      </p:cBhvr>
                                    </p:animEffect>
                                  </p:childTnLst>
                                </p:cTn>
                              </p:par>
                              <p:par>
                                <p:cTn id="104" presetID="10" presetClass="exit" presetSubtype="0" fill="hold" nodeType="withEffect">
                                  <p:stCondLst>
                                    <p:cond delay="0"/>
                                  </p:stCondLst>
                                  <p:childTnLst>
                                    <p:animEffect transition="out" filter="fade">
                                      <p:cBhvr>
                                        <p:cTn id="105" dur="500"/>
                                        <p:tgtEl>
                                          <p:spTgt spid="26"/>
                                        </p:tgtEl>
                                      </p:cBhvr>
                                    </p:animEffect>
                                    <p:set>
                                      <p:cBhvr>
                                        <p:cTn id="106" dur="1" fill="hold">
                                          <p:stCondLst>
                                            <p:cond delay="499"/>
                                          </p:stCondLst>
                                        </p:cTn>
                                        <p:tgtEl>
                                          <p:spTgt spid="26"/>
                                        </p:tgtEl>
                                        <p:attrNameLst>
                                          <p:attrName>style.visibility</p:attrName>
                                        </p:attrNameLst>
                                      </p:cBhvr>
                                      <p:to>
                                        <p:strVal val="hidden"/>
                                      </p:to>
                                    </p:set>
                                  </p:childTnLst>
                                </p:cTn>
                              </p:par>
                              <p:par>
                                <p:cTn id="107" presetID="16" presetClass="entr" presetSubtype="21" fill="hold"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barn(inVertical)">
                                      <p:cBhvr>
                                        <p:cTn id="109" dur="500"/>
                                        <p:tgtEl>
                                          <p:spTgt spid="42"/>
                                        </p:tgtEl>
                                      </p:cBhvr>
                                    </p:animEffect>
                                  </p:childTnLst>
                                </p:cTn>
                              </p:par>
                              <p:par>
                                <p:cTn id="110" presetID="26" presetClass="emph" presetSubtype="0" repeatCount="indefinite" fill="hold" nodeType="withEffect">
                                  <p:stCondLst>
                                    <p:cond delay="1500"/>
                                  </p:stCondLst>
                                  <p:childTnLst>
                                    <p:animEffect transition="out" filter="fade">
                                      <p:cBhvr>
                                        <p:cTn id="111" dur="1500" tmFilter="0, 0; .2, .5; .8, .5; 1, 0"/>
                                        <p:tgtEl>
                                          <p:spTgt spid="42"/>
                                        </p:tgtEl>
                                      </p:cBhvr>
                                    </p:animEffect>
                                    <p:animScale>
                                      <p:cBhvr>
                                        <p:cTn id="112" dur="750" autoRev="1" fill="hold"/>
                                        <p:tgtEl>
                                          <p:spTgt spid="42"/>
                                        </p:tgtEl>
                                      </p:cBhvr>
                                      <p:by x="105000" y="105000"/>
                                    </p:animScale>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barn(inVertical)">
                                      <p:cBhvr>
                                        <p:cTn id="117" dur="500"/>
                                        <p:tgtEl>
                                          <p:spTgt spid="51"/>
                                        </p:tgtEl>
                                      </p:cBhvr>
                                    </p:animEffect>
                                  </p:childTnLst>
                                </p:cTn>
                              </p:par>
                              <p:par>
                                <p:cTn id="118" presetID="31" presetClass="exit" presetSubtype="0" fill="hold" grpId="2" nodeType="withEffect">
                                  <p:stCondLst>
                                    <p:cond delay="500"/>
                                  </p:stCondLst>
                                  <p:childTnLst>
                                    <p:anim calcmode="lin" valueType="num">
                                      <p:cBhvr>
                                        <p:cTn id="119" dur="1000"/>
                                        <p:tgtEl>
                                          <p:spTgt spid="47"/>
                                        </p:tgtEl>
                                        <p:attrNameLst>
                                          <p:attrName>ppt_w</p:attrName>
                                        </p:attrNameLst>
                                      </p:cBhvr>
                                      <p:tavLst>
                                        <p:tav tm="0">
                                          <p:val>
                                            <p:strVal val="ppt_w"/>
                                          </p:val>
                                        </p:tav>
                                        <p:tav tm="100000">
                                          <p:val>
                                            <p:fltVal val="0"/>
                                          </p:val>
                                        </p:tav>
                                      </p:tavLst>
                                    </p:anim>
                                    <p:anim calcmode="lin" valueType="num">
                                      <p:cBhvr>
                                        <p:cTn id="120" dur="1000"/>
                                        <p:tgtEl>
                                          <p:spTgt spid="47"/>
                                        </p:tgtEl>
                                        <p:attrNameLst>
                                          <p:attrName>ppt_h</p:attrName>
                                        </p:attrNameLst>
                                      </p:cBhvr>
                                      <p:tavLst>
                                        <p:tav tm="0">
                                          <p:val>
                                            <p:strVal val="ppt_h"/>
                                          </p:val>
                                        </p:tav>
                                        <p:tav tm="100000">
                                          <p:val>
                                            <p:fltVal val="0"/>
                                          </p:val>
                                        </p:tav>
                                      </p:tavLst>
                                    </p:anim>
                                    <p:anim calcmode="lin" valueType="num">
                                      <p:cBhvr>
                                        <p:cTn id="121" dur="1000"/>
                                        <p:tgtEl>
                                          <p:spTgt spid="47"/>
                                        </p:tgtEl>
                                        <p:attrNameLst>
                                          <p:attrName>style.rotation</p:attrName>
                                        </p:attrNameLst>
                                      </p:cBhvr>
                                      <p:tavLst>
                                        <p:tav tm="0">
                                          <p:val>
                                            <p:fltVal val="0"/>
                                          </p:val>
                                        </p:tav>
                                        <p:tav tm="100000">
                                          <p:val>
                                            <p:fltVal val="90"/>
                                          </p:val>
                                        </p:tav>
                                      </p:tavLst>
                                    </p:anim>
                                    <p:animEffect transition="out" filter="fade">
                                      <p:cBhvr>
                                        <p:cTn id="122" dur="1000"/>
                                        <p:tgtEl>
                                          <p:spTgt spid="47"/>
                                        </p:tgtEl>
                                      </p:cBhvr>
                                    </p:animEffect>
                                    <p:set>
                                      <p:cBhvr>
                                        <p:cTn id="123" dur="1" fill="hold">
                                          <p:stCondLst>
                                            <p:cond delay="999"/>
                                          </p:stCondLst>
                                        </p:cTn>
                                        <p:tgtEl>
                                          <p:spTgt spid="47"/>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46"/>
                                        </p:tgtEl>
                                      </p:cBhvr>
                                    </p:animEffect>
                                    <p:set>
                                      <p:cBhvr>
                                        <p:cTn id="126" dur="1" fill="hold">
                                          <p:stCondLst>
                                            <p:cond delay="499"/>
                                          </p:stCondLst>
                                        </p:cTn>
                                        <p:tgtEl>
                                          <p:spTgt spid="46"/>
                                        </p:tgtEl>
                                        <p:attrNameLst>
                                          <p:attrName>style.visibility</p:attrName>
                                        </p:attrNameLst>
                                      </p:cBhvr>
                                      <p:to>
                                        <p:strVal val="hidden"/>
                                      </p:to>
                                    </p:set>
                                  </p:childTnLst>
                                </p:cTn>
                              </p:par>
                              <p:par>
                                <p:cTn id="127" presetID="10" presetClass="entr" presetSubtype="0" fill="hold" nodeType="withEffect">
                                  <p:stCondLst>
                                    <p:cond delay="1000"/>
                                  </p:stCondLst>
                                  <p:iterate type="lt">
                                    <p:tmPct val="12000"/>
                                  </p:iterate>
                                  <p:childTnLst>
                                    <p:set>
                                      <p:cBhvr>
                                        <p:cTn id="128" dur="1" fill="hold">
                                          <p:stCondLst>
                                            <p:cond delay="0"/>
                                          </p:stCondLst>
                                        </p:cTn>
                                        <p:tgtEl>
                                          <p:spTgt spid="52">
                                            <p:txEl>
                                              <p:pRg st="0" end="0"/>
                                            </p:txEl>
                                          </p:spTgt>
                                        </p:tgtEl>
                                        <p:attrNameLst>
                                          <p:attrName>style.visibility</p:attrName>
                                        </p:attrNameLst>
                                      </p:cBhvr>
                                      <p:to>
                                        <p:strVal val="visible"/>
                                      </p:to>
                                    </p:set>
                                    <p:animEffect transition="in" filter="fade">
                                      <p:cBhvr>
                                        <p:cTn id="129" dur="500"/>
                                        <p:tgtEl>
                                          <p:spTgt spid="52">
                                            <p:txEl>
                                              <p:pRg st="0" end="0"/>
                                            </p:txEl>
                                          </p:spTgt>
                                        </p:tgtEl>
                                      </p:cBhvr>
                                    </p:animEffect>
                                  </p:childTnLst>
                                  <p:subTnLst>
                                    <p:set>
                                      <p:cBhvr override="childStyle">
                                        <p:cTn dur="1" fill="hold" display="0" masterRel="nextClick" afterEffect="1"/>
                                        <p:tgtEl>
                                          <p:spTgt spid="52">
                                            <p:txEl>
                                              <p:pRg st="0" end="0"/>
                                            </p:txEl>
                                          </p:spTgt>
                                        </p:tgtEl>
                                        <p:attrNameLst>
                                          <p:attrName>style.visibility</p:attrName>
                                        </p:attrNameLst>
                                      </p:cBhvr>
                                      <p:to>
                                        <p:strVal val="hidden"/>
                                      </p:to>
                                    </p:set>
                                  </p:sub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49"/>
                                        </p:tgtEl>
                                        <p:attrNameLst>
                                          <p:attrName>style.visibility</p:attrName>
                                        </p:attrNameLst>
                                      </p:cBhvr>
                                      <p:to>
                                        <p:strVal val="visible"/>
                                      </p:to>
                                    </p:set>
                                    <p:animEffect transition="in" filter="fade">
                                      <p:cBhvr>
                                        <p:cTn id="134" dur="500"/>
                                        <p:tgtEl>
                                          <p:spTgt spid="49"/>
                                        </p:tgtEl>
                                      </p:cBhvr>
                                    </p:animEffect>
                                  </p:childTnLst>
                                </p:cTn>
                              </p:par>
                              <p:par>
                                <p:cTn id="135" presetID="10" presetClass="entr" presetSubtype="0" fill="hold" nodeType="withEffect">
                                  <p:stCondLst>
                                    <p:cond delay="500"/>
                                  </p:stCondLst>
                                  <p:childTnLst>
                                    <p:set>
                                      <p:cBhvr>
                                        <p:cTn id="136" dur="1" fill="hold">
                                          <p:stCondLst>
                                            <p:cond delay="0"/>
                                          </p:stCondLst>
                                        </p:cTn>
                                        <p:tgtEl>
                                          <p:spTgt spid="64"/>
                                        </p:tgtEl>
                                        <p:attrNameLst>
                                          <p:attrName>style.visibility</p:attrName>
                                        </p:attrNameLst>
                                      </p:cBhvr>
                                      <p:to>
                                        <p:strVal val="visible"/>
                                      </p:to>
                                    </p:set>
                                    <p:animEffect transition="in" filter="fade">
                                      <p:cBhvr>
                                        <p:cTn id="137" dur="2000"/>
                                        <p:tgtEl>
                                          <p:spTgt spid="64"/>
                                        </p:tgtEl>
                                      </p:cBhvr>
                                    </p:animEffect>
                                  </p:childTnLst>
                                </p:cTn>
                              </p:par>
                              <p:par>
                                <p:cTn id="138" presetID="10" presetClass="exit" presetSubtype="0" fill="hold" grpId="1" nodeType="withEffect">
                                  <p:stCondLst>
                                    <p:cond delay="0"/>
                                  </p:stCondLst>
                                  <p:childTnLst>
                                    <p:animEffect transition="out" filter="fade">
                                      <p:cBhvr>
                                        <p:cTn id="139" dur="500"/>
                                        <p:tgtEl>
                                          <p:spTgt spid="51"/>
                                        </p:tgtEl>
                                      </p:cBhvr>
                                    </p:animEffect>
                                    <p:set>
                                      <p:cBhvr>
                                        <p:cTn id="140" dur="1" fill="hold">
                                          <p:stCondLst>
                                            <p:cond delay="499"/>
                                          </p:stCondLst>
                                        </p:cTn>
                                        <p:tgtEl>
                                          <p:spTgt spid="51"/>
                                        </p:tgtEl>
                                        <p:attrNameLst>
                                          <p:attrName>style.visibility</p:attrName>
                                        </p:attrNameLst>
                                      </p:cBhvr>
                                      <p:to>
                                        <p:strVal val="hidden"/>
                                      </p:to>
                                    </p:set>
                                  </p:childTnLst>
                                </p:cTn>
                              </p:par>
                              <p:par>
                                <p:cTn id="141" presetID="10" presetClass="entr" presetSubtype="0" fill="hold" grpId="1" nodeType="with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fade">
                                      <p:cBhvr>
                                        <p:cTn id="143" dur="500"/>
                                        <p:tgtEl>
                                          <p:spTgt spid="47"/>
                                        </p:tgtEl>
                                      </p:cBhvr>
                                    </p:animEffect>
                                  </p:childTnLst>
                                </p:cTn>
                              </p:par>
                              <p:par>
                                <p:cTn id="144" presetID="10" presetClass="entr" presetSubtype="0" fill="hold" nodeType="withEffect">
                                  <p:stCondLst>
                                    <p:cond delay="1000"/>
                                  </p:stCondLst>
                                  <p:iterate type="lt">
                                    <p:tmPct val="12000"/>
                                  </p:iterate>
                                  <p:childTnLst>
                                    <p:set>
                                      <p:cBhvr>
                                        <p:cTn id="145" dur="1" fill="hold">
                                          <p:stCondLst>
                                            <p:cond delay="0"/>
                                          </p:stCondLst>
                                        </p:cTn>
                                        <p:tgtEl>
                                          <p:spTgt spid="60">
                                            <p:txEl>
                                              <p:pRg st="0" end="0"/>
                                            </p:txEl>
                                          </p:spTgt>
                                        </p:tgtEl>
                                        <p:attrNameLst>
                                          <p:attrName>style.visibility</p:attrName>
                                        </p:attrNameLst>
                                      </p:cBhvr>
                                      <p:to>
                                        <p:strVal val="visible"/>
                                      </p:to>
                                    </p:set>
                                    <p:animEffect transition="in" filter="fade">
                                      <p:cBhvr>
                                        <p:cTn id="146" dur="500"/>
                                        <p:tgtEl>
                                          <p:spTgt spid="60">
                                            <p:txEl>
                                              <p:pRg st="0" end="0"/>
                                            </p:txEl>
                                          </p:spTgt>
                                        </p:tgtEl>
                                      </p:cBhvr>
                                    </p:animEffect>
                                  </p:childTnLst>
                                </p:cTn>
                              </p:par>
                              <p:par>
                                <p:cTn id="147" presetID="10" presetClass="entr" presetSubtype="0" fill="hold" nodeType="withEffect">
                                  <p:stCondLst>
                                    <p:cond delay="4000"/>
                                  </p:stCondLst>
                                  <p:iterate type="lt">
                                    <p:tmPct val="12000"/>
                                  </p:iterate>
                                  <p:childTnLst>
                                    <p:set>
                                      <p:cBhvr>
                                        <p:cTn id="148" dur="1" fill="hold">
                                          <p:stCondLst>
                                            <p:cond delay="0"/>
                                          </p:stCondLst>
                                        </p:cTn>
                                        <p:tgtEl>
                                          <p:spTgt spid="60">
                                            <p:txEl>
                                              <p:pRg st="3" end="3"/>
                                            </p:txEl>
                                          </p:spTgt>
                                        </p:tgtEl>
                                        <p:attrNameLst>
                                          <p:attrName>style.visibility</p:attrName>
                                        </p:attrNameLst>
                                      </p:cBhvr>
                                      <p:to>
                                        <p:strVal val="visible"/>
                                      </p:to>
                                    </p:set>
                                    <p:animEffect transition="in" filter="fade">
                                      <p:cBhvr>
                                        <p:cTn id="149" dur="500"/>
                                        <p:tgtEl>
                                          <p:spTgt spid="60">
                                            <p:txEl>
                                              <p:pRg st="3" end="3"/>
                                            </p:txEl>
                                          </p:spTgt>
                                        </p:tgtEl>
                                      </p:cBhvr>
                                    </p:animEffect>
                                  </p:childTnLst>
                                </p:cTn>
                              </p:par>
                              <p:par>
                                <p:cTn id="150" presetID="31" presetClass="exit" presetSubtype="0" fill="hold" grpId="1" nodeType="withEffect">
                                  <p:stCondLst>
                                    <p:cond delay="0"/>
                                  </p:stCondLst>
                                  <p:childTnLst>
                                    <p:anim calcmode="lin" valueType="num">
                                      <p:cBhvr>
                                        <p:cTn id="151" dur="1000"/>
                                        <p:tgtEl>
                                          <p:spTgt spid="48"/>
                                        </p:tgtEl>
                                        <p:attrNameLst>
                                          <p:attrName>ppt_w</p:attrName>
                                        </p:attrNameLst>
                                      </p:cBhvr>
                                      <p:tavLst>
                                        <p:tav tm="0">
                                          <p:val>
                                            <p:strVal val="ppt_w"/>
                                          </p:val>
                                        </p:tav>
                                        <p:tav tm="100000">
                                          <p:val>
                                            <p:fltVal val="0"/>
                                          </p:val>
                                        </p:tav>
                                      </p:tavLst>
                                    </p:anim>
                                    <p:anim calcmode="lin" valueType="num">
                                      <p:cBhvr>
                                        <p:cTn id="152" dur="1000"/>
                                        <p:tgtEl>
                                          <p:spTgt spid="48"/>
                                        </p:tgtEl>
                                        <p:attrNameLst>
                                          <p:attrName>ppt_h</p:attrName>
                                        </p:attrNameLst>
                                      </p:cBhvr>
                                      <p:tavLst>
                                        <p:tav tm="0">
                                          <p:val>
                                            <p:strVal val="ppt_h"/>
                                          </p:val>
                                        </p:tav>
                                        <p:tav tm="100000">
                                          <p:val>
                                            <p:fltVal val="0"/>
                                          </p:val>
                                        </p:tav>
                                      </p:tavLst>
                                    </p:anim>
                                    <p:anim calcmode="lin" valueType="num">
                                      <p:cBhvr>
                                        <p:cTn id="153" dur="1000"/>
                                        <p:tgtEl>
                                          <p:spTgt spid="48"/>
                                        </p:tgtEl>
                                        <p:attrNameLst>
                                          <p:attrName>style.rotation</p:attrName>
                                        </p:attrNameLst>
                                      </p:cBhvr>
                                      <p:tavLst>
                                        <p:tav tm="0">
                                          <p:val>
                                            <p:fltVal val="0"/>
                                          </p:val>
                                        </p:tav>
                                        <p:tav tm="100000">
                                          <p:val>
                                            <p:fltVal val="90"/>
                                          </p:val>
                                        </p:tav>
                                      </p:tavLst>
                                    </p:anim>
                                    <p:animEffect transition="out" filter="fade">
                                      <p:cBhvr>
                                        <p:cTn id="154" dur="1000"/>
                                        <p:tgtEl>
                                          <p:spTgt spid="48"/>
                                        </p:tgtEl>
                                      </p:cBhvr>
                                    </p:animEffect>
                                    <p:set>
                                      <p:cBhvr>
                                        <p:cTn id="155" dur="1" fill="hold">
                                          <p:stCondLst>
                                            <p:cond delay="999"/>
                                          </p:stCondLst>
                                        </p:cTn>
                                        <p:tgtEl>
                                          <p:spTgt spid="48"/>
                                        </p:tgtEl>
                                        <p:attrNameLst>
                                          <p:attrName>style.visibility</p:attrName>
                                        </p:attrNameLst>
                                      </p:cBhvr>
                                      <p:to>
                                        <p:strVal val="hidden"/>
                                      </p:to>
                                    </p:set>
                                  </p:childTnLst>
                                </p:cTn>
                              </p:par>
                              <p:par>
                                <p:cTn id="156" presetID="10" presetClass="exit" presetSubtype="0" fill="hold" grpId="1" nodeType="withEffect">
                                  <p:stCondLst>
                                    <p:cond delay="2750"/>
                                  </p:stCondLst>
                                  <p:childTnLst>
                                    <p:animEffect transition="out" filter="fade">
                                      <p:cBhvr>
                                        <p:cTn id="157" dur="3000"/>
                                        <p:tgtEl>
                                          <p:spTgt spid="45"/>
                                        </p:tgtEl>
                                      </p:cBhvr>
                                    </p:animEffect>
                                    <p:set>
                                      <p:cBhvr>
                                        <p:cTn id="158" dur="1" fill="hold">
                                          <p:stCondLst>
                                            <p:cond delay="2999"/>
                                          </p:stCondLst>
                                        </p:cTn>
                                        <p:tgtEl>
                                          <p:spTgt spid="45"/>
                                        </p:tgtEl>
                                        <p:attrNameLst>
                                          <p:attrName>style.visibility</p:attrName>
                                        </p:attrNameLst>
                                      </p:cBhvr>
                                      <p:to>
                                        <p:strVal val="hidden"/>
                                      </p:to>
                                    </p:set>
                                  </p:childTnLst>
                                </p:cTn>
                              </p:par>
                              <p:par>
                                <p:cTn id="159" presetID="16" presetClass="entr" presetSubtype="21" fill="hold" nodeType="withEffect">
                                  <p:stCondLst>
                                    <p:cond delay="3250"/>
                                  </p:stCondLst>
                                  <p:childTnLst>
                                    <p:set>
                                      <p:cBhvr>
                                        <p:cTn id="160" dur="1" fill="hold">
                                          <p:stCondLst>
                                            <p:cond delay="0"/>
                                          </p:stCondLst>
                                        </p:cTn>
                                        <p:tgtEl>
                                          <p:spTgt spid="65">
                                            <p:txEl>
                                              <p:pRg st="0" end="0"/>
                                            </p:txEl>
                                          </p:spTgt>
                                        </p:tgtEl>
                                        <p:attrNameLst>
                                          <p:attrName>style.visibility</p:attrName>
                                        </p:attrNameLst>
                                      </p:cBhvr>
                                      <p:to>
                                        <p:strVal val="visible"/>
                                      </p:to>
                                    </p:set>
                                    <p:animEffect transition="in" filter="barn(inVertical)">
                                      <p:cBhvr>
                                        <p:cTn id="161" dur="1000"/>
                                        <p:tgtEl>
                                          <p:spTgt spid="65">
                                            <p:txEl>
                                              <p:pRg st="0" end="0"/>
                                            </p:txEl>
                                          </p:spTgt>
                                        </p:tgtEl>
                                      </p:cBhvr>
                                    </p:animEffect>
                                  </p:childTnLst>
                                </p:cTn>
                              </p:par>
                              <p:par>
                                <p:cTn id="162" presetID="16" presetClass="entr" presetSubtype="21" fill="hold" nodeType="withEffect">
                                  <p:stCondLst>
                                    <p:cond delay="3750"/>
                                  </p:stCondLst>
                                  <p:childTnLst>
                                    <p:set>
                                      <p:cBhvr>
                                        <p:cTn id="163" dur="1" fill="hold">
                                          <p:stCondLst>
                                            <p:cond delay="0"/>
                                          </p:stCondLst>
                                        </p:cTn>
                                        <p:tgtEl>
                                          <p:spTgt spid="65">
                                            <p:txEl>
                                              <p:pRg st="1" end="1"/>
                                            </p:txEl>
                                          </p:spTgt>
                                        </p:tgtEl>
                                        <p:attrNameLst>
                                          <p:attrName>style.visibility</p:attrName>
                                        </p:attrNameLst>
                                      </p:cBhvr>
                                      <p:to>
                                        <p:strVal val="visible"/>
                                      </p:to>
                                    </p:set>
                                    <p:animEffect transition="in" filter="barn(inVertical)">
                                      <p:cBhvr>
                                        <p:cTn id="164" dur="1000"/>
                                        <p:tgtEl>
                                          <p:spTgt spid="65">
                                            <p:txEl>
                                              <p:pRg st="1" end="1"/>
                                            </p:txEl>
                                          </p:spTgt>
                                        </p:tgtEl>
                                      </p:cBhvr>
                                    </p:animEffect>
                                  </p:childTnLst>
                                </p:cTn>
                              </p:par>
                              <p:par>
                                <p:cTn id="165" presetID="16" presetClass="entr" presetSubtype="21" fill="hold" nodeType="withEffect">
                                  <p:stCondLst>
                                    <p:cond delay="4250"/>
                                  </p:stCondLst>
                                  <p:childTnLst>
                                    <p:set>
                                      <p:cBhvr>
                                        <p:cTn id="166" dur="1" fill="hold">
                                          <p:stCondLst>
                                            <p:cond delay="0"/>
                                          </p:stCondLst>
                                        </p:cTn>
                                        <p:tgtEl>
                                          <p:spTgt spid="65">
                                            <p:txEl>
                                              <p:pRg st="2" end="2"/>
                                            </p:txEl>
                                          </p:spTgt>
                                        </p:tgtEl>
                                        <p:attrNameLst>
                                          <p:attrName>style.visibility</p:attrName>
                                        </p:attrNameLst>
                                      </p:cBhvr>
                                      <p:to>
                                        <p:strVal val="visible"/>
                                      </p:to>
                                    </p:set>
                                    <p:animEffect transition="in" filter="barn(inVertical)">
                                      <p:cBhvr>
                                        <p:cTn id="167" dur="1000"/>
                                        <p:tgtEl>
                                          <p:spTgt spid="65">
                                            <p:txEl>
                                              <p:pRg st="2" end="2"/>
                                            </p:txEl>
                                          </p:spTgt>
                                        </p:tgtEl>
                                      </p:cBhvr>
                                    </p:animEffect>
                                  </p:childTnLst>
                                </p:cTn>
                              </p:par>
                              <p:par>
                                <p:cTn id="168" presetID="26" presetClass="emph" presetSubtype="0" repeatCount="5000" fill="hold" nodeType="withEffect">
                                  <p:stCondLst>
                                    <p:cond delay="4750"/>
                                  </p:stCondLst>
                                  <p:childTnLst>
                                    <p:animEffect transition="out" filter="fade">
                                      <p:cBhvr>
                                        <p:cTn id="169" dur="1750" tmFilter="0, 0; .2, .5; .8, .5; 1, 0"/>
                                        <p:tgtEl>
                                          <p:spTgt spid="65">
                                            <p:txEl>
                                              <p:pRg st="1" end="1"/>
                                            </p:txEl>
                                          </p:spTgt>
                                        </p:tgtEl>
                                      </p:cBhvr>
                                    </p:animEffect>
                                    <p:animScale>
                                      <p:cBhvr>
                                        <p:cTn id="170" dur="875" autoRev="1" fill="hold"/>
                                        <p:tgtEl>
                                          <p:spTgt spid="65">
                                            <p:txEl>
                                              <p:pRg st="1" end="1"/>
                                            </p:txEl>
                                          </p:spTgt>
                                        </p:tgtEl>
                                      </p:cBhvr>
                                      <p:by x="105000" y="105000"/>
                                    </p:animScale>
                                  </p:childTnLst>
                                </p:cTn>
                              </p:par>
                              <p:par>
                                <p:cTn id="171" presetID="26" presetClass="emph" presetSubtype="0" repeatCount="5000" fill="hold" nodeType="withEffect">
                                  <p:stCondLst>
                                    <p:cond delay="4750"/>
                                  </p:stCondLst>
                                  <p:childTnLst>
                                    <p:animEffect transition="out" filter="fade">
                                      <p:cBhvr>
                                        <p:cTn id="172" dur="1750" tmFilter="0, 0; .2, .5; .8, .5; 1, 0"/>
                                        <p:tgtEl>
                                          <p:spTgt spid="65">
                                            <p:txEl>
                                              <p:pRg st="2" end="2"/>
                                            </p:txEl>
                                          </p:spTgt>
                                        </p:tgtEl>
                                      </p:cBhvr>
                                    </p:animEffect>
                                    <p:animScale>
                                      <p:cBhvr>
                                        <p:cTn id="173" dur="875" autoRev="1" fill="hold"/>
                                        <p:tgtEl>
                                          <p:spTgt spid="65">
                                            <p:txEl>
                                              <p:pRg st="2" end="2"/>
                                            </p:txEl>
                                          </p:spTgt>
                                        </p:tgtEl>
                                      </p:cBhvr>
                                      <p:by x="105000" y="105000"/>
                                    </p:animScale>
                                  </p:childTnLst>
                                </p:cTn>
                              </p:par>
                              <p:par>
                                <p:cTn id="174" presetID="26" presetClass="emph" presetSubtype="0" repeatCount="5000" fill="hold" nodeType="withEffect">
                                  <p:stCondLst>
                                    <p:cond delay="4750"/>
                                  </p:stCondLst>
                                  <p:childTnLst>
                                    <p:animEffect transition="out" filter="fade">
                                      <p:cBhvr>
                                        <p:cTn id="175" dur="1750" tmFilter="0, 0; .2, .5; .8, .5; 1, 0"/>
                                        <p:tgtEl>
                                          <p:spTgt spid="65">
                                            <p:txEl>
                                              <p:pRg st="0" end="0"/>
                                            </p:txEl>
                                          </p:spTgt>
                                        </p:tgtEl>
                                      </p:cBhvr>
                                    </p:animEffect>
                                    <p:animScale>
                                      <p:cBhvr>
                                        <p:cTn id="176" dur="875" autoRev="1" fill="hold"/>
                                        <p:tgtEl>
                                          <p:spTgt spid="65">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4" grpId="0"/>
      <p:bldP spid="25" grpId="0" animBg="1"/>
      <p:bldP spid="27" grpId="0"/>
      <p:bldP spid="27" grpId="1"/>
      <p:bldP spid="27" grpId="2"/>
      <p:bldP spid="44" grpId="0" animBg="1"/>
      <p:bldP spid="45" grpId="0" animBg="1"/>
      <p:bldP spid="45" grpId="1" animBg="1"/>
      <p:bldP spid="46" grpId="0"/>
      <p:bldP spid="46" grpId="1"/>
      <p:bldP spid="47" grpId="0" animBg="1"/>
      <p:bldP spid="47" grpId="1" animBg="1"/>
      <p:bldP spid="47" grpId="2" animBg="1"/>
      <p:bldP spid="48" grpId="0" animBg="1"/>
      <p:bldP spid="48" grpId="1" animBg="1"/>
      <p:bldP spid="49" grpId="0"/>
      <p:bldP spid="51" grpId="0"/>
      <p:bldP spid="5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Users\Cryun22\Documents\Imagenes 1\Pluralism\Winfrey Prayer meeting.tif"/>
          <p:cNvPicPr>
            <a:picLocks noChangeAspect="1" noChangeArrowheads="1"/>
          </p:cNvPicPr>
          <p:nvPr/>
        </p:nvPicPr>
        <p:blipFill>
          <a:blip r:embed="rId2" cstate="print"/>
          <a:srcRect/>
          <a:stretch>
            <a:fillRect/>
          </a:stretch>
        </p:blipFill>
        <p:spPr bwMode="auto">
          <a:xfrm>
            <a:off x="585216" y="762000"/>
            <a:ext cx="1115091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1384455" y="5486400"/>
            <a:ext cx="9601200" cy="707886"/>
          </a:xfrm>
          <a:prstGeom prst="rect">
            <a:avLst/>
          </a:prstGeom>
          <a:noFill/>
        </p:spPr>
        <p:txBody>
          <a:bodyPr wrap="square" lIns="91440" tIns="45720" rIns="91440" bIns="45720">
            <a:spAutoFit/>
          </a:bodyPr>
          <a:lstStyle/>
          <a:p>
            <a:pPr algn="ctr"/>
            <a:r>
              <a:rPr lang="en-US" sz="4000" dirty="0">
                <a:ln w="18415" cmpd="sng">
                  <a:solidFill>
                    <a:srgbClr val="FFFFFF"/>
                  </a:solidFill>
                  <a:prstDash val="solid"/>
                </a:ln>
                <a:solidFill>
                  <a:schemeClr val="bg1"/>
                </a:solidFill>
                <a:effectLst>
                  <a:outerShdw blurRad="38100" dist="38100" dir="2700000" algn="tl">
                    <a:srgbClr val="000000">
                      <a:alpha val="43137"/>
                    </a:srgbClr>
                  </a:outerShdw>
                </a:effectLst>
                <a:highlight>
                  <a:srgbClr val="000000"/>
                </a:highlight>
              </a:rPr>
              <a:t>Held in NYC  right after September 11, 2001</a:t>
            </a:r>
          </a:p>
        </p:txBody>
      </p:sp>
      <p:sp>
        <p:nvSpPr>
          <p:cNvPr id="4" name="Rectangle 3">
            <a:extLst>
              <a:ext uri="{FF2B5EF4-FFF2-40B4-BE49-F238E27FC236}">
                <a16:creationId xmlns:a16="http://schemas.microsoft.com/office/drawing/2014/main" id="{0C2C347A-BE3D-303D-3258-E676472ED305}"/>
              </a:ext>
            </a:extLst>
          </p:cNvPr>
          <p:cNvSpPr/>
          <p:nvPr/>
        </p:nvSpPr>
        <p:spPr>
          <a:xfrm>
            <a:off x="2708053" y="2967335"/>
            <a:ext cx="6775894" cy="923330"/>
          </a:xfrm>
          <a:prstGeom prst="rect">
            <a:avLst/>
          </a:prstGeom>
          <a:noFill/>
        </p:spPr>
        <p:txBody>
          <a:bodyPr wrap="none" lIns="91440" tIns="45720" rIns="91440" bIns="45720">
            <a:spAutoFit/>
          </a:bodyPr>
          <a:lstStyle/>
          <a:p>
            <a:pPr algn="ctr"/>
            <a:r>
              <a:rPr lang="en-US" sz="5400" dirty="0"/>
              <a:t>This is how it appears.</a:t>
            </a:r>
            <a:endPar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9" name="Picture 1" descr="C:\Users\Cryun22\Documents\Imagenes 1\Pluralism\Winfrey Prayer meeting.tif">
            <a:extLst>
              <a:ext uri="{FF2B5EF4-FFF2-40B4-BE49-F238E27FC236}">
                <a16:creationId xmlns:a16="http://schemas.microsoft.com/office/drawing/2014/main" id="{DD819D45-A2E3-603B-A08F-0CE92E00D7D7}"/>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Lst>
          </a:blip>
          <a:srcRect/>
          <a:stretch>
            <a:fillRect/>
          </a:stretch>
        </p:blipFill>
        <p:spPr bwMode="auto">
          <a:xfrm>
            <a:off x="609600" y="775855"/>
            <a:ext cx="1115091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1019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 presetClass="entr" presetSubtype="2" fill="hold" nodeType="withEffect">
                                  <p:stCondLst>
                                    <p:cond delay="1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0" fill="hold"/>
                                        <p:tgtEl>
                                          <p:spTgt spid="5"/>
                                        </p:tgtEl>
                                        <p:attrNameLst>
                                          <p:attrName>ppt_x</p:attrName>
                                        </p:attrNameLst>
                                      </p:cBhvr>
                                      <p:tavLst>
                                        <p:tav tm="0">
                                          <p:val>
                                            <p:strVal val="1+#ppt_w/2"/>
                                          </p:val>
                                        </p:tav>
                                        <p:tav tm="100000">
                                          <p:val>
                                            <p:strVal val="#ppt_x"/>
                                          </p:val>
                                        </p:tav>
                                      </p:tavLst>
                                    </p:anim>
                                    <p:anim calcmode="lin" valueType="num">
                                      <p:cBhvr additive="base">
                                        <p:cTn id="11" dur="2000" fill="hold"/>
                                        <p:tgtEl>
                                          <p:spTgt spid="5"/>
                                        </p:tgtEl>
                                        <p:attrNameLst>
                                          <p:attrName>ppt_y</p:attrName>
                                        </p:attrNameLst>
                                      </p:cBhvr>
                                      <p:tavLst>
                                        <p:tav tm="0">
                                          <p:val>
                                            <p:strVal val="#ppt_y"/>
                                          </p:val>
                                        </p:tav>
                                        <p:tav tm="100000">
                                          <p:val>
                                            <p:strVal val="#ppt_y"/>
                                          </p:val>
                                        </p:tav>
                                      </p:tavLst>
                                    </p:anim>
                                  </p:childTnLst>
                                </p:cTn>
                              </p:par>
                              <p:par>
                                <p:cTn id="12" presetID="27" presetClass="entr" presetSubtype="0" fill="hold" nodeType="withEffect">
                                  <p:stCondLst>
                                    <p:cond delay="2250"/>
                                  </p:stCondLst>
                                  <p:iterate type="lt">
                                    <p:tmPct val="50000"/>
                                  </p:iterate>
                                  <p:childTnLst>
                                    <p:set>
                                      <p:cBhvr>
                                        <p:cTn id="13"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14"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6">
                                            <p:txEl>
                                              <p:pRg st="0" end="0"/>
                                            </p:txEl>
                                          </p:spTgt>
                                        </p:tgtEl>
                                        <p:attrNameLst>
                                          <p:attrName>fill.type</p:attrName>
                                        </p:attrNameLst>
                                      </p:cBhvr>
                                      <p:to>
                                        <p:strVal val="solid"/>
                                      </p:to>
                                    </p:set>
                                  </p:childTnLst>
                                </p:cTn>
                              </p:par>
                              <p:par>
                                <p:cTn id="17" presetID="9" presetClass="entr" presetSubtype="0" fill="hold" nodeType="withEffect">
                                  <p:stCondLst>
                                    <p:cond delay="300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43C4D-7330-985B-E83A-DE94F0B6D4E8}"/>
              </a:ext>
            </a:extLst>
          </p:cNvPr>
          <p:cNvSpPr/>
          <p:nvPr/>
        </p:nvSpPr>
        <p:spPr bwMode="auto">
          <a:xfrm>
            <a:off x="-609600" y="-304800"/>
            <a:ext cx="13563600" cy="7696200"/>
          </a:xfrm>
          <a:prstGeom prst="rect">
            <a:avLst/>
          </a:prstGeom>
          <a:solidFill>
            <a:schemeClr val="tx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5" name="Content Placeholder 4" descr="A close up of text&#10;&#10;AI-generated content may be incorrect.">
            <a:extLst>
              <a:ext uri="{FF2B5EF4-FFF2-40B4-BE49-F238E27FC236}">
                <a16:creationId xmlns:a16="http://schemas.microsoft.com/office/drawing/2014/main" id="{B2AFE344-80A8-62C4-26E1-B583DFE25B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81000"/>
            <a:ext cx="11277600" cy="3273114"/>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C7780C28-AB2F-64DE-0D2A-7278DE921522}"/>
              </a:ext>
            </a:extLst>
          </p:cNvPr>
          <p:cNvSpPr txBox="1"/>
          <p:nvPr/>
        </p:nvSpPr>
        <p:spPr>
          <a:xfrm>
            <a:off x="457200" y="3733800"/>
            <a:ext cx="11277600" cy="2800767"/>
          </a:xfrm>
          <a:prstGeom prst="rect">
            <a:avLst/>
          </a:prstGeom>
          <a:noFill/>
        </p:spPr>
        <p:txBody>
          <a:bodyPr wrap="square" rtlCol="0">
            <a:spAutoFit/>
          </a:bodyPr>
          <a:lstStyle/>
          <a:p>
            <a:pPr algn="l" fontAlgn="t">
              <a:spcBef>
                <a:spcPts val="600"/>
              </a:spcBef>
              <a:spcAft>
                <a:spcPts val="600"/>
              </a:spcAft>
              <a:tabLst>
                <a:tab pos="571500" algn="l"/>
              </a:tabLst>
            </a:pPr>
            <a:r>
              <a:rPr lang="en-US" sz="4400" dirty="0">
                <a:solidFill>
                  <a:srgbClr val="FF0000"/>
                </a:solidFill>
              </a:rPr>
              <a:t>“. . . but we should respectfully disagree     when it comes to salvation, “for there is no other name under heaven given to mankind by we must be saved”—except Jesus.”  </a:t>
            </a:r>
          </a:p>
        </p:txBody>
      </p:sp>
      <p:cxnSp>
        <p:nvCxnSpPr>
          <p:cNvPr id="8" name="Straight Connector 7">
            <a:extLst>
              <a:ext uri="{FF2B5EF4-FFF2-40B4-BE49-F238E27FC236}">
                <a16:creationId xmlns:a16="http://schemas.microsoft.com/office/drawing/2014/main" id="{D4547ABB-81C9-0DBD-E0BF-0867DDD93481}"/>
              </a:ext>
            </a:extLst>
          </p:cNvPr>
          <p:cNvCxnSpPr>
            <a:cxnSpLocks/>
          </p:cNvCxnSpPr>
          <p:nvPr/>
        </p:nvCxnSpPr>
        <p:spPr>
          <a:xfrm>
            <a:off x="7772400" y="2133600"/>
            <a:ext cx="3352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67F491-C811-0359-DECA-DE82DC34F7FB}"/>
              </a:ext>
            </a:extLst>
          </p:cNvPr>
          <p:cNvCxnSpPr>
            <a:cxnSpLocks/>
          </p:cNvCxnSpPr>
          <p:nvPr/>
        </p:nvCxnSpPr>
        <p:spPr>
          <a:xfrm>
            <a:off x="533400" y="2895600"/>
            <a:ext cx="11049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EE3AB20-B9CA-BE4C-C794-BD1B1DBA4EB5}"/>
              </a:ext>
            </a:extLst>
          </p:cNvPr>
          <p:cNvCxnSpPr>
            <a:cxnSpLocks/>
          </p:cNvCxnSpPr>
          <p:nvPr/>
        </p:nvCxnSpPr>
        <p:spPr>
          <a:xfrm>
            <a:off x="533400" y="3581400"/>
            <a:ext cx="6858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064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iterate type="lt">
                                    <p:tmPct val="12000"/>
                                  </p:iterate>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3750"/>
                                        <p:tgtEl>
                                          <p:spTgt spid="8"/>
                                        </p:tgtEl>
                                      </p:cBhvr>
                                    </p:animEffect>
                                  </p:childTnLst>
                                </p:cTn>
                              </p:par>
                              <p:par>
                                <p:cTn id="14" presetID="22" presetClass="entr" presetSubtype="8" fill="hold" nodeType="withEffect">
                                  <p:stCondLst>
                                    <p:cond delay="150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3750"/>
                                        <p:tgtEl>
                                          <p:spTgt spid="10"/>
                                        </p:tgtEl>
                                      </p:cBhvr>
                                    </p:animEffect>
                                  </p:childTnLst>
                                </p:cTn>
                              </p:par>
                              <p:par>
                                <p:cTn id="17" presetID="22" presetClass="entr" presetSubtype="8" fill="hold" nodeType="withEffect">
                                  <p:stCondLst>
                                    <p:cond delay="5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3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3D61BE7-3847-74C7-3170-EAB06082D180}"/>
              </a:ext>
            </a:extLst>
          </p:cNvPr>
          <p:cNvSpPr/>
          <p:nvPr/>
        </p:nvSpPr>
        <p:spPr bwMode="auto">
          <a:xfrm>
            <a:off x="-152400" y="-152400"/>
            <a:ext cx="12573000" cy="7010400"/>
          </a:xfrm>
          <a:prstGeom prst="rect">
            <a:avLst/>
          </a:prstGeom>
          <a:solidFill>
            <a:schemeClr val="bg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 name="TextBox 3"/>
          <p:cNvSpPr txBox="1"/>
          <p:nvPr/>
        </p:nvSpPr>
        <p:spPr>
          <a:xfrm>
            <a:off x="533400" y="381001"/>
            <a:ext cx="11353800" cy="2920800"/>
          </a:xfrm>
          <a:prstGeom prst="rect">
            <a:avLst/>
          </a:prstGeom>
          <a:noFill/>
        </p:spPr>
        <p:txBody>
          <a:bodyPr wrap="square" rtlCol="0">
            <a:spAutoFit/>
          </a:bodyPr>
          <a:lstStyle/>
          <a:p>
            <a:pPr>
              <a:lnSpc>
                <a:spcPct val="115000"/>
              </a:lnSpc>
              <a:tabLst>
                <a:tab pos="682625" algn="l"/>
              </a:tabLst>
            </a:pPr>
            <a:r>
              <a:rPr lang="en-US" sz="4400" b="1" dirty="0">
                <a:effectLst>
                  <a:outerShdw blurRad="38100" dist="38100" dir="2700000" algn="tl">
                    <a:srgbClr val="000000">
                      <a:alpha val="43137"/>
                    </a:srgbClr>
                  </a:outerShdw>
                </a:effectLst>
              </a:rPr>
              <a:t>VII. Returning to the Story of the 					Elephant and the Blind Men: 					What It Really Illustrates </a:t>
            </a:r>
          </a:p>
          <a:p>
            <a:r>
              <a:rPr lang="en-US" sz="3200" b="1" dirty="0"/>
              <a:t>	</a:t>
            </a:r>
            <a:endParaRPr lang="en-US" sz="3200" dirty="0">
              <a:latin typeface="+mj-lt"/>
            </a:endParaRPr>
          </a:p>
        </p:txBody>
      </p:sp>
      <p:pic>
        <p:nvPicPr>
          <p:cNvPr id="2" name="Picture 1" descr="C:\Users\cryun2\Documents\Imagenes 1\Pluralism\Elephant &amp; Blind Men.jpg">
            <a:extLst>
              <a:ext uri="{FF2B5EF4-FFF2-40B4-BE49-F238E27FC236}">
                <a16:creationId xmlns:a16="http://schemas.microsoft.com/office/drawing/2014/main" id="{D67D5578-C831-958A-7202-F2F7D3C6C16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lasticWrap/>
                    </a14:imgEffect>
                  </a14:imgLayer>
                </a14:imgProps>
              </a:ext>
            </a:extLst>
          </a:blip>
          <a:srcRect l="929" t="1990" r="1454" b="4516"/>
          <a:stretch>
            <a:fillRect/>
          </a:stretch>
        </p:blipFill>
        <p:spPr bwMode="auto">
          <a:xfrm>
            <a:off x="1676401" y="2895600"/>
            <a:ext cx="8001000" cy="3657600"/>
          </a:xfrm>
          <a:prstGeom prst="flowChartDocumen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9"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3250"/>
                                        <p:tgtEl>
                                          <p:spTgt spid="2"/>
                                        </p:tgtEl>
                                      </p:cBhvr>
                                    </p:animEffect>
                                  </p:childTnLst>
                                </p:cTn>
                              </p:par>
                              <p:par>
                                <p:cTn id="11" presetID="26" presetClass="emph" presetSubtype="0" fill="hold" nodeType="withEffect">
                                  <p:stCondLst>
                                    <p:cond delay="4250"/>
                                  </p:stCondLst>
                                  <p:childTnLst>
                                    <p:animEffect transition="out" filter="fade">
                                      <p:cBhvr>
                                        <p:cTn id="12" dur="1250" tmFilter="0, 0; .2, .5; .8, .5; 1, 0"/>
                                        <p:tgtEl>
                                          <p:spTgt spid="2"/>
                                        </p:tgtEl>
                                      </p:cBhvr>
                                    </p:animEffect>
                                    <p:animScale>
                                      <p:cBhvr>
                                        <p:cTn id="13" dur="625"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44098-472F-0DA2-826F-105DDC6C1B1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0EDE20C-4E32-30D7-7089-B4A857B80D25}"/>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273" name="Picture 1" descr="C:\Users\Cryun22\Documents\Imagenes 1\Sermon Illustrations\Bowing.jpg">
            <a:extLst>
              <a:ext uri="{FF2B5EF4-FFF2-40B4-BE49-F238E27FC236}">
                <a16:creationId xmlns:a16="http://schemas.microsoft.com/office/drawing/2014/main" id="{E5B36847-A0EF-92A7-1B13-C2BF94001B3A}"/>
              </a:ext>
            </a:extLst>
          </p:cNvPr>
          <p:cNvPicPr>
            <a:picLocks noChangeAspect="1" noChangeArrowheads="1"/>
          </p:cNvPicPr>
          <p:nvPr/>
        </p:nvPicPr>
        <p:blipFill>
          <a:blip r:embed="rId2" cstate="print"/>
          <a:srcRect/>
          <a:stretch>
            <a:fillRect/>
          </a:stretch>
        </p:blipFill>
        <p:spPr bwMode="auto">
          <a:xfrm>
            <a:off x="4038600" y="4495800"/>
            <a:ext cx="3124201" cy="2133600"/>
          </a:xfrm>
          <a:prstGeom prst="rect">
            <a:avLst/>
          </a:prstGeom>
          <a:noFill/>
        </p:spPr>
      </p:pic>
      <p:sp>
        <p:nvSpPr>
          <p:cNvPr id="56322" name="AutoShape 2" descr="data:image/jpeg;base64,/9j/4AAQSkZJRgABAQAAAQABAAD/2wCEAAkGBxQQEhQUEBQUFBQUFBQUFxQVFBUWFBUUFBQXFxYUFBUYHCggGBolHBQUITEhJSkrLi4uFx8zODMsNygtLisBCgoKDQ0NFA8PFCwcHBwsLC0rLzAtLDcsKywsKyw0KywvKywsLCs3LCssLDcsLCssKywsLCwrLDcsLCsrKysrK//AABEIALgBEgMBIgACEQEDEQH/xAAcAAABBQEBAQAAAAAAAAAAAAABAAIDBAYFBwj/xAA7EAACAQMBBgMFBgUDBQAAAAAAAQIDBBEhBRIxQVFhBnGREyIyobEHUmKBwfAUI0LR4VOSwjNygqLx/8QAGgEBAQEBAQEBAAAAAAAAAAAAAAECBQQDBv/EACIRAQACAgIBBQEBAAAAAAAAAAABAgMRBDEhEiIjQVEFFP/aAAwDAQACEQMRAD8A7wgiNNFgOBBAAgiAQgiAQgiA43iiX8uEfvVF8k2T7PpbsUU/Fef5OP8AUz8jpUvhXkgIrqfLr5/oNt9muos5+S4dUWt1LWRz77xRSt4uUpJRXPr2WOP5ANuPC8G8tyz6fMoVdhqPBttcznXnjZ1Kns6cKmXFzWPZ/Drrq9OD0IrDxBNzSlJtTWUpxUXh8MNaMDt2VKcWlnOGaW0pt4ZytnUnLMpLB2baYHQ9lvQwcO/t564eDQ2k1g52224xygrL1djb71k/yR0Nn+HaSw5JNnKv9o1IyUE9xvtvTeeiOXceL6lCVOKhOTqTcEpTipZi0suO7ossI9Jt9lRxol6Fqnb7ujM5srxNJ6VYSpPKS38brfJKcdM+Zpra7jVWnxLRp8UwqSOeHQy22I4uY90/oazBl9sLNwuyAYxo8DCGCHAYAY1jgMBo0cwAAQQAXEIQgCIQgEEQgEEQQoBENlLoshHL8Q0d6NN8d2ab8mmi5SWi8hXvv05LD/bJqEdAOTtq2nUjuxlhPj3XQ5ln4ZXv+1e85xcW2uEXyj901k4k9Oj6AYGfgqjCe97zeMavGV3SL62NB4U4ZjHGE29McMGwrUEiqqOXlgQ26UYpJaIntmMqLGg6gtQOrZ9ya6p6akNGkX4LeWHxQViKuzIb7nGGJvOZJvL1yRy8OUask5x95PKacotSbznzya2ta65Q+jTXMIpQ2NCVJ05Nyi+Kby35viS7N2S6MtHJ6bqy9cLgm+f5nZpUkSR0Cot3CMztRZreS+pqqqOBdWEpzlKCzlpPthIDnALl7YuljL4lMIDGsexjAAGEQDWNHsawAIQgLYgiAQRCAQRBCgEQQhGL8Xzr/wATQjRqSgm86Pmuq5m0M54ppYlSml8M16S0A7XtX7P3uLS17klB8iK9e7SwsZUc/qGg8rIF2ESxTIKciRTAZUnka0PyRVJ4Ar1NWPtqyTOR4lvJU6NWUPijGTXmloZjwFtK5uITqVnvQ3movdSeUlnDXLUD1mzrLBap1U9UeceMNoXNGxdS2e7LeW9LGXGGud1PTOcfM6v2b7Sq17ZOu8za1bWG+jaCtZOWpEoa6ENOtkuUAJ6GSwokUESgR1Chc3Lp0as4LWO89eGV2Ls5FKhONWnVpN/Gpr1yBnrWvUqUacq0nKct6TfZvTTlwCS3Ed1qK4QSj6LX55Iwho1jmNYDRBAAGNY5jQAIOBAW8CCxAIKAOCkIQghBEhAIr39sqkGmWRNBXL2rPTm04Y+RPYSzCPkvoWKdBSi4y1T4dkV6ENxuPR4XkuARdQFIPEhrSwsmqxuYhLT6YmZGNbUM5Li2VHWSWSpKpKbOxPBpaPxxf996T+nbQtVVeP6XxResdmQhS3KcVCKzotOOrYy0tHpks17z2bxjQ8uTgzE+ydvZj50a3kjS7Q2dCpSlTmt6Mlhp9BmzdmK2WI8Fw8htntBS+H5ltvJ8a8TJv3Rp9bcvHr2ztFOL3sx4d/7DoTfMekLdPZTBSv1t5b572+9OrSlomPILN5j5EzZzLxq0w6dJ3WJV7mWjx00OZs2nJVHLGIxT8nhf3OnU1aXdEt/TSpS3VjCb0/Uw0y0nl56gEJhDWAcxrAaALAAGNHMawFkQgAXRCEARCCAggCAhCEAQiQgquqqi2noQe1UpSa4ZXrguVqEZrEln99SnK3jSaUFhP69Qi5BjakE1hjKbG3FwoRzjJqkWm0RXtm9qxWZt0p3Vo+TBSuadPTjLn/YoXt9OfPC6Iqwo5P0PHxZYr8tn5jk8jD6/gr5aKG0E9EVb15ZVtqTiT1pZwfWtYi3hi2S1qeVmw0OzRmcW1Z1aWcaGMupejj7iul3JJGg5djj14Sb1b/T0Luz7yUdJar5nky0yRXdHrw3x+rV4dmhTUVheYarBRqKSyiOozj23ud9uzXWo10q3VyoOLf3h+0b6O40nlyWPU5+05ZwikZUgMIAgMaOAA1jRzGgBjWOY1gAQQAXQoAkA4QAgIIAoAiEEKQQBARWvlon0f1LIJwymnzCKMJDq1Pei12K8G4tp8Vp/ksqRa2msxMfSWrFqzE/bh+yJqawWJ2uZN5wuPcmp04x4cerOzk/o0ivt8y4WL+XebT6vEGU6Dfbz/sTQtlzy36D4ss0tUc3Jyct+5dbHxcWPqENvapPTK/fQ6NKk13/fQZCD6FjgZpnyU6lu+Clu4NqRyV1HDL9Oqno0NnaJvR6dz2Y+bGtWh5MnDnusrdHSK8hs5gqS0KtWphM59p3My99Y1EQo3U96T9CELAZUgMLGsBMa2FjQAALAAGNCxoDhDQAXxACAggCAggCAUEAgohAEBBAEI521IYcZLph+QylUyXL6GUn3x6r/AAcetmD7MDopJhVApW1xnKL0KwE9G3XMnUUV4XCXELrLiBepPUuexUlocmlcLkXrev6BViNuSxjoM9ryyQ1K/EAVqmOJUuXiPn9CSmt95fBEW0eKXb9f8BFQAhMAMDCxrADAwsawEwMQGA1gCxoCEIQF4QAgEQhBRCAQQQgCgCEbkOQojK1ZQi5TaUYptt8ElxHGA+0nxDHc/h6Us5eajXDC/pz58fIDYeH7931tWqqOIKrin1cILDk++WxsoZWp0vs4s/ZbPt4tfFTUpLq5+8/qDalh7GeP6Zaxf/HzQRmqtGUHlcOIaV8lo+fy8jqVKe8c662cpcNGBKr5MZO8wceraVIPg2gKT4Ad6jdJNPPzOlSvF1M5a28pHWt7RgdaN3lD45m+xBb2vDJ0qUccAJaFPTBz/G14rWpaxqLEKlOcXLpNST17e8arY1hnE5cOS69zN/bRZb1lGquNGtCX/jP3H85R9AOdkTM/4c2wpQjGo8NaJvh5M77ADAxNjQEwMIAABhGsBrAFjWARAEBeCgCAIcjQhRCMqVFFZk0kubaS+Znto+NbWjopupLpTWV/u4BGkCeY7R+0mtLKoUowXKUvel6aIye09v3Nw/5tWcl0ziOOm7HQbNvZr/xHa0P+pWhnpF70vSOTgXP2jUFn2NOpU7vEI/PX5HlFOLen7RdhHBNptrtqeNq1eLjBKlF8d1vea6b3Qxu06mclrfKF5LiB9RbBpqNCklwVOC9Iov3FtGrBwnwfPmnyaKGwqm9QovrTg/8A1R1oIrTFX9pKhPdqLKfwz5S7PpLsQo3NzbRqxcKiUovl+q6My20tiToaxzOn97+qK6TXTuBzp00+RBKyjyWCzJjqcwhtrb44HSo0yCngsqrjCinKT0UVq2BK0oo6eyNluricsqHFdZeXbuS7K2A21O5w3xVNfBH/ALvvP5GiSJMpMlGONEZf7T4Z2Xddqal+cZRa+hqTIfaxX3Nl3P4lCH++pFfqRHimyammDQ2e2XSwp5lD5x8upldlVOB1qqTXA002VveU6vwST7Z19OJKzzioujaa4NaNE1rt24p6e0cscprPzeoHoADJUfFlRfHCL8m0dK28T0ZfHvQfdZXqgO2xrIqN1CesJRl5ND2AGNYWxoBEAQF/IytWjBZnJRXVtJGD2z46k8xtluL78tZPyXBfMyV5e1KrzUlKb/E8gel33jS2paKTqP8AAtPV6Ge2h9oNSWVQpqH4pPefpwMY/IRETbS2nVrvNWpKfm9F5Lgig0SSY2cQIJIbFZeEPqxwTW9PdWeb+QBVPdWn/wBJICjrqSIBrK1eGfnqXo0s6v8AL+7IaqA99+zW/wDb7PoS5xgoPzhp+hsKLPNPsNnmxkulWf6f3PSKehWoWEiSCK1zdwpRc6slCK1bbwjBbe+0Wo3ubPpRw1n+IrZUenuU+Mn3eEBr9p+HFNudFqD5wx7r7rozL3dCdGW7KPphp+WDD7UutoXGtS4lU/DCW4vyisIzdZTUsyc41IvKllqaa4NMI9t2PsmpXw8ezh1a95+Uf1ZsdnbMp0F7i1fGT1k/zPG/DPjapJRpXNRxqLEad0tE3wULhLRJ/f4dTe2fjZ0Zezv4SpyWntEsxfd4IS2oiG0uoVoqdKUZxfCUXlMmIyR5x9uV3iyhS51a9P0p5n9Yo9GbPDftq2r7W6pUE9KcJzeOraivqywsMZs99js5yjibPeOOv1O1TeUVVWtAp3Ec+96+R0qsSpKIFWI+LyMlDdbXp5BiBPFdDoWu06sOE210lqvmc2MyRTYGgoeIX/XD84v9GdO3v6dT4ZLPR6MyG8SRWQNrgJkFOX3n6sIGJkxqXX6haERASGD2NSAZu9QSRMMQFarF9MlmjVU+HoKSK1SGHmLw0BbkSUqfDPD6jbeW+k5L99fImTygHuRHViPh3HVI5iB6P9h1RqlWhyVVv1SNZ4s8b0bCLS/m1uVOPXu+R5f4WvKtKk40ZOKqPMnpnpp0NbsfwlGclOo95vVt6lVkY3NztitGpcuShCSkqO8401h6Y3cPPfJ29v2sLdwqTcaMJLd96cpJyWuU5a6r6G2nsSnSw6awxm16EKtH3opuElJZSenB4z5gZrZ1FVIb9KcKsOcqclLD7riia62XCvHdmvKS4ryf6HaqeEqVRqrbt21wksVaSxn8NWHCcfMgt6spTnSrwVO6prelGPwVqf8Ar0e3WPIDzvatk7ZuFRJrGU+Ul++RqPBe0ql/aOjPV29T2UajWW6LjmMX1azj0LO19jfx+KSai1JPefJcJeej4eRrdjbHha0Y0qCxFcXzk8ayfdgZ7ZttV2dJytpNJvM4S1hPzjyfdG+8O+KKV2t34Kq4wf8AxfNHJq7P3uJza+yFHWOjWqa4oaNPQLypuxb7Hzj44qe02hWl0hGK9W2es0vEU4xdOt7yxhS5/n1PIfEUN24qZTzJ5/J8AKlqjoU5Y4fmv1KtpEsRl1AsTeV1yVahJB405P5P+xHWmoJyly/eAIq8N6OVxjr5rmv30I4vsV6k5VeOVD7vXzJorGnQB8ZBTGxYW+gE1ORNTZXTJqbAtKfcRHnsIDHBx3AIiGyGtBEAMN8A7uOIhAMevAdC2bw5LC6dfMQgLLQo8RCAeo4JGsoQgOx4bqLcS6Sa+ef1PWNiPMI/kIRVh07xmf8AE9WcLSvKljfUPdzw3m0lxEIKHgfxhGu1RuV7G4wluv4Zv8PR9vTJ3fF2x/4impU3uXFF+0oVPuzS+GXWEuDXcIgK+yrfNCNSUNydSEZyjzi5Ybj+TNBYwzTXmIQFhUtCldRQhAZna9Jcjyjb1ffuan4Xu/7Vj6hEJQbdY8yaovUQgBSlh4KG0bVuSk3mPJfd7f5EICanHCGT09BCAFKRPyEIAxLFIQgH6iEID//Z">
            <a:extLst>
              <a:ext uri="{FF2B5EF4-FFF2-40B4-BE49-F238E27FC236}">
                <a16:creationId xmlns:a16="http://schemas.microsoft.com/office/drawing/2014/main" id="{EE03B104-C424-85F5-9C5E-F389AB7CDD9F}"/>
              </a:ext>
            </a:extLst>
          </p:cNvPr>
          <p:cNvSpPr>
            <a:spLocks noChangeAspect="1" noChangeArrowheads="1"/>
          </p:cNvSpPr>
          <p:nvPr/>
        </p:nvSpPr>
        <p:spPr bwMode="auto">
          <a:xfrm>
            <a:off x="152400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9698" name="Picture 2" descr="https://encrypted-tbn3.gstatic.com/images?q=tbn:ANd9GcRiKAkdytgSJvW1OtoI_ea_PGlahE4xj5VR09vsyqRdTBu0lcCQqg">
            <a:extLst>
              <a:ext uri="{FF2B5EF4-FFF2-40B4-BE49-F238E27FC236}">
                <a16:creationId xmlns:a16="http://schemas.microsoft.com/office/drawing/2014/main" id="{F57333E8-F055-E41D-22BC-F62D0B46E6E1}"/>
              </a:ext>
            </a:extLst>
          </p:cNvPr>
          <p:cNvPicPr>
            <a:picLocks noChangeAspect="1" noChangeArrowheads="1"/>
          </p:cNvPicPr>
          <p:nvPr/>
        </p:nvPicPr>
        <p:blipFill>
          <a:blip r:embed="rId3" cstate="print"/>
          <a:srcRect/>
          <a:stretch>
            <a:fillRect/>
          </a:stretch>
        </p:blipFill>
        <p:spPr bwMode="auto">
          <a:xfrm>
            <a:off x="4419601" y="1447800"/>
            <a:ext cx="3396341" cy="2971800"/>
          </a:xfrm>
          <a:prstGeom prst="rect">
            <a:avLst/>
          </a:prstGeom>
          <a:noFill/>
        </p:spPr>
      </p:pic>
      <p:sp>
        <p:nvSpPr>
          <p:cNvPr id="2" name="TextBox 1">
            <a:extLst>
              <a:ext uri="{FF2B5EF4-FFF2-40B4-BE49-F238E27FC236}">
                <a16:creationId xmlns:a16="http://schemas.microsoft.com/office/drawing/2014/main" id="{E1BF959E-D313-E759-4036-AA3DA0E96629}"/>
              </a:ext>
            </a:extLst>
          </p:cNvPr>
          <p:cNvSpPr txBox="1"/>
          <p:nvPr/>
        </p:nvSpPr>
        <p:spPr>
          <a:xfrm>
            <a:off x="8610600" y="5925355"/>
            <a:ext cx="3352800" cy="584775"/>
          </a:xfrm>
          <a:prstGeom prst="rect">
            <a:avLst/>
          </a:prstGeom>
          <a:noFill/>
        </p:spPr>
        <p:txBody>
          <a:bodyPr wrap="square" rtlCol="0">
            <a:spAutoFit/>
          </a:bodyPr>
          <a:lstStyle/>
          <a:p>
            <a:r>
              <a:rPr lang="en-US" sz="3200" dirty="0">
                <a:solidFill>
                  <a:schemeClr val="bg1"/>
                </a:solidFill>
              </a:rPr>
              <a:t>*Leslie Newbigin</a:t>
            </a:r>
          </a:p>
        </p:txBody>
      </p:sp>
      <p:pic>
        <p:nvPicPr>
          <p:cNvPr id="56323" name="Picture 3">
            <a:extLst>
              <a:ext uri="{FF2B5EF4-FFF2-40B4-BE49-F238E27FC236}">
                <a16:creationId xmlns:a16="http://schemas.microsoft.com/office/drawing/2014/main" id="{7A8ABACC-E43A-5BE4-40BD-F6136F671D87}"/>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Marker/>
                    </a14:imgEffect>
                  </a14:imgLayer>
                </a14:imgProps>
              </a:ext>
            </a:extLst>
          </a:blip>
          <a:srcRect/>
          <a:stretch>
            <a:fillRect/>
          </a:stretch>
        </p:blipFill>
        <p:spPr bwMode="auto">
          <a:xfrm>
            <a:off x="4042576" y="3357001"/>
            <a:ext cx="3190875" cy="2536042"/>
          </a:xfrm>
          <a:prstGeom prst="flowChartMultidocument">
            <a:avLst/>
          </a:prstGeom>
          <a:noFill/>
          <a:ln w="9525">
            <a:noFill/>
            <a:miter lim="800000"/>
            <a:headEnd/>
            <a:tailEnd/>
          </a:ln>
        </p:spPr>
      </p:pic>
      <p:sp>
        <p:nvSpPr>
          <p:cNvPr id="4" name="TextBox 3">
            <a:extLst>
              <a:ext uri="{FF2B5EF4-FFF2-40B4-BE49-F238E27FC236}">
                <a16:creationId xmlns:a16="http://schemas.microsoft.com/office/drawing/2014/main" id="{2E35F676-2105-920D-E74C-8E52D1D1BAC7}"/>
              </a:ext>
            </a:extLst>
          </p:cNvPr>
          <p:cNvSpPr txBox="1"/>
          <p:nvPr/>
        </p:nvSpPr>
        <p:spPr>
          <a:xfrm>
            <a:off x="457200" y="365760"/>
            <a:ext cx="11277600" cy="6324808"/>
          </a:xfrm>
          <a:prstGeom prst="rect">
            <a:avLst/>
          </a:prstGeom>
          <a:noFill/>
        </p:spPr>
        <p:txBody>
          <a:bodyPr wrap="square" rtlCol="0">
            <a:spAutoFit/>
          </a:bodyPr>
          <a:lstStyle/>
          <a:p>
            <a:pPr marL="514350" indent="-514350">
              <a:spcBef>
                <a:spcPts val="900"/>
              </a:spcBef>
              <a:spcAft>
                <a:spcPts val="900"/>
              </a:spcAft>
              <a:tabLst>
                <a:tab pos="509588" algn="l"/>
              </a:tabLst>
            </a:pPr>
            <a:r>
              <a:rPr lang="en-US" sz="4000" b="1" dirty="0">
                <a:solidFill>
                  <a:schemeClr val="bg1"/>
                </a:solidFill>
              </a:rPr>
              <a:t>A. Recall Why This Story Is Told . . . *</a:t>
            </a:r>
          </a:p>
          <a:p>
            <a:pPr marL="514350" indent="-6350">
              <a:spcBef>
                <a:spcPts val="900"/>
              </a:spcBef>
              <a:spcAft>
                <a:spcPts val="900"/>
              </a:spcAft>
              <a:buFont typeface="Arial" pitchFamily="34" charset="0"/>
              <a:buChar char="•"/>
              <a:tabLst>
                <a:tab pos="509588" algn="l"/>
              </a:tabLst>
            </a:pPr>
            <a:r>
              <a:rPr lang="en-US" sz="4000" dirty="0">
                <a:solidFill>
                  <a:schemeClr val="bg1"/>
                </a:solidFill>
              </a:rPr>
              <a:t>	“In order to </a:t>
            </a:r>
            <a:r>
              <a:rPr lang="en-US" sz="4000" b="1" dirty="0">
                <a:solidFill>
                  <a:schemeClr val="bg1"/>
                </a:solidFill>
              </a:rPr>
              <a:t>NEUTRALIZE</a:t>
            </a:r>
            <a:r>
              <a:rPr lang="en-US" sz="4000" dirty="0">
                <a:solidFill>
                  <a:schemeClr val="bg1"/>
                </a:solidFill>
              </a:rPr>
              <a:t> the 			affirmation of the great religions”</a:t>
            </a:r>
          </a:p>
          <a:p>
            <a:pPr marL="514350" indent="-6350">
              <a:spcBef>
                <a:spcPts val="900"/>
              </a:spcBef>
              <a:spcAft>
                <a:spcPts val="900"/>
              </a:spcAft>
              <a:buFont typeface="Arial" pitchFamily="34" charset="0"/>
              <a:buChar char="•"/>
              <a:tabLst>
                <a:tab pos="509588" algn="l"/>
              </a:tabLst>
            </a:pPr>
            <a:r>
              <a:rPr lang="en-US" sz="4000" dirty="0">
                <a:solidFill>
                  <a:schemeClr val="bg1"/>
                </a:solidFill>
              </a:rPr>
              <a:t> 	To suggest that they learn “</a:t>
            </a:r>
            <a:r>
              <a:rPr lang="en-US" sz="4000" b="1" dirty="0">
                <a:solidFill>
                  <a:schemeClr val="bg1"/>
                </a:solidFill>
              </a:rPr>
              <a:t>HUMILITY</a:t>
            </a:r>
            <a:r>
              <a:rPr lang="en-US" sz="4000" dirty="0">
                <a:solidFill>
                  <a:schemeClr val="bg1"/>
                </a:solidFill>
              </a:rPr>
              <a:t>         	and recognize that none of them can 			have more than one aspect of the truth.”</a:t>
            </a:r>
          </a:p>
          <a:p>
            <a:pPr marL="514350" indent="-6350">
              <a:spcBef>
                <a:spcPts val="900"/>
              </a:spcBef>
              <a:spcAft>
                <a:spcPts val="900"/>
              </a:spcAft>
              <a:tabLst>
                <a:tab pos="509588" algn="l"/>
              </a:tabLst>
            </a:pPr>
            <a:r>
              <a:rPr lang="en-US" sz="4000" dirty="0">
                <a:solidFill>
                  <a:schemeClr val="bg1"/>
                </a:solidFill>
              </a:rPr>
              <a:t>However, the story itself </a:t>
            </a:r>
            <a:r>
              <a:rPr lang="en-US" sz="4000" b="1" dirty="0">
                <a:solidFill>
                  <a:schemeClr val="bg1"/>
                </a:solidFill>
              </a:rPr>
              <a:t>CONTRADICTS</a:t>
            </a:r>
            <a:r>
              <a:rPr lang="en-US" sz="4000" dirty="0">
                <a:solidFill>
                  <a:schemeClr val="bg1"/>
                </a:solidFill>
              </a:rPr>
              <a:t>            this agnostic conclusion:  </a:t>
            </a:r>
            <a:r>
              <a:rPr lang="en-US" sz="4000" dirty="0">
                <a:highlight>
                  <a:srgbClr val="000000"/>
                </a:highlight>
              </a:rPr>
              <a:t>What we know is so</a:t>
            </a:r>
            <a:r>
              <a:rPr lang="en-US" sz="4000" dirty="0"/>
              <a:t> </a:t>
            </a:r>
            <a:r>
              <a:rPr lang="en-US" sz="4000" dirty="0">
                <a:highlight>
                  <a:srgbClr val="000000"/>
                </a:highlight>
              </a:rPr>
              <a:t>limited about God that we cannot really know</a:t>
            </a:r>
            <a:r>
              <a:rPr lang="en-US" sz="4000" dirty="0">
                <a:solidFill>
                  <a:schemeClr val="bg1"/>
                </a:solidFill>
              </a:rPr>
              <a:t>. </a:t>
            </a:r>
          </a:p>
        </p:txBody>
      </p:sp>
    </p:spTree>
    <p:extLst>
      <p:ext uri="{BB962C8B-B14F-4D97-AF65-F5344CB8AC3E}">
        <p14:creationId xmlns:p14="http://schemas.microsoft.com/office/powerpoint/2010/main" val="337775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par>
                                <p:cTn id="13" presetID="47" presetClass="entr" presetSubtype="0" fill="hold" nodeType="withEffect">
                                  <p:stCondLst>
                                    <p:cond delay="1000"/>
                                  </p:stCondLst>
                                  <p:childTnLst>
                                    <p:set>
                                      <p:cBhvr>
                                        <p:cTn id="14" dur="1" fill="hold">
                                          <p:stCondLst>
                                            <p:cond delay="0"/>
                                          </p:stCondLst>
                                        </p:cTn>
                                        <p:tgtEl>
                                          <p:spTgt spid="56323"/>
                                        </p:tgtEl>
                                        <p:attrNameLst>
                                          <p:attrName>style.visibility</p:attrName>
                                        </p:attrNameLst>
                                      </p:cBhvr>
                                      <p:to>
                                        <p:strVal val="visible"/>
                                      </p:to>
                                    </p:set>
                                    <p:animEffect transition="in" filter="fade">
                                      <p:cBhvr>
                                        <p:cTn id="15" dur="1000"/>
                                        <p:tgtEl>
                                          <p:spTgt spid="56323"/>
                                        </p:tgtEl>
                                      </p:cBhvr>
                                    </p:animEffect>
                                    <p:anim calcmode="lin" valueType="num">
                                      <p:cBhvr>
                                        <p:cTn id="16" dur="1000" fill="hold"/>
                                        <p:tgtEl>
                                          <p:spTgt spid="56323"/>
                                        </p:tgtEl>
                                        <p:attrNameLst>
                                          <p:attrName>ppt_x</p:attrName>
                                        </p:attrNameLst>
                                      </p:cBhvr>
                                      <p:tavLst>
                                        <p:tav tm="0">
                                          <p:val>
                                            <p:strVal val="#ppt_x"/>
                                          </p:val>
                                        </p:tav>
                                        <p:tav tm="100000">
                                          <p:val>
                                            <p:strVal val="#ppt_x"/>
                                          </p:val>
                                        </p:tav>
                                      </p:tavLst>
                                    </p:anim>
                                    <p:anim calcmode="lin" valueType="num">
                                      <p:cBhvr>
                                        <p:cTn id="17" dur="1000" fill="hold"/>
                                        <p:tgtEl>
                                          <p:spTgt spid="5632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56323"/>
                                        </p:tgtEl>
                                        <p:attrNameLst>
                                          <p:attrName>style.visibility</p:attrName>
                                        </p:attrNameLst>
                                      </p:cBhvr>
                                      <p:to>
                                        <p:strVal val="hidden"/>
                                      </p:to>
                                    </p:set>
                                  </p:subTnLst>
                                </p:cTn>
                              </p:par>
                              <p:par>
                                <p:cTn id="18" presetID="6" presetClass="emph" presetSubtype="0" fill="hold" nodeType="withEffect">
                                  <p:stCondLst>
                                    <p:cond delay="2000"/>
                                  </p:stCondLst>
                                  <p:childTnLst>
                                    <p:animScale>
                                      <p:cBhvr>
                                        <p:cTn id="19" dur="2250" fill="hold"/>
                                        <p:tgtEl>
                                          <p:spTgt spid="56323"/>
                                        </p:tgtEl>
                                      </p:cBhvr>
                                      <p:by x="135000" y="135000"/>
                                    </p:animScale>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iterate type="lt">
                                    <p:tmPct val="12000"/>
                                  </p:iterate>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par>
                                <p:cTn id="25" presetID="47" presetClass="entr" presetSubtype="0" fill="hold" nodeType="withEffect">
                                  <p:stCondLst>
                                    <p:cond delay="1500"/>
                                  </p:stCondLst>
                                  <p:childTnLst>
                                    <p:set>
                                      <p:cBhvr>
                                        <p:cTn id="26" dur="1" fill="hold">
                                          <p:stCondLst>
                                            <p:cond delay="0"/>
                                          </p:stCondLst>
                                        </p:cTn>
                                        <p:tgtEl>
                                          <p:spTgt spid="54273"/>
                                        </p:tgtEl>
                                        <p:attrNameLst>
                                          <p:attrName>style.visibility</p:attrName>
                                        </p:attrNameLst>
                                      </p:cBhvr>
                                      <p:to>
                                        <p:strVal val="visible"/>
                                      </p:to>
                                    </p:set>
                                    <p:animEffect transition="in" filter="fade">
                                      <p:cBhvr>
                                        <p:cTn id="27" dur="1500"/>
                                        <p:tgtEl>
                                          <p:spTgt spid="54273"/>
                                        </p:tgtEl>
                                      </p:cBhvr>
                                    </p:animEffect>
                                    <p:anim calcmode="lin" valueType="num">
                                      <p:cBhvr>
                                        <p:cTn id="28" dur="1500" fill="hold"/>
                                        <p:tgtEl>
                                          <p:spTgt spid="54273"/>
                                        </p:tgtEl>
                                        <p:attrNameLst>
                                          <p:attrName>ppt_x</p:attrName>
                                        </p:attrNameLst>
                                      </p:cBhvr>
                                      <p:tavLst>
                                        <p:tav tm="0">
                                          <p:val>
                                            <p:strVal val="#ppt_x"/>
                                          </p:val>
                                        </p:tav>
                                        <p:tav tm="100000">
                                          <p:val>
                                            <p:strVal val="#ppt_x"/>
                                          </p:val>
                                        </p:tav>
                                      </p:tavLst>
                                    </p:anim>
                                    <p:anim calcmode="lin" valueType="num">
                                      <p:cBhvr>
                                        <p:cTn id="29" dur="1500" fill="hold"/>
                                        <p:tgtEl>
                                          <p:spTgt spid="5427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54273"/>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iterate type="lt">
                                    <p:tmPct val="12000"/>
                                  </p:iterate>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500"/>
                                        <p:tgtEl>
                                          <p:spTgt spid="4">
                                            <p:txEl>
                                              <p:pRg st="3" end="3"/>
                                            </p:txEl>
                                          </p:spTgt>
                                        </p:tgtEl>
                                      </p:cBhvr>
                                    </p:animEffect>
                                  </p:childTnLst>
                                </p:cTn>
                              </p:par>
                              <p:par>
                                <p:cTn id="35" presetID="53" presetClass="exit" presetSubtype="32" fill="hold" grpId="0" nodeType="withEffect">
                                  <p:stCondLst>
                                    <p:cond delay="0"/>
                                  </p:stCondLst>
                                  <p:childTnLst>
                                    <p:anim calcmode="lin" valueType="num">
                                      <p:cBhvr>
                                        <p:cTn id="36" dur="500"/>
                                        <p:tgtEl>
                                          <p:spTgt spid="2"/>
                                        </p:tgtEl>
                                        <p:attrNameLst>
                                          <p:attrName>ppt_w</p:attrName>
                                        </p:attrNameLst>
                                      </p:cBhvr>
                                      <p:tavLst>
                                        <p:tav tm="0">
                                          <p:val>
                                            <p:strVal val="ppt_w"/>
                                          </p:val>
                                        </p:tav>
                                        <p:tav tm="100000">
                                          <p:val>
                                            <p:fltVal val="0"/>
                                          </p:val>
                                        </p:tav>
                                      </p:tavLst>
                                    </p:anim>
                                    <p:anim calcmode="lin" valueType="num">
                                      <p:cBhvr>
                                        <p:cTn id="37" dur="500"/>
                                        <p:tgtEl>
                                          <p:spTgt spid="2"/>
                                        </p:tgtEl>
                                        <p:attrNameLst>
                                          <p:attrName>ppt_h</p:attrName>
                                        </p:attrNameLst>
                                      </p:cBhvr>
                                      <p:tavLst>
                                        <p:tav tm="0">
                                          <p:val>
                                            <p:strVal val="ppt_h"/>
                                          </p:val>
                                        </p:tav>
                                        <p:tav tm="100000">
                                          <p:val>
                                            <p:fltVal val="0"/>
                                          </p:val>
                                        </p:tav>
                                      </p:tavLst>
                                    </p:anim>
                                    <p:animEffect transition="out" filter="fade">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childTnLst>
                          </p:cTn>
                        </p:par>
                        <p:par>
                          <p:cTn id="40" fill="hold">
                            <p:stCondLst>
                              <p:cond delay="6920"/>
                            </p:stCondLst>
                            <p:childTnLst>
                              <p:par>
                                <p:cTn id="41" presetID="42" presetClass="entr" presetSubtype="0" fill="hold" nodeType="afterEffect">
                                  <p:stCondLst>
                                    <p:cond delay="0"/>
                                  </p:stCondLst>
                                  <p:childTnLst>
                                    <p:set>
                                      <p:cBhvr>
                                        <p:cTn id="42" dur="1" fill="hold">
                                          <p:stCondLst>
                                            <p:cond delay="0"/>
                                          </p:stCondLst>
                                        </p:cTn>
                                        <p:tgtEl>
                                          <p:spTgt spid="29698"/>
                                        </p:tgtEl>
                                        <p:attrNameLst>
                                          <p:attrName>style.visibility</p:attrName>
                                        </p:attrNameLst>
                                      </p:cBhvr>
                                      <p:to>
                                        <p:strVal val="visible"/>
                                      </p:to>
                                    </p:set>
                                    <p:animEffect transition="in" filter="fade">
                                      <p:cBhvr>
                                        <p:cTn id="43" dur="1000"/>
                                        <p:tgtEl>
                                          <p:spTgt spid="29698"/>
                                        </p:tgtEl>
                                      </p:cBhvr>
                                    </p:animEffect>
                                    <p:anim calcmode="lin" valueType="num">
                                      <p:cBhvr>
                                        <p:cTn id="44" dur="1000" fill="hold"/>
                                        <p:tgtEl>
                                          <p:spTgt spid="29698"/>
                                        </p:tgtEl>
                                        <p:attrNameLst>
                                          <p:attrName>ppt_x</p:attrName>
                                        </p:attrNameLst>
                                      </p:cBhvr>
                                      <p:tavLst>
                                        <p:tav tm="0">
                                          <p:val>
                                            <p:strVal val="#ppt_x"/>
                                          </p:val>
                                        </p:tav>
                                        <p:tav tm="100000">
                                          <p:val>
                                            <p:strVal val="#ppt_x"/>
                                          </p:val>
                                        </p:tav>
                                      </p:tavLst>
                                    </p:anim>
                                    <p:anim calcmode="lin" valueType="num">
                                      <p:cBhvr>
                                        <p:cTn id="45" dur="1000" fill="hold"/>
                                        <p:tgtEl>
                                          <p:spTgt spid="29698"/>
                                        </p:tgtEl>
                                        <p:attrNameLst>
                                          <p:attrName>ppt_y</p:attrName>
                                        </p:attrNameLst>
                                      </p:cBhvr>
                                      <p:tavLst>
                                        <p:tav tm="0">
                                          <p:val>
                                            <p:strVal val="#ppt_y+.1"/>
                                          </p:val>
                                        </p:tav>
                                        <p:tav tm="100000">
                                          <p:val>
                                            <p:strVal val="#ppt_y"/>
                                          </p:val>
                                        </p:tav>
                                      </p:tavLst>
                                    </p:anim>
                                  </p:childTnLst>
                                </p:cTn>
                              </p:par>
                              <p:par>
                                <p:cTn id="46" presetID="31" presetClass="exit" presetSubtype="0" fill="hold" nodeType="withEffect">
                                  <p:stCondLst>
                                    <p:cond delay="0"/>
                                  </p:stCondLst>
                                  <p:iterate type="lt">
                                    <p:tmPct val="0"/>
                                  </p:iterate>
                                  <p:childTnLst>
                                    <p:anim calcmode="lin" valueType="num">
                                      <p:cBhvr>
                                        <p:cTn id="47" dur="1000"/>
                                        <p:tgtEl>
                                          <p:spTgt spid="4">
                                            <p:txEl>
                                              <p:pRg st="1" end="1"/>
                                            </p:txEl>
                                          </p:spTgt>
                                        </p:tgtEl>
                                        <p:attrNameLst>
                                          <p:attrName>ppt_w</p:attrName>
                                        </p:attrNameLst>
                                      </p:cBhvr>
                                      <p:tavLst>
                                        <p:tav tm="0">
                                          <p:val>
                                            <p:strVal val="ppt_w"/>
                                          </p:val>
                                        </p:tav>
                                        <p:tav tm="100000">
                                          <p:val>
                                            <p:fltVal val="0"/>
                                          </p:val>
                                        </p:tav>
                                      </p:tavLst>
                                    </p:anim>
                                    <p:anim calcmode="lin" valueType="num">
                                      <p:cBhvr>
                                        <p:cTn id="48" dur="1000"/>
                                        <p:tgtEl>
                                          <p:spTgt spid="4">
                                            <p:txEl>
                                              <p:pRg st="1" end="1"/>
                                            </p:txEl>
                                          </p:spTgt>
                                        </p:tgtEl>
                                        <p:attrNameLst>
                                          <p:attrName>ppt_h</p:attrName>
                                        </p:attrNameLst>
                                      </p:cBhvr>
                                      <p:tavLst>
                                        <p:tav tm="0">
                                          <p:val>
                                            <p:strVal val="ppt_h"/>
                                          </p:val>
                                        </p:tav>
                                        <p:tav tm="100000">
                                          <p:val>
                                            <p:fltVal val="0"/>
                                          </p:val>
                                        </p:tav>
                                      </p:tavLst>
                                    </p:anim>
                                    <p:anim calcmode="lin" valueType="num">
                                      <p:cBhvr>
                                        <p:cTn id="49" dur="1000"/>
                                        <p:tgtEl>
                                          <p:spTgt spid="4">
                                            <p:txEl>
                                              <p:pRg st="1" end="1"/>
                                            </p:txEl>
                                          </p:spTgt>
                                        </p:tgtEl>
                                        <p:attrNameLst>
                                          <p:attrName>style.rotation</p:attrName>
                                        </p:attrNameLst>
                                      </p:cBhvr>
                                      <p:tavLst>
                                        <p:tav tm="0">
                                          <p:val>
                                            <p:fltVal val="0"/>
                                          </p:val>
                                        </p:tav>
                                        <p:tav tm="100000">
                                          <p:val>
                                            <p:fltVal val="90"/>
                                          </p:val>
                                        </p:tav>
                                      </p:tavLst>
                                    </p:anim>
                                    <p:animEffect transition="out" filter="fade">
                                      <p:cBhvr>
                                        <p:cTn id="50" dur="1000"/>
                                        <p:tgtEl>
                                          <p:spTgt spid="4">
                                            <p:txEl>
                                              <p:pRg st="1" end="1"/>
                                            </p:txEl>
                                          </p:spTgt>
                                        </p:tgtEl>
                                      </p:cBhvr>
                                    </p:animEffect>
                                    <p:set>
                                      <p:cBhvr>
                                        <p:cTn id="51" dur="1" fill="hold">
                                          <p:stCondLst>
                                            <p:cond delay="999"/>
                                          </p:stCondLst>
                                        </p:cTn>
                                        <p:tgtEl>
                                          <p:spTgt spid="4">
                                            <p:txEl>
                                              <p:pRg st="1" end="1"/>
                                            </p:txEl>
                                          </p:spTgt>
                                        </p:tgtEl>
                                        <p:attrNameLst>
                                          <p:attrName>style.visibility</p:attrName>
                                        </p:attrNameLst>
                                      </p:cBhvr>
                                      <p:to>
                                        <p:strVal val="hidden"/>
                                      </p:to>
                                    </p:set>
                                  </p:childTnLst>
                                </p:cTn>
                              </p:par>
                              <p:par>
                                <p:cTn id="52" presetID="31" presetClass="exit" presetSubtype="0" fill="hold" nodeType="withEffect">
                                  <p:stCondLst>
                                    <p:cond delay="0"/>
                                  </p:stCondLst>
                                  <p:iterate type="lt">
                                    <p:tmPct val="0"/>
                                  </p:iterate>
                                  <p:childTnLst>
                                    <p:anim calcmode="lin" valueType="num">
                                      <p:cBhvr>
                                        <p:cTn id="53" dur="1000"/>
                                        <p:tgtEl>
                                          <p:spTgt spid="4">
                                            <p:txEl>
                                              <p:pRg st="2" end="2"/>
                                            </p:txEl>
                                          </p:spTgt>
                                        </p:tgtEl>
                                        <p:attrNameLst>
                                          <p:attrName>ppt_w</p:attrName>
                                        </p:attrNameLst>
                                      </p:cBhvr>
                                      <p:tavLst>
                                        <p:tav tm="0">
                                          <p:val>
                                            <p:strVal val="ppt_w"/>
                                          </p:val>
                                        </p:tav>
                                        <p:tav tm="100000">
                                          <p:val>
                                            <p:fltVal val="0"/>
                                          </p:val>
                                        </p:tav>
                                      </p:tavLst>
                                    </p:anim>
                                    <p:anim calcmode="lin" valueType="num">
                                      <p:cBhvr>
                                        <p:cTn id="54" dur="1000"/>
                                        <p:tgtEl>
                                          <p:spTgt spid="4">
                                            <p:txEl>
                                              <p:pRg st="2" end="2"/>
                                            </p:txEl>
                                          </p:spTgt>
                                        </p:tgtEl>
                                        <p:attrNameLst>
                                          <p:attrName>ppt_h</p:attrName>
                                        </p:attrNameLst>
                                      </p:cBhvr>
                                      <p:tavLst>
                                        <p:tav tm="0">
                                          <p:val>
                                            <p:strVal val="ppt_h"/>
                                          </p:val>
                                        </p:tav>
                                        <p:tav tm="100000">
                                          <p:val>
                                            <p:fltVal val="0"/>
                                          </p:val>
                                        </p:tav>
                                      </p:tavLst>
                                    </p:anim>
                                    <p:anim calcmode="lin" valueType="num">
                                      <p:cBhvr>
                                        <p:cTn id="55" dur="1000"/>
                                        <p:tgtEl>
                                          <p:spTgt spid="4">
                                            <p:txEl>
                                              <p:pRg st="2" end="2"/>
                                            </p:txEl>
                                          </p:spTgt>
                                        </p:tgtEl>
                                        <p:attrNameLst>
                                          <p:attrName>style.rotation</p:attrName>
                                        </p:attrNameLst>
                                      </p:cBhvr>
                                      <p:tavLst>
                                        <p:tav tm="0">
                                          <p:val>
                                            <p:fltVal val="0"/>
                                          </p:val>
                                        </p:tav>
                                        <p:tav tm="100000">
                                          <p:val>
                                            <p:fltVal val="90"/>
                                          </p:val>
                                        </p:tav>
                                      </p:tavLst>
                                    </p:anim>
                                    <p:animEffect transition="out" filter="fade">
                                      <p:cBhvr>
                                        <p:cTn id="56" dur="1000"/>
                                        <p:tgtEl>
                                          <p:spTgt spid="4">
                                            <p:txEl>
                                              <p:pRg st="2" end="2"/>
                                            </p:txEl>
                                          </p:spTgt>
                                        </p:tgtEl>
                                      </p:cBhvr>
                                    </p:animEffect>
                                    <p:set>
                                      <p:cBhvr>
                                        <p:cTn id="57" dur="1" fill="hold">
                                          <p:stCondLst>
                                            <p:cond delay="999"/>
                                          </p:stCondLst>
                                        </p:cTn>
                                        <p:tgtEl>
                                          <p:spTgt spid="4">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65760" y="365760"/>
            <a:ext cx="12001500" cy="7155805"/>
          </a:xfrm>
          <a:prstGeom prst="rect">
            <a:avLst/>
          </a:prstGeom>
          <a:noFill/>
        </p:spPr>
        <p:txBody>
          <a:bodyPr wrap="square" rtlCol="0">
            <a:spAutoFit/>
          </a:bodyPr>
          <a:lstStyle/>
          <a:p>
            <a:pPr>
              <a:spcBef>
                <a:spcPts val="600"/>
              </a:spcBef>
              <a:spcAft>
                <a:spcPts val="600"/>
              </a:spcAft>
            </a:pPr>
            <a:r>
              <a:rPr lang="en-US" sz="4000" b="1" dirty="0"/>
              <a:t>SOMEONE SEES MORE THAN YOU THINK!</a:t>
            </a:r>
          </a:p>
          <a:p>
            <a:pPr>
              <a:spcBef>
                <a:spcPts val="600"/>
              </a:spcBef>
              <a:spcAft>
                <a:spcPts val="600"/>
              </a:spcAft>
              <a:tabLst>
                <a:tab pos="746125" algn="l"/>
              </a:tabLst>
            </a:pPr>
            <a:r>
              <a:rPr lang="en-US" sz="4000" dirty="0"/>
              <a:t>In the story, the                                           	king                                    and his courtiers 					      	are able                                                                to </a:t>
            </a:r>
            <a:r>
              <a:rPr lang="en-US" sz="4000" b="1" dirty="0">
                <a:solidFill>
                  <a:srgbClr val="FFFF00"/>
                </a:solidFill>
              </a:rPr>
              <a:t>SEE   </a:t>
            </a:r>
            <a:r>
              <a:rPr lang="en-US" sz="4000" b="1" dirty="0">
                <a:solidFill>
                  <a:srgbClr val="FFC000"/>
                </a:solidFill>
              </a:rPr>
              <a:t> </a:t>
            </a:r>
            <a:r>
              <a:rPr lang="en-US" sz="4000" dirty="0"/>
              <a:t>                                                       	that</a:t>
            </a:r>
          </a:p>
          <a:p>
            <a:pPr marL="746125" lvl="3" indent="625475" defTabSz="1079500">
              <a:spcBef>
                <a:spcPts val="600"/>
              </a:spcBef>
              <a:spcAft>
                <a:spcPts val="600"/>
              </a:spcAft>
              <a:tabLst>
                <a:tab pos="509588" algn="l"/>
                <a:tab pos="2457450" algn="l"/>
              </a:tabLst>
            </a:pPr>
            <a:r>
              <a:rPr lang="en-US" sz="4000" dirty="0"/>
              <a:t>	             “blind men are unable to grasp 	the full reality of the elephant and are 		only able to get hold of part of the truth. </a:t>
            </a:r>
          </a:p>
          <a:p>
            <a:pPr marL="0" lvl="3" defTabSz="1079500">
              <a:spcBef>
                <a:spcPts val="600"/>
              </a:spcBef>
              <a:spcAft>
                <a:spcPts val="600"/>
              </a:spcAft>
              <a:tabLst>
                <a:tab pos="509588" algn="l"/>
                <a:tab pos="2457450" algn="l"/>
              </a:tabLst>
            </a:pPr>
            <a:r>
              <a:rPr lang="en-US" sz="4000" dirty="0"/>
              <a:t>		But, of course, the real point of 			              	the story is exactly the opposite.”  </a:t>
            </a:r>
          </a:p>
          <a:p>
            <a:endParaRPr lang="en-US" sz="3200" dirty="0">
              <a:latin typeface="+mj-lt"/>
            </a:endParaRPr>
          </a:p>
          <a:p>
            <a:endParaRPr lang="en-US" sz="3200" dirty="0">
              <a:latin typeface="+mj-lt"/>
            </a:endParaRPr>
          </a:p>
        </p:txBody>
      </p:sp>
      <p:pic>
        <p:nvPicPr>
          <p:cNvPr id="50177" name="Picture 1"/>
          <p:cNvPicPr>
            <a:picLocks noChangeAspect="1" noChangeArrowheads="1"/>
          </p:cNvPicPr>
          <p:nvPr/>
        </p:nvPicPr>
        <p:blipFill>
          <a:blip r:embed="rId4" cstate="print"/>
          <a:srcRect/>
          <a:stretch>
            <a:fillRect/>
          </a:stretch>
        </p:blipFill>
        <p:spPr bwMode="auto">
          <a:xfrm>
            <a:off x="777240" y="3429000"/>
            <a:ext cx="1923800" cy="2514600"/>
          </a:xfrm>
          <a:prstGeom prst="rect">
            <a:avLst/>
          </a:prstGeom>
          <a:noFill/>
          <a:ln w="28575">
            <a:noFill/>
            <a:miter lim="800000"/>
            <a:headEnd/>
            <a:tailEnd/>
          </a:ln>
        </p:spPr>
      </p:pic>
      <p:cxnSp>
        <p:nvCxnSpPr>
          <p:cNvPr id="7" name="Straight Arrow Connector 6"/>
          <p:cNvCxnSpPr>
            <a:cxnSpLocks/>
          </p:cNvCxnSpPr>
          <p:nvPr/>
        </p:nvCxnSpPr>
        <p:spPr>
          <a:xfrm flipV="1">
            <a:off x="2158767" y="2362200"/>
            <a:ext cx="3239208" cy="1304488"/>
          </a:xfrm>
          <a:prstGeom prst="straightConnector1">
            <a:avLst/>
          </a:prstGeom>
          <a:ln w="76200">
            <a:solidFill>
              <a:srgbClr val="FFFF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A45A8F8-CC87-A651-AE8E-068E05F3098C}"/>
              </a:ext>
            </a:extLst>
          </p:cNvPr>
          <p:cNvSpPr/>
          <p:nvPr/>
        </p:nvSpPr>
        <p:spPr>
          <a:xfrm>
            <a:off x="-104783" y="212216"/>
            <a:ext cx="11931023"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B. What Does the Story Really Tell?  </a:t>
            </a:r>
          </a:p>
        </p:txBody>
      </p:sp>
      <p:pic>
        <p:nvPicPr>
          <p:cNvPr id="5" name="Picture 4" descr="C:\Users\Cryun22\Documents\Imagenes 1\Pluralism\Elephant &amp; Blind Men.jpg"/>
          <p:cNvPicPr/>
          <p:nvPr/>
        </p:nvPicPr>
        <p:blipFill>
          <a:blip r:embed="rId5" cstate="print"/>
          <a:srcRect l="3922" t="6594" r="1960" b="4060"/>
          <a:stretch>
            <a:fillRect/>
          </a:stretch>
        </p:blipFill>
        <p:spPr bwMode="auto">
          <a:xfrm>
            <a:off x="5480387" y="1141139"/>
            <a:ext cx="3593625" cy="2064854"/>
          </a:xfrm>
          <a:prstGeom prst="rect">
            <a:avLst/>
          </a:prstGeom>
          <a:noFill/>
          <a:ln w="57150">
            <a:noFill/>
            <a:miter lim="800000"/>
            <a:headEnd/>
            <a:tailEnd/>
          </a:ln>
        </p:spPr>
      </p:pic>
      <p:pic>
        <p:nvPicPr>
          <p:cNvPr id="14" name="Picture 13" descr="C:\Users\Cryun22\Documents\Imagenes 1\Pluralism\Elephant &amp; Blind Men.jpg">
            <a:extLst>
              <a:ext uri="{FF2B5EF4-FFF2-40B4-BE49-F238E27FC236}">
                <a16:creationId xmlns:a16="http://schemas.microsoft.com/office/drawing/2014/main" id="{6A7DA3C6-BD5A-8264-540F-5C28507EF966}"/>
              </a:ext>
            </a:extLst>
          </p:cNvPr>
          <p:cNvPicPr/>
          <p:nvPr/>
        </p:nvPicPr>
        <p:blipFill>
          <a:blip r:embed="rId5" cstate="print"/>
          <a:srcRect l="3922" t="6594" r="1960" b="4060"/>
          <a:stretch>
            <a:fillRect/>
          </a:stretch>
        </p:blipFill>
        <p:spPr bwMode="auto">
          <a:xfrm>
            <a:off x="2475940" y="1922093"/>
            <a:ext cx="6769575" cy="4149360"/>
          </a:xfrm>
          <a:prstGeom prst="rect">
            <a:avLst/>
          </a:prstGeom>
          <a:noFill/>
          <a:ln w="57150">
            <a:noFill/>
            <a:miter lim="800000"/>
            <a:headEnd/>
            <a:tailEnd/>
          </a:ln>
        </p:spPr>
      </p:pic>
      <p:sp>
        <p:nvSpPr>
          <p:cNvPr id="17" name="Rectangle 16">
            <a:extLst>
              <a:ext uri="{FF2B5EF4-FFF2-40B4-BE49-F238E27FC236}">
                <a16:creationId xmlns:a16="http://schemas.microsoft.com/office/drawing/2014/main" id="{A5D9D197-2FA8-2284-0AF0-6C9AD88B07BC}"/>
              </a:ext>
            </a:extLst>
          </p:cNvPr>
          <p:cNvSpPr/>
          <p:nvPr/>
        </p:nvSpPr>
        <p:spPr bwMode="auto">
          <a:xfrm>
            <a:off x="-541020" y="5589583"/>
            <a:ext cx="1447800" cy="1066800"/>
          </a:xfrm>
          <a:prstGeom prst="rect">
            <a:avLst/>
          </a:prstGeom>
          <a:solidFill>
            <a:schemeClr val="bg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2" name="Eye of Sauron">
            <a:hlinkClick r:id="" action="ppaction://media"/>
            <a:extLst>
              <a:ext uri="{FF2B5EF4-FFF2-40B4-BE49-F238E27FC236}">
                <a16:creationId xmlns:a16="http://schemas.microsoft.com/office/drawing/2014/main" id="{8DE5A26C-E7B3-D780-F56D-30F683D2DC0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312162" y="1186579"/>
            <a:ext cx="5840246" cy="4380185"/>
          </a:xfrm>
          <a:prstGeom prst="flowChartMultidocumen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7" presetClass="entr" presetSubtype="10"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strVal val="#ppt_h"/>
                                          </p:val>
                                        </p:tav>
                                        <p:tav tm="100000">
                                          <p:val>
                                            <p:strVal val="#ppt_h"/>
                                          </p:val>
                                        </p:tav>
                                      </p:tavLst>
                                    </p:anim>
                                  </p:childTnLst>
                                </p:cTn>
                              </p:par>
                              <p:par>
                                <p:cTn id="12" presetID="2" presetClass="entr" presetSubtype="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grpId="1" nodeType="clickEffect">
                                  <p:stCondLst>
                                    <p:cond delay="0"/>
                                  </p:stCondLst>
                                  <p:childTnLst>
                                    <p:animMotion origin="layout" path="M 8.33333E-7 1.85185E-6 L -0.0612 0.79074 " pathEditMode="relative" rAng="0" ptsTypes="AA">
                                      <p:cBhvr>
                                        <p:cTn id="19" dur="2000" fill="hold"/>
                                        <p:tgtEl>
                                          <p:spTgt spid="6"/>
                                        </p:tgtEl>
                                        <p:attrNameLst>
                                          <p:attrName>ppt_x</p:attrName>
                                          <p:attrName>ppt_y</p:attrName>
                                        </p:attrNameLst>
                                      </p:cBhvr>
                                      <p:rCtr x="-3060" y="39537"/>
                                    </p:animMotion>
                                  </p:childTnLst>
                                  <p:subTnLst>
                                    <p:set>
                                      <p:cBhvr override="childStyle">
                                        <p:cTn dur="1" fill="hold" display="0" masterRel="nextClick" afterEffect="1"/>
                                        <p:tgtEl>
                                          <p:spTgt spid="6"/>
                                        </p:tgtEl>
                                        <p:attrNameLst>
                                          <p:attrName>style.visibility</p:attrName>
                                        </p:attrNameLst>
                                      </p:cBhvr>
                                      <p:to>
                                        <p:strVal val="hidden"/>
                                      </p:to>
                                    </p:set>
                                  </p:sub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par>
                                <p:cTn id="23" presetID="10" presetClass="entr" presetSubtype="0" fill="hold" nodeType="withEffect">
                                  <p:stCondLst>
                                    <p:cond delay="500"/>
                                  </p:stCondLst>
                                  <p:iterate type="lt">
                                    <p:tmPct val="12000"/>
                                  </p:iterate>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500"/>
                                        <p:tgtEl>
                                          <p:spTgt spid="4">
                                            <p:txEl>
                                              <p:pRg st="0" end="0"/>
                                            </p:txEl>
                                          </p:spTgt>
                                        </p:tgtEl>
                                      </p:cBhvr>
                                    </p:animEffect>
                                  </p:childTnLst>
                                </p:cTn>
                              </p:par>
                              <p:par>
                                <p:cTn id="26" presetID="63" presetClass="path" presetSubtype="0" accel="50000" decel="50000" fill="hold" nodeType="withEffect">
                                  <p:stCondLst>
                                    <p:cond delay="500"/>
                                  </p:stCondLst>
                                  <p:childTnLst>
                                    <p:animMotion origin="layout" path="M 1.04167E-6 -1.11111E-6 L -0.7806 -0.00069 " pathEditMode="relative" rAng="0" ptsTypes="AA">
                                      <p:cBhvr>
                                        <p:cTn id="27" dur="2000" fill="hold"/>
                                        <p:tgtEl>
                                          <p:spTgt spid="2"/>
                                        </p:tgtEl>
                                        <p:attrNameLst>
                                          <p:attrName>ppt_x</p:attrName>
                                          <p:attrName>ppt_y</p:attrName>
                                        </p:attrNameLst>
                                      </p:cBhvr>
                                      <p:rCtr x="-39036" y="-46"/>
                                    </p:animMotion>
                                  </p:childTnLst>
                                </p:cTn>
                              </p:par>
                              <p:par>
                                <p:cTn id="28" presetID="1" presetClass="mediacall" presetSubtype="0" fill="hold" nodeType="withEffect">
                                  <p:stCondLst>
                                    <p:cond delay="750"/>
                                  </p:stCondLst>
                                  <p:childTnLst>
                                    <p:cmd type="call" cmd="playFrom(0.0)">
                                      <p:cBhvr>
                                        <p:cTn id="29" dur="11840" fill="hold"/>
                                        <p:tgtEl>
                                          <p:spTgt spid="2"/>
                                        </p:tgtEl>
                                      </p:cBhvr>
                                    </p:cmd>
                                  </p:childTnLst>
                                </p:cTn>
                              </p:par>
                              <p:par>
                                <p:cTn id="30" presetID="10" presetClass="exit" presetSubtype="0" fill="hold" nodeType="withEffect">
                                  <p:stCondLst>
                                    <p:cond delay="750"/>
                                  </p:stCondLst>
                                  <p:childTnLst>
                                    <p:animEffect transition="out" filter="fade">
                                      <p:cBhvr>
                                        <p:cTn id="31" dur="1000"/>
                                        <p:tgtEl>
                                          <p:spTgt spid="14"/>
                                        </p:tgtEl>
                                      </p:cBhvr>
                                    </p:animEffect>
                                    <p:set>
                                      <p:cBhvr>
                                        <p:cTn id="32" dur="1" fill="hold">
                                          <p:stCondLst>
                                            <p:cond delay="999"/>
                                          </p:stCondLst>
                                        </p:cTn>
                                        <p:tgtEl>
                                          <p:spTgt spid="14"/>
                                        </p:tgtEl>
                                        <p:attrNameLst>
                                          <p:attrName>style.visibility</p:attrName>
                                        </p:attrNameLst>
                                      </p:cBhvr>
                                      <p:to>
                                        <p:strVal val="hidden"/>
                                      </p:to>
                                    </p:set>
                                  </p:childTnLst>
                                </p:cTn>
                              </p:par>
                              <p:par>
                                <p:cTn id="33" presetID="10" presetClass="emph" presetSubtype="0" repeatCount="4000" fill="hold" grpId="2" nodeType="withEffect">
                                  <p:stCondLst>
                                    <p:cond delay="500"/>
                                  </p:stCondLst>
                                  <p:childTnLst>
                                    <p:anim calcmode="discrete" valueType="str">
                                      <p:cBhvr override="childStyle">
                                        <p:cTn id="34" dur="2000" fill="hold"/>
                                        <p:tgtEl>
                                          <p:spTgt spid="6"/>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iterate type="lt">
                                    <p:tmPct val="12000"/>
                                  </p:iterate>
                                  <p:childTnLst>
                                    <p:set>
                                      <p:cBhvr>
                                        <p:cTn id="38" dur="1" fill="hold">
                                          <p:stCondLst>
                                            <p:cond delay="0"/>
                                          </p:stCondLst>
                                        </p:cTn>
                                        <p:tgtEl>
                                          <p:spTgt spid="4">
                                            <p:txEl>
                                              <p:pRg st="1" end="1"/>
                                            </p:txEl>
                                          </p:spTgt>
                                        </p:tgtEl>
                                        <p:attrNameLst>
                                          <p:attrName>style.visibility</p:attrName>
                                        </p:attrNameLst>
                                      </p:cBhvr>
                                      <p:to>
                                        <p:strVal val="visible"/>
                                      </p:to>
                                    </p:set>
                                    <p:animEffect transition="in" filter="fade">
                                      <p:cBhvr>
                                        <p:cTn id="39"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par>
                                <p:cTn id="40" presetID="10" presetClass="exit" presetSubtype="0" fill="hold" nodeType="with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md type="call" cmd="stop">
                                      <p:cBhvr>
                                        <p:cTn id="43" dur="1">
                                          <p:stCondLst>
                                            <p:cond delay="499"/>
                                          </p:stCondLst>
                                        </p:cTn>
                                        <p:tgtEl>
                                          <p:spTgt spid="2"/>
                                        </p:tgtEl>
                                      </p:cBhvr>
                                    </p:cmd>
                                  </p:childTnLst>
                                </p:cTn>
                              </p:par>
                              <p:par>
                                <p:cTn id="44" presetID="10"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750"/>
                                        <p:tgtEl>
                                          <p:spTgt spid="5"/>
                                        </p:tgtEl>
                                      </p:cBhvr>
                                    </p:animEffect>
                                  </p:childTnLst>
                                </p:cTn>
                              </p:par>
                              <p:par>
                                <p:cTn id="47" presetID="32" presetClass="emph" presetSubtype="0" repeatCount="3000" fill="hold" nodeType="withEffect">
                                  <p:stCondLst>
                                    <p:cond delay="0"/>
                                  </p:stCondLst>
                                  <p:iterate type="lt">
                                    <p:tmPct val="0"/>
                                  </p:iterate>
                                  <p:childTnLst>
                                    <p:animClr clrSpc="rgb" dir="cw">
                                      <p:cBhvr override="childStyle">
                                        <p:cTn id="48" dur="100" fill="hold"/>
                                        <p:tgtEl>
                                          <p:spTgt spid="4">
                                            <p:txEl>
                                              <p:pRg st="0" end="0"/>
                                            </p:txEl>
                                          </p:spTgt>
                                        </p:tgtEl>
                                        <p:attrNameLst>
                                          <p:attrName>style.color</p:attrName>
                                        </p:attrNameLst>
                                      </p:cBhvr>
                                      <p:to>
                                        <a:schemeClr val="hlink"/>
                                      </p:to>
                                    </p:animClr>
                                    <p:animClr clrSpc="rgb" dir="cw">
                                      <p:cBhvr>
                                        <p:cTn id="49" dur="100" fill="hold"/>
                                        <p:tgtEl>
                                          <p:spTgt spid="4">
                                            <p:txEl>
                                              <p:pRg st="0" end="0"/>
                                            </p:txEl>
                                          </p:spTgt>
                                        </p:tgtEl>
                                        <p:attrNameLst>
                                          <p:attrName>fillcolor</p:attrName>
                                        </p:attrNameLst>
                                      </p:cBhvr>
                                      <p:to>
                                        <a:schemeClr val="hlink"/>
                                      </p:to>
                                    </p:animClr>
                                    <p:set>
                                      <p:cBhvr>
                                        <p:cTn id="50" dur="100" fill="hold"/>
                                        <p:tgtEl>
                                          <p:spTgt spid="4">
                                            <p:txEl>
                                              <p:pRg st="0" end="0"/>
                                            </p:txEl>
                                          </p:spTgt>
                                        </p:tgtEl>
                                        <p:attrNameLst>
                                          <p:attrName>fill.type</p:attrName>
                                        </p:attrNameLst>
                                      </p:cBhvr>
                                      <p:to>
                                        <p:strVal val="solid"/>
                                      </p:to>
                                    </p:set>
                                    <p:set>
                                      <p:cBhvr>
                                        <p:cTn id="51" dur="100" fill="hold"/>
                                        <p:tgtEl>
                                          <p:spTgt spid="4">
                                            <p:txEl>
                                              <p:pRg st="0" end="0"/>
                                            </p:txEl>
                                          </p:spTgt>
                                        </p:tgtEl>
                                        <p:attrNameLst>
                                          <p:attrName>fill.on</p:attrName>
                                        </p:attrNameLst>
                                      </p:cBhvr>
                                      <p:to>
                                        <p:strVal val="true"/>
                                      </p:to>
                                    </p:set>
                                    <p:animRot by="120000">
                                      <p:cBhvr>
                                        <p:cTn id="52" dur="100" fill="hold">
                                          <p:stCondLst>
                                            <p:cond delay="0"/>
                                          </p:stCondLst>
                                        </p:cTn>
                                        <p:tgtEl>
                                          <p:spTgt spid="4">
                                            <p:txEl>
                                              <p:pRg st="0" end="0"/>
                                            </p:txEl>
                                          </p:spTgt>
                                        </p:tgtEl>
                                        <p:attrNameLst>
                                          <p:attrName>r</p:attrName>
                                        </p:attrNameLst>
                                      </p:cBhvr>
                                    </p:animRot>
                                    <p:animRot by="-240000">
                                      <p:cBhvr>
                                        <p:cTn id="53" dur="200" fill="hold">
                                          <p:stCondLst>
                                            <p:cond delay="200"/>
                                          </p:stCondLst>
                                        </p:cTn>
                                        <p:tgtEl>
                                          <p:spTgt spid="4">
                                            <p:txEl>
                                              <p:pRg st="0" end="0"/>
                                            </p:txEl>
                                          </p:spTgt>
                                        </p:tgtEl>
                                        <p:attrNameLst>
                                          <p:attrName>r</p:attrName>
                                        </p:attrNameLst>
                                      </p:cBhvr>
                                    </p:animRot>
                                    <p:animRot by="240000">
                                      <p:cBhvr>
                                        <p:cTn id="54" dur="200" fill="hold">
                                          <p:stCondLst>
                                            <p:cond delay="400"/>
                                          </p:stCondLst>
                                        </p:cTn>
                                        <p:tgtEl>
                                          <p:spTgt spid="4">
                                            <p:txEl>
                                              <p:pRg st="0" end="0"/>
                                            </p:txEl>
                                          </p:spTgt>
                                        </p:tgtEl>
                                        <p:attrNameLst>
                                          <p:attrName>r</p:attrName>
                                        </p:attrNameLst>
                                      </p:cBhvr>
                                    </p:animRot>
                                    <p:animRot by="-240000">
                                      <p:cBhvr>
                                        <p:cTn id="55" dur="200" fill="hold">
                                          <p:stCondLst>
                                            <p:cond delay="600"/>
                                          </p:stCondLst>
                                        </p:cTn>
                                        <p:tgtEl>
                                          <p:spTgt spid="4">
                                            <p:txEl>
                                              <p:pRg st="0" end="0"/>
                                            </p:txEl>
                                          </p:spTgt>
                                        </p:tgtEl>
                                        <p:attrNameLst>
                                          <p:attrName>r</p:attrName>
                                        </p:attrNameLst>
                                      </p:cBhvr>
                                    </p:animRot>
                                    <p:animRot by="120000">
                                      <p:cBhvr>
                                        <p:cTn id="56" dur="200" fill="hold">
                                          <p:stCondLst>
                                            <p:cond delay="800"/>
                                          </p:stCondLst>
                                        </p:cTn>
                                        <p:tgtEl>
                                          <p:spTgt spid="4">
                                            <p:txEl>
                                              <p:pRg st="0" end="0"/>
                                            </p:txEl>
                                          </p:spTgt>
                                        </p:tgtEl>
                                        <p:attrNameLst>
                                          <p:attrName>r</p:attrName>
                                        </p:attrNameLst>
                                      </p:cBhvr>
                                    </p:animRot>
                                  </p:childTnLst>
                                </p:cTn>
                              </p:par>
                              <p:par>
                                <p:cTn id="57" presetID="2" presetClass="entr" presetSubtype="12" fill="hold" nodeType="withEffect">
                                  <p:stCondLst>
                                    <p:cond delay="0"/>
                                  </p:stCondLst>
                                  <p:childTnLst>
                                    <p:set>
                                      <p:cBhvr>
                                        <p:cTn id="58" dur="1" fill="hold">
                                          <p:stCondLst>
                                            <p:cond delay="0"/>
                                          </p:stCondLst>
                                        </p:cTn>
                                        <p:tgtEl>
                                          <p:spTgt spid="50177"/>
                                        </p:tgtEl>
                                        <p:attrNameLst>
                                          <p:attrName>style.visibility</p:attrName>
                                        </p:attrNameLst>
                                      </p:cBhvr>
                                      <p:to>
                                        <p:strVal val="visible"/>
                                      </p:to>
                                    </p:set>
                                    <p:anim calcmode="lin" valueType="num">
                                      <p:cBhvr additive="base">
                                        <p:cTn id="59" dur="2000" fill="hold"/>
                                        <p:tgtEl>
                                          <p:spTgt spid="50177"/>
                                        </p:tgtEl>
                                        <p:attrNameLst>
                                          <p:attrName>ppt_x</p:attrName>
                                        </p:attrNameLst>
                                      </p:cBhvr>
                                      <p:tavLst>
                                        <p:tav tm="0">
                                          <p:val>
                                            <p:strVal val="0-#ppt_w/2"/>
                                          </p:val>
                                        </p:tav>
                                        <p:tav tm="100000">
                                          <p:val>
                                            <p:strVal val="#ppt_x"/>
                                          </p:val>
                                        </p:tav>
                                      </p:tavLst>
                                    </p:anim>
                                    <p:anim calcmode="lin" valueType="num">
                                      <p:cBhvr additive="base">
                                        <p:cTn id="60" dur="2000" fill="hold"/>
                                        <p:tgtEl>
                                          <p:spTgt spid="50177"/>
                                        </p:tgtEl>
                                        <p:attrNameLst>
                                          <p:attrName>ppt_y</p:attrName>
                                        </p:attrNameLst>
                                      </p:cBhvr>
                                      <p:tavLst>
                                        <p:tav tm="0">
                                          <p:val>
                                            <p:strVal val="1+#ppt_h/2"/>
                                          </p:val>
                                        </p:tav>
                                        <p:tav tm="100000">
                                          <p:val>
                                            <p:strVal val="#ppt_y"/>
                                          </p:val>
                                        </p:tav>
                                      </p:tavLst>
                                    </p:anim>
                                  </p:childTnLst>
                                </p:cTn>
                              </p:par>
                              <p:par>
                                <p:cTn id="61" presetID="22" presetClass="entr" presetSubtype="8" repeatCount="indefinite"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1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iterate type="lt">
                                    <p:tmPct val="12000"/>
                                  </p:iterate>
                                  <p:childTnLst>
                                    <p:set>
                                      <p:cBhvr>
                                        <p:cTn id="67" dur="1" fill="hold">
                                          <p:stCondLst>
                                            <p:cond delay="0"/>
                                          </p:stCondLst>
                                        </p:cTn>
                                        <p:tgtEl>
                                          <p:spTgt spid="4">
                                            <p:txEl>
                                              <p:pRg st="2" end="2"/>
                                            </p:txEl>
                                          </p:spTgt>
                                        </p:tgtEl>
                                        <p:attrNameLst>
                                          <p:attrName>style.visibility</p:attrName>
                                        </p:attrNameLst>
                                      </p:cBhvr>
                                      <p:to>
                                        <p:strVal val="visible"/>
                                      </p:to>
                                    </p:set>
                                    <p:animEffect transition="in" filter="fade">
                                      <p:cBhvr>
                                        <p:cTn id="68"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iterate type="lt">
                                    <p:tmPct val="12000"/>
                                  </p:iterate>
                                  <p:childTnLst>
                                    <p:set>
                                      <p:cBhvr>
                                        <p:cTn id="72" dur="1" fill="hold">
                                          <p:stCondLst>
                                            <p:cond delay="0"/>
                                          </p:stCondLst>
                                        </p:cTn>
                                        <p:tgtEl>
                                          <p:spTgt spid="4">
                                            <p:txEl>
                                              <p:pRg st="3" end="3"/>
                                            </p:txEl>
                                          </p:spTgt>
                                        </p:tgtEl>
                                        <p:attrNameLst>
                                          <p:attrName>style.visibility</p:attrName>
                                        </p:attrNameLst>
                                      </p:cBhvr>
                                      <p:to>
                                        <p:strVal val="visible"/>
                                      </p:to>
                                    </p:set>
                                    <p:animEffect transition="in" filter="fade">
                                      <p:cBhvr>
                                        <p:cTn id="7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4" fill="hold" display="0">
                  <p:stCondLst>
                    <p:cond delay="indefinite"/>
                  </p:stCondLst>
                </p:cTn>
                <p:tgtEl>
                  <p:spTgt spid="2"/>
                </p:tgtEl>
              </p:cMediaNode>
            </p:video>
            <p:seq concurrent="1" nextAc="seek">
              <p:cTn id="75" restart="whenNotActive" fill="hold" evtFilter="cancelBubble" nodeType="interactiveSeq">
                <p:stCondLst>
                  <p:cond evt="onClick" delay="0">
                    <p:tgtEl>
                      <p:spTgt spid="2"/>
                    </p:tgtEl>
                  </p:cond>
                </p:stCondLst>
                <p:endSync evt="end" delay="0">
                  <p:rtn val="all"/>
                </p:endSync>
                <p:childTnLst>
                  <p:par>
                    <p:cTn id="76" fill="hold">
                      <p:stCondLst>
                        <p:cond delay="0"/>
                      </p:stCondLst>
                      <p:childTnLst>
                        <p:par>
                          <p:cTn id="77" fill="hold">
                            <p:stCondLst>
                              <p:cond delay="0"/>
                            </p:stCondLst>
                            <p:childTnLst>
                              <p:par>
                                <p:cTn id="78" presetID="2" presetClass="mediacall" presetSubtype="0" fill="hold" nodeType="clickEffect">
                                  <p:stCondLst>
                                    <p:cond delay="0"/>
                                  </p:stCondLst>
                                  <p:childTnLst>
                                    <p:cmd type="call" cmd="togglePause">
                                      <p:cBhvr>
                                        <p:cTn id="79" dur="1" fill="hold"/>
                                        <p:tgtEl>
                                          <p:spTgt spid="2"/>
                                        </p:tgtEl>
                                      </p:cBhvr>
                                    </p:cmd>
                                  </p:childTnLst>
                                </p:cTn>
                              </p:par>
                            </p:childTnLst>
                          </p:cTn>
                        </p:par>
                      </p:childTnLst>
                    </p:cTn>
                  </p:par>
                </p:childTnLst>
              </p:cTn>
              <p:nextCondLst>
                <p:cond evt="onClick" delay="0">
                  <p:tgtEl>
                    <p:spTgt spid="2"/>
                  </p:tgtEl>
                </p:cond>
              </p:nextCondLst>
            </p:seq>
          </p:childTnLst>
        </p:cTn>
      </p:par>
    </p:tnLst>
    <p:bldLst>
      <p:bldP spid="3" grpId="0" animBg="1"/>
      <p:bldP spid="6" grpId="0"/>
      <p:bldP spid="6" grpId="1"/>
      <p:bldP spid="6" grpId="2"/>
      <p:bldP spid="1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1"/>
          <p:cNvPicPr>
            <a:picLocks noChangeAspect="1" noChangeArrowheads="1"/>
          </p:cNvPicPr>
          <p:nvPr/>
        </p:nvPicPr>
        <p:blipFill>
          <a:blip r:embed="rId2" cstate="print"/>
          <a:srcRect/>
          <a:stretch>
            <a:fillRect/>
          </a:stretch>
        </p:blipFill>
        <p:spPr bwMode="auto">
          <a:xfrm>
            <a:off x="1751117" y="2036455"/>
            <a:ext cx="2136566" cy="2792708"/>
          </a:xfrm>
          <a:prstGeom prst="rect">
            <a:avLst/>
          </a:prstGeom>
          <a:noFill/>
          <a:ln w="9525">
            <a:noFill/>
            <a:miter lim="800000"/>
            <a:headEnd/>
            <a:tailEnd/>
          </a:ln>
        </p:spPr>
      </p:pic>
      <p:pic>
        <p:nvPicPr>
          <p:cNvPr id="196613" name="Picture 5"/>
          <p:cNvPicPr>
            <a:picLocks noChangeAspect="1" noChangeArrowheads="1"/>
          </p:cNvPicPr>
          <p:nvPr/>
        </p:nvPicPr>
        <p:blipFill>
          <a:blip r:embed="rId3" cstate="print"/>
          <a:srcRect/>
          <a:stretch>
            <a:fillRect/>
          </a:stretch>
        </p:blipFill>
        <p:spPr bwMode="auto">
          <a:xfrm>
            <a:off x="2024501" y="2199377"/>
            <a:ext cx="873617" cy="838200"/>
          </a:xfrm>
          <a:prstGeom prst="ellipse">
            <a:avLst/>
          </a:prstGeom>
          <a:ln>
            <a:noFill/>
          </a:ln>
          <a:effectLst>
            <a:softEdge rad="112500"/>
          </a:effectLst>
        </p:spPr>
      </p:pic>
      <p:pic>
        <p:nvPicPr>
          <p:cNvPr id="7" name="Picture 5">
            <a:extLst>
              <a:ext uri="{FF2B5EF4-FFF2-40B4-BE49-F238E27FC236}">
                <a16:creationId xmlns:a16="http://schemas.microsoft.com/office/drawing/2014/main" id="{55085688-83EF-CD2A-A3B9-CB0F0E5B7B27}"/>
              </a:ext>
            </a:extLst>
          </p:cNvPr>
          <p:cNvPicPr>
            <a:picLocks noChangeAspect="1" noChangeArrowheads="1"/>
          </p:cNvPicPr>
          <p:nvPr/>
        </p:nvPicPr>
        <p:blipFill>
          <a:blip r:embed="rId3" cstate="print"/>
          <a:srcRect/>
          <a:stretch>
            <a:fillRect/>
          </a:stretch>
        </p:blipFill>
        <p:spPr bwMode="auto">
          <a:xfrm>
            <a:off x="1368286" y="2755638"/>
            <a:ext cx="873617" cy="838200"/>
          </a:xfrm>
          <a:prstGeom prst="ellipse">
            <a:avLst/>
          </a:prstGeom>
          <a:ln>
            <a:noFill/>
          </a:ln>
          <a:effectLst>
            <a:softEdge rad="112500"/>
          </a:effectLst>
        </p:spPr>
      </p:pic>
      <p:pic>
        <p:nvPicPr>
          <p:cNvPr id="8" name="Picture 7" descr="C:\Users\Cryun22\Documents\Imagenes 1\Pluralism\Elephant &amp; Blind Men.jpg">
            <a:extLst>
              <a:ext uri="{FF2B5EF4-FFF2-40B4-BE49-F238E27FC236}">
                <a16:creationId xmlns:a16="http://schemas.microsoft.com/office/drawing/2014/main" id="{5E835B5C-71CC-E083-DB3E-88BD733BF675}"/>
              </a:ext>
            </a:extLst>
          </p:cNvPr>
          <p:cNvPicPr/>
          <p:nvPr/>
        </p:nvPicPr>
        <p:blipFill>
          <a:blip r:embed="rId4" cstate="print"/>
          <a:srcRect l="3922" t="6594" r="1960" b="4060"/>
          <a:stretch>
            <a:fillRect/>
          </a:stretch>
        </p:blipFill>
        <p:spPr bwMode="auto">
          <a:xfrm>
            <a:off x="7010400" y="228599"/>
            <a:ext cx="4800599" cy="2895601"/>
          </a:xfrm>
          <a:prstGeom prst="rect">
            <a:avLst/>
          </a:prstGeom>
          <a:noFill/>
          <a:ln w="57150">
            <a:noFill/>
            <a:miter lim="800000"/>
            <a:headEnd/>
            <a:tailEnd/>
          </a:ln>
        </p:spPr>
      </p:pic>
      <p:cxnSp>
        <p:nvCxnSpPr>
          <p:cNvPr id="9" name="Straight Arrow Connector 8">
            <a:extLst>
              <a:ext uri="{FF2B5EF4-FFF2-40B4-BE49-F238E27FC236}">
                <a16:creationId xmlns:a16="http://schemas.microsoft.com/office/drawing/2014/main" id="{D6AB1DA2-C09C-1C30-D663-AE9B0D80F6AF}"/>
              </a:ext>
            </a:extLst>
          </p:cNvPr>
          <p:cNvCxnSpPr>
            <a:cxnSpLocks/>
          </p:cNvCxnSpPr>
          <p:nvPr/>
        </p:nvCxnSpPr>
        <p:spPr>
          <a:xfrm flipV="1">
            <a:off x="3734542" y="1752600"/>
            <a:ext cx="3656858" cy="533400"/>
          </a:xfrm>
          <a:prstGeom prst="straightConnector1">
            <a:avLst/>
          </a:prstGeom>
          <a:ln w="76200">
            <a:solidFill>
              <a:srgbClr val="FFFF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57200" y="365760"/>
            <a:ext cx="10896600" cy="7232108"/>
          </a:xfrm>
          <a:prstGeom prst="rect">
            <a:avLst/>
          </a:prstGeom>
          <a:noFill/>
        </p:spPr>
        <p:txBody>
          <a:bodyPr wrap="square" rtlCol="0">
            <a:spAutoFit/>
          </a:bodyPr>
          <a:lstStyle/>
          <a:p>
            <a:pPr marL="514350" indent="-514350">
              <a:lnSpc>
                <a:spcPct val="98000"/>
              </a:lnSpc>
              <a:spcBef>
                <a:spcPts val="600"/>
              </a:spcBef>
              <a:spcAft>
                <a:spcPts val="600"/>
              </a:spcAft>
              <a:tabLst>
                <a:tab pos="509588" algn="l"/>
              </a:tabLst>
            </a:pPr>
            <a:r>
              <a:rPr lang="en-US" sz="4000" dirty="0"/>
              <a:t>1.	That is to say, if the king and                                            his men were also </a:t>
            </a:r>
            <a:r>
              <a:rPr lang="en-US" sz="4000" b="1" dirty="0"/>
              <a:t>BLIND</a:t>
            </a:r>
            <a:r>
              <a:rPr lang="en-US" sz="4000" dirty="0"/>
              <a:t>, </a:t>
            </a:r>
          </a:p>
          <a:p>
            <a:pPr marL="514350" indent="-514350">
              <a:lnSpc>
                <a:spcPct val="98000"/>
              </a:lnSpc>
              <a:spcBef>
                <a:spcPts val="600"/>
              </a:spcBef>
              <a:spcAft>
                <a:spcPts val="600"/>
              </a:spcAft>
              <a:tabLst>
                <a:tab pos="509588" algn="l"/>
              </a:tabLst>
            </a:pPr>
            <a:r>
              <a:rPr lang="en-US" sz="4000" dirty="0"/>
              <a:t>	</a:t>
            </a:r>
          </a:p>
          <a:p>
            <a:pPr marL="514350" indent="-514350">
              <a:lnSpc>
                <a:spcPct val="98000"/>
              </a:lnSpc>
              <a:spcBef>
                <a:spcPts val="600"/>
              </a:spcBef>
              <a:spcAft>
                <a:spcPts val="600"/>
              </a:spcAft>
              <a:tabLst>
                <a:tab pos="509588" algn="l"/>
              </a:tabLst>
            </a:pPr>
            <a:endParaRPr lang="en-US" sz="4000" dirty="0"/>
          </a:p>
          <a:p>
            <a:pPr marL="514350" indent="-514350">
              <a:lnSpc>
                <a:spcPct val="98000"/>
              </a:lnSpc>
              <a:spcBef>
                <a:spcPts val="600"/>
              </a:spcBef>
              <a:spcAft>
                <a:spcPts val="600"/>
              </a:spcAft>
              <a:tabLst>
                <a:tab pos="509588" algn="l"/>
              </a:tabLst>
            </a:pPr>
            <a:endParaRPr lang="en-US" sz="4000" dirty="0"/>
          </a:p>
          <a:p>
            <a:pPr marL="514350" indent="-514350">
              <a:lnSpc>
                <a:spcPct val="98000"/>
              </a:lnSpc>
              <a:spcBef>
                <a:spcPts val="600"/>
              </a:spcBef>
              <a:spcAft>
                <a:spcPts val="600"/>
              </a:spcAft>
              <a:tabLst>
                <a:tab pos="509588" algn="l"/>
              </a:tabLst>
            </a:pPr>
            <a:endParaRPr lang="en-US" sz="7200" dirty="0"/>
          </a:p>
          <a:p>
            <a:pPr marL="514350" indent="-514350">
              <a:lnSpc>
                <a:spcPct val="98000"/>
              </a:lnSpc>
              <a:spcBef>
                <a:spcPts val="600"/>
              </a:spcBef>
              <a:spcAft>
                <a:spcPts val="600"/>
              </a:spcAft>
              <a:tabLst>
                <a:tab pos="509588" algn="l"/>
              </a:tabLst>
            </a:pPr>
            <a:r>
              <a:rPr lang="en-US" sz="4000" dirty="0"/>
              <a:t>	they would have seen </a:t>
            </a:r>
            <a:r>
              <a:rPr lang="en-US" sz="4000" b="1" dirty="0"/>
              <a:t>NOTHING</a:t>
            </a:r>
            <a:r>
              <a:rPr lang="en-US" sz="4000" dirty="0"/>
              <a:t>, there-        fore, there would be no story to tell.</a:t>
            </a:r>
          </a:p>
          <a:p>
            <a:pPr marL="514350" indent="-514350">
              <a:buAutoNum type="alphaLcPeriod" startAt="2"/>
            </a:pPr>
            <a:endParaRPr lang="en-US" sz="3200" dirty="0">
              <a:latin typeface="+mj-lt"/>
            </a:endParaRPr>
          </a:p>
          <a:p>
            <a:endParaRPr lang="en-US" sz="32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22" presetClass="entr" presetSubtype="8" repeatCount="indefinite"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500"/>
                                        <p:tgtEl>
                                          <p:spTgt spid="9"/>
                                        </p:tgtEl>
                                      </p:cBhvr>
                                    </p:animEffect>
                                  </p:childTnLst>
                                </p:cTn>
                              </p:par>
                              <p:par>
                                <p:cTn id="11" presetID="9" presetClass="entr" presetSubtype="0" fill="hold" nodeType="withEffect">
                                  <p:stCondLst>
                                    <p:cond delay="2250"/>
                                  </p:stCondLst>
                                  <p:childTnLst>
                                    <p:set>
                                      <p:cBhvr>
                                        <p:cTn id="12" dur="1" fill="hold">
                                          <p:stCondLst>
                                            <p:cond delay="0"/>
                                          </p:stCondLst>
                                        </p:cTn>
                                        <p:tgtEl>
                                          <p:spTgt spid="196613"/>
                                        </p:tgtEl>
                                        <p:attrNameLst>
                                          <p:attrName>style.visibility</p:attrName>
                                        </p:attrNameLst>
                                      </p:cBhvr>
                                      <p:to>
                                        <p:strVal val="visible"/>
                                      </p:to>
                                    </p:set>
                                    <p:animEffect transition="in" filter="dissolve">
                                      <p:cBhvr>
                                        <p:cTn id="13" dur="1750"/>
                                        <p:tgtEl>
                                          <p:spTgt spid="196613"/>
                                        </p:tgtEl>
                                      </p:cBhvr>
                                    </p:animEffect>
                                  </p:childTnLst>
                                </p:cTn>
                              </p:par>
                              <p:par>
                                <p:cTn id="14" presetID="9" presetClass="entr" presetSubtype="0" fill="hold" nodeType="withEffect">
                                  <p:stCondLst>
                                    <p:cond delay="225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750"/>
                                        <p:tgtEl>
                                          <p:spTgt spid="7"/>
                                        </p:tgtEl>
                                      </p:cBhvr>
                                    </p:animEffect>
                                  </p:childTnLst>
                                </p:cTn>
                              </p:par>
                              <p:par>
                                <p:cTn id="17" presetID="10" presetClass="entr" presetSubtype="0" fill="hold" nodeType="withEffect">
                                  <p:stCondLst>
                                    <p:cond delay="4000"/>
                                  </p:stCondLst>
                                  <p:iterate type="lt">
                                    <p:tmPct val="12000"/>
                                  </p:iterate>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500"/>
                                        <p:tgtEl>
                                          <p:spTgt spid="4">
                                            <p:txEl>
                                              <p:pRg st="5" end="5"/>
                                            </p:txEl>
                                          </p:spTgt>
                                        </p:tgtEl>
                                      </p:cBhvr>
                                    </p:animEffect>
                                  </p:childTnLst>
                                </p:cTn>
                              </p:par>
                              <p:par>
                                <p:cTn id="20" presetID="9" presetClass="exit" presetSubtype="0" fill="hold" nodeType="withEffect">
                                  <p:stCondLst>
                                    <p:cond delay="4000"/>
                                  </p:stCondLst>
                                  <p:childTnLst>
                                    <p:animEffect transition="out" filter="dissolve">
                                      <p:cBhvr>
                                        <p:cTn id="21" dur="5000"/>
                                        <p:tgtEl>
                                          <p:spTgt spid="8"/>
                                        </p:tgtEl>
                                      </p:cBhvr>
                                    </p:animEffect>
                                    <p:set>
                                      <p:cBhvr>
                                        <p:cTn id="22" dur="1" fill="hold">
                                          <p:stCondLst>
                                            <p:cond delay="4999"/>
                                          </p:stCondLst>
                                        </p:cTn>
                                        <p:tgtEl>
                                          <p:spTgt spid="8"/>
                                        </p:tgtEl>
                                        <p:attrNameLst>
                                          <p:attrName>style.visibility</p:attrName>
                                        </p:attrNameLst>
                                      </p:cBhvr>
                                      <p:to>
                                        <p:strVal val="hidden"/>
                                      </p:to>
                                    </p:set>
                                  </p:childTnLst>
                                </p:cTn>
                              </p:par>
                              <p:par>
                                <p:cTn id="23" presetID="10" presetClass="exit" presetSubtype="0" fill="hold" nodeType="withEffect">
                                  <p:stCondLst>
                                    <p:cond delay="3500"/>
                                  </p:stCondLst>
                                  <p:childTnLst>
                                    <p:animEffect transition="out" filter="fade">
                                      <p:cBhvr>
                                        <p:cTn id="24" dur="5000"/>
                                        <p:tgtEl>
                                          <p:spTgt spid="9"/>
                                        </p:tgtEl>
                                      </p:cBhvr>
                                    </p:animEffect>
                                    <p:set>
                                      <p:cBhvr>
                                        <p:cTn id="25" dur="1" fill="hold">
                                          <p:stCondLst>
                                            <p:cond delay="4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0486"/>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57200" y="457200"/>
            <a:ext cx="8305800" cy="7086555"/>
          </a:xfrm>
          <a:prstGeom prst="rect">
            <a:avLst/>
          </a:prstGeom>
          <a:noFill/>
        </p:spPr>
        <p:txBody>
          <a:bodyPr wrap="square" rtlCol="0">
            <a:spAutoFit/>
          </a:bodyPr>
          <a:lstStyle/>
          <a:p>
            <a:pPr marL="514350" indent="-514350">
              <a:spcBef>
                <a:spcPts val="1500"/>
              </a:spcBef>
              <a:spcAft>
                <a:spcPts val="1500"/>
              </a:spcAft>
              <a:tabLst>
                <a:tab pos="465138" algn="l"/>
              </a:tabLst>
            </a:pPr>
            <a:r>
              <a:rPr lang="en-US" sz="4000" dirty="0">
                <a:solidFill>
                  <a:schemeClr val="bg1"/>
                </a:solidFill>
              </a:rPr>
              <a:t>2.		However, it would be </a:t>
            </a:r>
            <a:r>
              <a:rPr lang="en-US" sz="4000" b="1" dirty="0">
                <a:highlight>
                  <a:srgbClr val="000000"/>
                </a:highlight>
              </a:rPr>
              <a:t>CRIMINAL</a:t>
            </a:r>
            <a:r>
              <a:rPr lang="en-US" sz="4000" dirty="0">
                <a:solidFill>
                  <a:schemeClr val="bg1"/>
                </a:solidFill>
              </a:rPr>
              <a:t>                                     for someone who                                          sees the full truth  		                               of something                                       consequential </a:t>
            </a:r>
          </a:p>
          <a:p>
            <a:pPr marL="514350" indent="-514350">
              <a:spcBef>
                <a:spcPts val="1500"/>
              </a:spcBef>
              <a:spcAft>
                <a:spcPts val="1500"/>
              </a:spcAft>
              <a:tabLst>
                <a:tab pos="465138" algn="l"/>
              </a:tabLst>
            </a:pPr>
            <a:r>
              <a:rPr lang="en-US" sz="4000" dirty="0">
                <a:solidFill>
                  <a:schemeClr val="bg1"/>
                </a:solidFill>
              </a:rPr>
              <a:t>	(like witnessing                                                 a crime) to say, </a:t>
            </a:r>
          </a:p>
          <a:p>
            <a:pPr marL="514350" indent="-514350">
              <a:spcBef>
                <a:spcPts val="1500"/>
              </a:spcBef>
              <a:spcAft>
                <a:spcPts val="1500"/>
              </a:spcAft>
              <a:tabLst>
                <a:tab pos="465138" algn="l"/>
              </a:tabLst>
            </a:pPr>
            <a:r>
              <a:rPr lang="en-US" sz="4800" dirty="0"/>
              <a:t>	</a:t>
            </a:r>
            <a:r>
              <a:rPr lang="en-US" sz="4800" b="1" dirty="0"/>
              <a:t>	</a:t>
            </a:r>
            <a:r>
              <a:rPr lang="en-US" sz="4800" b="1" dirty="0">
                <a:highlight>
                  <a:srgbClr val="000000"/>
                </a:highlight>
              </a:rPr>
              <a:t>“I DON’T SEE ANYTHING.”</a:t>
            </a:r>
            <a:endParaRPr lang="en-US" sz="4400" b="1" dirty="0">
              <a:highlight>
                <a:srgbClr val="000000"/>
              </a:highlight>
            </a:endParaRPr>
          </a:p>
          <a:p>
            <a:pPr marL="514350" indent="-514350">
              <a:buAutoNum type="alphaLcPeriod" startAt="2"/>
            </a:pPr>
            <a:endParaRPr lang="en-US" sz="3200" dirty="0">
              <a:latin typeface="+mj-lt"/>
            </a:endParaRPr>
          </a:p>
          <a:p>
            <a:endParaRPr lang="en-US" sz="3200" dirty="0">
              <a:latin typeface="+mj-lt"/>
            </a:endParaRPr>
          </a:p>
        </p:txBody>
      </p:sp>
      <p:pic>
        <p:nvPicPr>
          <p:cNvPr id="197634" name="Picture 2"/>
          <p:cNvPicPr>
            <a:picLocks noChangeAspect="1" noChangeArrowheads="1"/>
          </p:cNvPicPr>
          <p:nvPr/>
        </p:nvPicPr>
        <p:blipFill>
          <a:blip r:embed="rId2">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p:blipFill>
        <p:spPr bwMode="auto">
          <a:xfrm>
            <a:off x="8314480" y="2378545"/>
            <a:ext cx="3431584" cy="2558111"/>
          </a:xfrm>
          <a:prstGeom prst="rect">
            <a:avLst/>
          </a:prstGeom>
          <a:noFill/>
        </p:spPr>
      </p:pic>
      <p:pic>
        <p:nvPicPr>
          <p:cNvPr id="197636" name="Picture 4" descr="C:\Users\Cryun22\Documents\Imagenes 1\Looking\Looking.jpg"/>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Marker/>
                    </a14:imgEffect>
                    <a14:imgEffect>
                      <a14:saturation sat="0"/>
                    </a14:imgEffect>
                  </a14:imgLayer>
                </a14:imgProps>
              </a:ext>
            </a:extLst>
          </a:blip>
          <a:srcRect/>
          <a:stretch>
            <a:fillRect/>
          </a:stretch>
        </p:blipFill>
        <p:spPr bwMode="auto">
          <a:xfrm>
            <a:off x="5749187" y="3320516"/>
            <a:ext cx="2122671" cy="1632079"/>
          </a:xfrm>
          <a:prstGeom prst="rect">
            <a:avLst/>
          </a:prstGeom>
          <a:noFill/>
        </p:spPr>
      </p:pic>
      <p:sp>
        <p:nvSpPr>
          <p:cNvPr id="7" name="Oval Callout 6"/>
          <p:cNvSpPr/>
          <p:nvPr/>
        </p:nvSpPr>
        <p:spPr>
          <a:xfrm>
            <a:off x="5876840" y="1828800"/>
            <a:ext cx="2821984" cy="1371600"/>
          </a:xfrm>
          <a:prstGeom prst="wedgeEllipseCallout">
            <a:avLst>
              <a:gd name="adj1" fmla="val -1878"/>
              <a:gd name="adj2" fmla="val 7900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t>I see nothing</a:t>
            </a:r>
            <a:r>
              <a:rPr lang="en-US" sz="3000" i="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197634"/>
                                        </p:tgtEl>
                                        <p:attrNameLst>
                                          <p:attrName>style.visibility</p:attrName>
                                        </p:attrNameLst>
                                      </p:cBhvr>
                                      <p:to>
                                        <p:strVal val="visible"/>
                                      </p:to>
                                    </p:set>
                                    <p:animEffect transition="in" filter="wipe(left)">
                                      <p:cBhvr>
                                        <p:cTn id="15" dur="500"/>
                                        <p:tgtEl>
                                          <p:spTgt spid="197634"/>
                                        </p:tgtEl>
                                      </p:cBhvr>
                                    </p:animEffect>
                                  </p:childTnLst>
                                </p:cTn>
                              </p:par>
                              <p:par>
                                <p:cTn id="16" presetID="16" presetClass="entr" presetSubtype="21" fill="hold" nodeType="withEffect">
                                  <p:stCondLst>
                                    <p:cond delay="500"/>
                                  </p:stCondLst>
                                  <p:childTnLst>
                                    <p:set>
                                      <p:cBhvr>
                                        <p:cTn id="17" dur="1" fill="hold">
                                          <p:stCondLst>
                                            <p:cond delay="0"/>
                                          </p:stCondLst>
                                        </p:cTn>
                                        <p:tgtEl>
                                          <p:spTgt spid="197636"/>
                                        </p:tgtEl>
                                        <p:attrNameLst>
                                          <p:attrName>style.visibility</p:attrName>
                                        </p:attrNameLst>
                                      </p:cBhvr>
                                      <p:to>
                                        <p:strVal val="visible"/>
                                      </p:to>
                                    </p:set>
                                    <p:animEffect transition="in" filter="barn(inVertical)">
                                      <p:cBhvr>
                                        <p:cTn id="18" dur="500"/>
                                        <p:tgtEl>
                                          <p:spTgt spid="197636"/>
                                        </p:tgtEl>
                                      </p:cBhvr>
                                    </p:animEffect>
                                  </p:childTnLst>
                                </p:cTn>
                              </p:par>
                              <p:par>
                                <p:cTn id="19" presetID="2" presetClass="entr" presetSubtype="1" fill="hold" grpId="0" nodeType="withEffect">
                                  <p:stCondLst>
                                    <p:cond delay="20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750" fill="hold"/>
                                        <p:tgtEl>
                                          <p:spTgt spid="7"/>
                                        </p:tgtEl>
                                        <p:attrNameLst>
                                          <p:attrName>ppt_x</p:attrName>
                                        </p:attrNameLst>
                                      </p:cBhvr>
                                      <p:tavLst>
                                        <p:tav tm="0">
                                          <p:val>
                                            <p:strVal val="#ppt_x"/>
                                          </p:val>
                                        </p:tav>
                                        <p:tav tm="100000">
                                          <p:val>
                                            <p:strVal val="#ppt_x"/>
                                          </p:val>
                                        </p:tav>
                                      </p:tavLst>
                                    </p:anim>
                                    <p:anim calcmode="lin" valueType="num">
                                      <p:cBhvr additive="base">
                                        <p:cTn id="22" dur="1750" fill="hold"/>
                                        <p:tgtEl>
                                          <p:spTgt spid="7"/>
                                        </p:tgtEl>
                                        <p:attrNameLst>
                                          <p:attrName>ppt_y</p:attrName>
                                        </p:attrNameLst>
                                      </p:cBhvr>
                                      <p:tavLst>
                                        <p:tav tm="0">
                                          <p:val>
                                            <p:strVal val="0-#ppt_h/2"/>
                                          </p:val>
                                        </p:tav>
                                        <p:tav tm="100000">
                                          <p:val>
                                            <p:strVal val="#ppt_y"/>
                                          </p:val>
                                        </p:tav>
                                      </p:tavLst>
                                    </p:anim>
                                  </p:childTnLst>
                                </p:cTn>
                              </p:par>
                              <p:par>
                                <p:cTn id="23" presetID="16" presetClass="entr" presetSubtype="21" fill="hold" nodeType="withEffect">
                                  <p:stCondLst>
                                    <p:cond delay="2500"/>
                                  </p:stCondLst>
                                  <p:iterate type="lt">
                                    <p:tmPct val="12000"/>
                                  </p:iterate>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arn(inVertical)">
                                      <p:cBhvr>
                                        <p:cTn id="25" dur="500"/>
                                        <p:tgtEl>
                                          <p:spTgt spid="4">
                                            <p:txEl>
                                              <p:pRg st="2" end="2"/>
                                            </p:txEl>
                                          </p:spTgt>
                                        </p:tgtEl>
                                      </p:cBhvr>
                                    </p:animEffect>
                                  </p:childTnLst>
                                </p:cTn>
                              </p:par>
                              <p:par>
                                <p:cTn id="26" presetID="26" presetClass="emph" presetSubtype="0" fill="hold" grpId="1" nodeType="withEffect">
                                  <p:stCondLst>
                                    <p:cond delay="2500"/>
                                  </p:stCondLst>
                                  <p:childTnLst>
                                    <p:animEffect transition="out" filter="fade">
                                      <p:cBhvr>
                                        <p:cTn id="27" dur="1000" tmFilter="0, 0; .2, .5; .8, .5; 1, 0"/>
                                        <p:tgtEl>
                                          <p:spTgt spid="7"/>
                                        </p:tgtEl>
                                      </p:cBhvr>
                                    </p:animEffect>
                                    <p:animScale>
                                      <p:cBhvr>
                                        <p:cTn id="28"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B29181-CC5D-32D7-EFA8-9990509E46C8}"/>
              </a:ext>
            </a:extLst>
          </p:cNvPr>
          <p:cNvSpPr/>
          <p:nvPr/>
        </p:nvSpPr>
        <p:spPr bwMode="auto">
          <a:xfrm>
            <a:off x="-533400" y="-266700"/>
            <a:ext cx="13258800" cy="7696200"/>
          </a:xfrm>
          <a:prstGeom prst="rect">
            <a:avLst/>
          </a:prstGeom>
          <a:solidFill>
            <a:schemeClr val="bg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 name="TextBox 3"/>
          <p:cNvSpPr txBox="1"/>
          <p:nvPr/>
        </p:nvSpPr>
        <p:spPr>
          <a:xfrm>
            <a:off x="365760" y="274320"/>
            <a:ext cx="11978640" cy="7201972"/>
          </a:xfrm>
          <a:prstGeom prst="rect">
            <a:avLst/>
          </a:prstGeom>
          <a:noFill/>
        </p:spPr>
        <p:txBody>
          <a:bodyPr wrap="square" rtlCol="0">
            <a:spAutoFit/>
          </a:bodyPr>
          <a:lstStyle/>
          <a:p>
            <a:pPr>
              <a:spcBef>
                <a:spcPts val="600"/>
              </a:spcBef>
              <a:spcAft>
                <a:spcPts val="600"/>
              </a:spcAft>
            </a:pPr>
            <a:r>
              <a:rPr lang="en-US" sz="3600" b="1" dirty="0"/>
              <a:t> </a:t>
            </a:r>
            <a:r>
              <a:rPr lang="en-US" sz="4000" b="1" dirty="0">
                <a:effectLst>
                  <a:outerShdw blurRad="38100" dist="38100" dir="2700000" algn="tl">
                    <a:srgbClr val="000000">
                      <a:alpha val="43137"/>
                    </a:srgbClr>
                  </a:outerShdw>
                </a:effectLst>
              </a:rPr>
              <a:t>C.	In light of everything discussed today,</a:t>
            </a:r>
            <a:r>
              <a:rPr lang="en-US" sz="4000" dirty="0">
                <a:effectLst>
                  <a:outerShdw blurRad="38100" dist="38100" dir="2700000" algn="tl">
                    <a:srgbClr val="000000">
                      <a:alpha val="43137"/>
                    </a:srgbClr>
                  </a:outerShdw>
                </a:effectLst>
              </a:rPr>
              <a:t> </a:t>
            </a:r>
          </a:p>
          <a:p>
            <a:pPr>
              <a:spcBef>
                <a:spcPts val="1200"/>
              </a:spcBef>
              <a:spcAft>
                <a:spcPts val="1200"/>
              </a:spcAft>
            </a:pPr>
            <a:r>
              <a:rPr lang="en-US" sz="4000" dirty="0">
                <a:effectLst>
                  <a:outerShdw blurRad="38100" dist="38100" dir="2700000" algn="tl">
                    <a:srgbClr val="000000">
                      <a:alpha val="43137"/>
                    </a:srgbClr>
                  </a:outerShdw>
                </a:effectLst>
              </a:rPr>
              <a:t>	The Christian faith asserts 					that the Bible—symbolized 						by the king—more fully captures 	</a:t>
            </a:r>
          </a:p>
          <a:p>
            <a:pPr>
              <a:spcBef>
                <a:spcPts val="1200"/>
              </a:spcBef>
              <a:spcAft>
                <a:spcPts val="1200"/>
              </a:spcAft>
            </a:pPr>
            <a:r>
              <a:rPr lang="en-US" sz="4000" dirty="0">
                <a:effectLst>
                  <a:outerShdw blurRad="38100" dist="38100" dir="2700000" algn="tl">
                    <a:srgbClr val="000000">
                      <a:alpha val="43137"/>
                    </a:srgbClr>
                  </a:outerShdw>
                </a:effectLst>
              </a:rPr>
              <a:t>	spiritual reality—</a:t>
            </a:r>
            <a:r>
              <a:rPr lang="en-US" sz="4000" dirty="0" err="1">
                <a:effectLst>
                  <a:outerShdw blurRad="38100" dist="38100" dir="2700000" algn="tl">
                    <a:srgbClr val="000000">
                      <a:alpha val="43137"/>
                    </a:srgbClr>
                  </a:outerShdw>
                </a:effectLst>
              </a:rPr>
              <a:t>repre</a:t>
            </a:r>
            <a:r>
              <a:rPr lang="en-US"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sented</a:t>
            </a:r>
            <a:r>
              <a:rPr lang="en-US" sz="4000" dirty="0">
                <a:effectLst>
                  <a:outerShdw blurRad="38100" dist="38100" dir="2700000" algn="tl">
                    <a:srgbClr val="000000">
                      <a:alpha val="43137"/>
                    </a:srgbClr>
                  </a:outerShdw>
                </a:effectLst>
              </a:rPr>
              <a:t> by the elephant— </a:t>
            </a:r>
          </a:p>
          <a:p>
            <a:pPr>
              <a:spcBef>
                <a:spcPts val="1200"/>
              </a:spcBef>
              <a:spcAft>
                <a:spcPts val="1200"/>
              </a:spcAft>
            </a:pPr>
            <a:r>
              <a:rPr lang="en-US" sz="4000" dirty="0">
                <a:effectLst>
                  <a:outerShdw blurRad="38100" dist="38100" dir="2700000" algn="tl">
                    <a:srgbClr val="000000">
                      <a:alpha val="43137"/>
                    </a:srgbClr>
                  </a:outerShdw>
                </a:effectLst>
              </a:rPr>
              <a:t>	than other religions and    					their  sacred texts, which are 						likened to the blind men.</a:t>
            </a:r>
          </a:p>
          <a:p>
            <a:endParaRPr lang="en-US" sz="3200" dirty="0">
              <a:latin typeface="+mj-lt"/>
            </a:endParaRPr>
          </a:p>
        </p:txBody>
      </p:sp>
      <p:pic>
        <p:nvPicPr>
          <p:cNvPr id="3" name="Picture 2"/>
          <p:cNvPicPr/>
          <p:nvPr/>
        </p:nvPicPr>
        <p:blipFill>
          <a:blip r:embed="rId3">
            <a:extLst>
              <a:ext uri="{28A0092B-C50C-407E-A947-70E740481C1C}">
                <a14:useLocalDpi xmlns:a14="http://schemas.microsoft.com/office/drawing/2010/main" val="0"/>
              </a:ext>
            </a:extLst>
          </a:blip>
          <a:srcRect/>
          <a:stretch/>
        </p:blipFill>
        <p:spPr bwMode="auto">
          <a:xfrm>
            <a:off x="8832573" y="3581400"/>
            <a:ext cx="3352800" cy="2406241"/>
          </a:xfrm>
          <a:prstGeom prst="rect">
            <a:avLst/>
          </a:prstGeom>
          <a:noFill/>
          <a:ln w="9525">
            <a:noFill/>
            <a:miter lim="800000"/>
            <a:headEnd/>
            <a:tailEnd/>
          </a:ln>
        </p:spPr>
      </p:pic>
      <p:sp>
        <p:nvSpPr>
          <p:cNvPr id="5" name="Rectangle 4"/>
          <p:cNvSpPr/>
          <p:nvPr/>
        </p:nvSpPr>
        <p:spPr>
          <a:xfrm>
            <a:off x="1280160" y="4828031"/>
            <a:ext cx="7405183" cy="1819656"/>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cxnSpLocks/>
          </p:cNvCxnSpPr>
          <p:nvPr/>
        </p:nvCxnSpPr>
        <p:spPr>
          <a:xfrm flipV="1">
            <a:off x="8673546" y="4680270"/>
            <a:ext cx="852908" cy="1078614"/>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282146" y="3163824"/>
            <a:ext cx="7391400" cy="15240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8741664" y="3925824"/>
            <a:ext cx="1325880" cy="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282146" y="1177055"/>
            <a:ext cx="7405183" cy="187452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a:cxnSpLocks/>
          </p:cNvCxnSpPr>
          <p:nvPr/>
        </p:nvCxnSpPr>
        <p:spPr>
          <a:xfrm>
            <a:off x="8737024" y="2257186"/>
            <a:ext cx="1321376" cy="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FA43B97-5A34-F9E0-1C87-5FB21FC1921C}"/>
              </a:ext>
            </a:extLst>
          </p:cNvPr>
          <p:cNvPicPr>
            <a:picLocks noChangeAspect="1"/>
          </p:cNvPicPr>
          <p:nvPr/>
        </p:nvPicPr>
        <p:blipFill>
          <a:blip r:embed="rId4"/>
          <a:stretch>
            <a:fillRect/>
          </a:stretch>
        </p:blipFill>
        <p:spPr>
          <a:xfrm>
            <a:off x="10108094" y="1096364"/>
            <a:ext cx="1321377" cy="2037122"/>
          </a:xfrm>
          <a:prstGeom prst="rect">
            <a:avLst/>
          </a:prstGeom>
        </p:spPr>
      </p:pic>
      <p:cxnSp>
        <p:nvCxnSpPr>
          <p:cNvPr id="14" name="Straight Arrow Connector 13">
            <a:extLst>
              <a:ext uri="{FF2B5EF4-FFF2-40B4-BE49-F238E27FC236}">
                <a16:creationId xmlns:a16="http://schemas.microsoft.com/office/drawing/2014/main" id="{BD06E6C5-ACE4-DC01-5396-7B0BBD0233EA}"/>
              </a:ext>
            </a:extLst>
          </p:cNvPr>
          <p:cNvCxnSpPr>
            <a:cxnSpLocks/>
          </p:cNvCxnSpPr>
          <p:nvPr/>
        </p:nvCxnSpPr>
        <p:spPr>
          <a:xfrm flipV="1">
            <a:off x="8737024" y="4785635"/>
            <a:ext cx="2066208" cy="992345"/>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6F518CC-CAC6-C103-E6F7-E59E4AB37CFB}"/>
              </a:ext>
            </a:extLst>
          </p:cNvPr>
          <p:cNvCxnSpPr>
            <a:cxnSpLocks/>
          </p:cNvCxnSpPr>
          <p:nvPr/>
        </p:nvCxnSpPr>
        <p:spPr>
          <a:xfrm flipV="1">
            <a:off x="8700581" y="5116352"/>
            <a:ext cx="3219950" cy="680679"/>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6" presetClass="entr" presetSubtype="21" fill="hold" grpId="0" nodeType="withEffect">
                                  <p:stCondLst>
                                    <p:cond delay="150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1000"/>
                                        <p:tgtEl>
                                          <p:spTgt spid="12"/>
                                        </p:tgtEl>
                                      </p:cBhvr>
                                    </p:animEffect>
                                  </p:childTnLst>
                                </p:cTn>
                              </p:par>
                              <p:par>
                                <p:cTn id="16" presetID="22" presetClass="entr" presetSubtype="8" repeatCount="indefinite" fill="hold" nodeType="withEffect">
                                  <p:stCondLst>
                                    <p:cond delay="250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1000"/>
                                        <p:tgtEl>
                                          <p:spTgt spid="15"/>
                                        </p:tgtEl>
                                      </p:cBhvr>
                                    </p:animEffect>
                                  </p:childTnLst>
                                </p:cTn>
                              </p:par>
                              <p:par>
                                <p:cTn id="19" presetID="22" presetClass="entr" presetSubtype="2" fill="hold" nodeType="withEffect">
                                  <p:stCondLst>
                                    <p:cond delay="300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iterate type="lt">
                                    <p:tmPct val="12000"/>
                                  </p:iterate>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500"/>
                                        <p:tgtEl>
                                          <p:spTgt spid="4">
                                            <p:txEl>
                                              <p:pRg st="2" end="2"/>
                                            </p:txEl>
                                          </p:spTgt>
                                        </p:tgtEl>
                                      </p:cBhvr>
                                    </p:animEffect>
                                  </p:childTnLst>
                                </p:cTn>
                              </p:par>
                              <p:par>
                                <p:cTn id="27" presetID="16" presetClass="entr" presetSubtype="21" fill="hold" grpId="0" nodeType="withEffect">
                                  <p:stCondLst>
                                    <p:cond delay="150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1000"/>
                                        <p:tgtEl>
                                          <p:spTgt spid="8"/>
                                        </p:tgtEl>
                                      </p:cBhvr>
                                    </p:animEffect>
                                  </p:childTnLst>
                                </p:cTn>
                              </p:par>
                              <p:par>
                                <p:cTn id="30" presetID="22" presetClass="entr" presetSubtype="8" repeatCount="indefinite" fill="hold" nodeType="withEffect">
                                  <p:stCondLst>
                                    <p:cond delay="25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1000"/>
                                        <p:tgtEl>
                                          <p:spTgt spid="10"/>
                                        </p:tgtEl>
                                      </p:cBhvr>
                                    </p:animEffect>
                                  </p:childTnLst>
                                </p:cTn>
                              </p:par>
                              <p:par>
                                <p:cTn id="33" presetID="2" presetClass="entr" presetSubtype="2" fill="hold" nodeType="withEffect">
                                  <p:stCondLst>
                                    <p:cond delay="30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1+#ppt_w/2"/>
                                          </p:val>
                                        </p:tav>
                                        <p:tav tm="100000">
                                          <p:val>
                                            <p:strVal val="#ppt_x"/>
                                          </p:val>
                                        </p:tav>
                                      </p:tavLst>
                                    </p:anim>
                                    <p:anim calcmode="lin" valueType="num">
                                      <p:cBhvr additive="base">
                                        <p:cTn id="36"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iterate type="lt">
                                    <p:tmPct val="12000"/>
                                  </p:iterate>
                                  <p:childTnLst>
                                    <p:set>
                                      <p:cBhvr>
                                        <p:cTn id="40" dur="1" fill="hold">
                                          <p:stCondLst>
                                            <p:cond delay="0"/>
                                          </p:stCondLst>
                                        </p:cTn>
                                        <p:tgtEl>
                                          <p:spTgt spid="4">
                                            <p:txEl>
                                              <p:pRg st="3" end="3"/>
                                            </p:txEl>
                                          </p:spTgt>
                                        </p:tgtEl>
                                        <p:attrNameLst>
                                          <p:attrName>style.visibility</p:attrName>
                                        </p:attrNameLst>
                                      </p:cBhvr>
                                      <p:to>
                                        <p:strVal val="visible"/>
                                      </p:to>
                                    </p:set>
                                    <p:animEffect transition="in" filter="fade">
                                      <p:cBhvr>
                                        <p:cTn id="41" dur="500"/>
                                        <p:tgtEl>
                                          <p:spTgt spid="4">
                                            <p:txEl>
                                              <p:pRg st="3" end="3"/>
                                            </p:txEl>
                                          </p:spTgt>
                                        </p:tgtEl>
                                      </p:cBhvr>
                                    </p:animEffect>
                                  </p:childTnLst>
                                </p:cTn>
                              </p:par>
                              <p:par>
                                <p:cTn id="42" presetID="2" presetClass="entr" presetSubtype="12" fill="hold" grpId="0" nodeType="withEffect">
                                  <p:stCondLst>
                                    <p:cond delay="150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1000" fill="hold"/>
                                        <p:tgtEl>
                                          <p:spTgt spid="5"/>
                                        </p:tgtEl>
                                        <p:attrNameLst>
                                          <p:attrName>ppt_x</p:attrName>
                                        </p:attrNameLst>
                                      </p:cBhvr>
                                      <p:tavLst>
                                        <p:tav tm="0">
                                          <p:val>
                                            <p:strVal val="0-#ppt_w/2"/>
                                          </p:val>
                                        </p:tav>
                                        <p:tav tm="100000">
                                          <p:val>
                                            <p:strVal val="#ppt_x"/>
                                          </p:val>
                                        </p:tav>
                                      </p:tavLst>
                                    </p:anim>
                                    <p:anim calcmode="lin" valueType="num">
                                      <p:cBhvr additive="base">
                                        <p:cTn id="45" dur="1000" fill="hold"/>
                                        <p:tgtEl>
                                          <p:spTgt spid="5"/>
                                        </p:tgtEl>
                                        <p:attrNameLst>
                                          <p:attrName>ppt_y</p:attrName>
                                        </p:attrNameLst>
                                      </p:cBhvr>
                                      <p:tavLst>
                                        <p:tav tm="0">
                                          <p:val>
                                            <p:strVal val="1+#ppt_h/2"/>
                                          </p:val>
                                        </p:tav>
                                        <p:tav tm="100000">
                                          <p:val>
                                            <p:strVal val="#ppt_y"/>
                                          </p:val>
                                        </p:tav>
                                      </p:tavLst>
                                    </p:anim>
                                  </p:childTnLst>
                                </p:cTn>
                              </p:par>
                              <p:par>
                                <p:cTn id="46" presetID="22" presetClass="entr" presetSubtype="4" repeatCount="indefinite" fill="hold" nodeType="withEffect">
                                  <p:stCondLst>
                                    <p:cond delay="150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1000"/>
                                        <p:tgtEl>
                                          <p:spTgt spid="7"/>
                                        </p:tgtEl>
                                      </p:cBhvr>
                                    </p:animEffect>
                                  </p:childTnLst>
                                </p:cTn>
                              </p:par>
                              <p:par>
                                <p:cTn id="49" presetID="22" presetClass="entr" presetSubtype="4" repeatCount="indefinite" fill="hold" nodeType="withEffect">
                                  <p:stCondLst>
                                    <p:cond delay="200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1000"/>
                                        <p:tgtEl>
                                          <p:spTgt spid="18"/>
                                        </p:tgtEl>
                                      </p:cBhvr>
                                    </p:animEffect>
                                  </p:childTnLst>
                                </p:cTn>
                              </p:par>
                              <p:par>
                                <p:cTn id="52" presetID="22" presetClass="entr" presetSubtype="4" repeatCount="indefinite" fill="hold" nodeType="withEffect">
                                  <p:stCondLst>
                                    <p:cond delay="250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3F998-4D67-5003-47F9-68FA165DC5E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24FB2B6-79DD-879B-DA5D-32AB209D510E}"/>
              </a:ext>
            </a:extLst>
          </p:cNvPr>
          <p:cNvGraphicFramePr>
            <a:graphicFrameLocks noGrp="1"/>
          </p:cNvGraphicFramePr>
          <p:nvPr/>
        </p:nvGraphicFramePr>
        <p:xfrm>
          <a:off x="171660" y="95958"/>
          <a:ext cx="11887200" cy="6662127"/>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6991140">
                  <a:extLst>
                    <a:ext uri="{9D8B030D-6E8A-4147-A177-3AD203B41FA5}">
                      <a16:colId xmlns:a16="http://schemas.microsoft.com/office/drawing/2014/main" val="20001"/>
                    </a:ext>
                  </a:extLst>
                </a:gridCol>
                <a:gridCol w="2686260">
                  <a:extLst>
                    <a:ext uri="{9D8B030D-6E8A-4147-A177-3AD203B41FA5}">
                      <a16:colId xmlns:a16="http://schemas.microsoft.com/office/drawing/2014/main" val="20002"/>
                    </a:ext>
                  </a:extLst>
                </a:gridCol>
              </a:tblGrid>
              <a:tr h="629353">
                <a:tc>
                  <a:txBody>
                    <a:bodyPr/>
                    <a:lstStyle/>
                    <a:p>
                      <a:r>
                        <a:rPr lang="en-US" sz="2400" b="1" dirty="0"/>
                        <a:t> </a:t>
                      </a:r>
                      <a:r>
                        <a:rPr lang="en-US" sz="3600" b="1" dirty="0"/>
                        <a:t>Doctrine</a:t>
                      </a:r>
                      <a:endParaRPr lang="es-ES_tradnl" sz="2400" b="1"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ES_tradnl" dirty="0"/>
                    </a:p>
                  </a:txBody>
                  <a:tcPr/>
                </a:tc>
                <a:extLst>
                  <a:ext uri="{0D108BD9-81ED-4DB2-BD59-A6C34878D82A}">
                    <a16:rowId xmlns:a16="http://schemas.microsoft.com/office/drawing/2014/main" val="10000"/>
                  </a:ext>
                </a:extLst>
              </a:tr>
              <a:tr h="2060247">
                <a:tc>
                  <a:txBody>
                    <a:bodyPr/>
                    <a:lstStyle/>
                    <a:p>
                      <a:endParaRPr lang="es-ES_tradnl" sz="16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1"/>
                  </a:ext>
                </a:extLst>
              </a:tr>
              <a:tr h="2254920">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extLst>
                  <a:ext uri="{0D108BD9-81ED-4DB2-BD59-A6C34878D82A}">
                    <a16:rowId xmlns:a16="http://schemas.microsoft.com/office/drawing/2014/main" val="10002"/>
                  </a:ext>
                </a:extLst>
              </a:tr>
              <a:tr h="0">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tc>
                  <a:txBody>
                    <a:bodyPr/>
                    <a:lstStyle/>
                    <a:p>
                      <a:endParaRPr lang="en-US" dirty="0"/>
                    </a:p>
                    <a:p>
                      <a:endParaRPr lang="en-US" dirty="0"/>
                    </a:p>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extLst>
                  <a:ext uri="{0D108BD9-81ED-4DB2-BD59-A6C34878D82A}">
                    <a16:rowId xmlns:a16="http://schemas.microsoft.com/office/drawing/2014/main" val="10003"/>
                  </a:ext>
                </a:extLst>
              </a:tr>
              <a:tr h="779199">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s-ES_tradnl" sz="1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0004"/>
                  </a:ext>
                </a:extLst>
              </a:tr>
            </a:tbl>
          </a:graphicData>
        </a:graphic>
      </p:graphicFrame>
      <p:sp>
        <p:nvSpPr>
          <p:cNvPr id="15" name="TextBox 14">
            <a:extLst>
              <a:ext uri="{FF2B5EF4-FFF2-40B4-BE49-F238E27FC236}">
                <a16:creationId xmlns:a16="http://schemas.microsoft.com/office/drawing/2014/main" id="{2EFE512B-7B6D-F65B-C124-A4E92FB9C621}"/>
              </a:ext>
            </a:extLst>
          </p:cNvPr>
          <p:cNvSpPr txBox="1"/>
          <p:nvPr/>
        </p:nvSpPr>
        <p:spPr>
          <a:xfrm>
            <a:off x="2385909" y="687111"/>
            <a:ext cx="7248798" cy="4379660"/>
          </a:xfrm>
          <a:prstGeom prst="rect">
            <a:avLst/>
          </a:prstGeom>
          <a:noFill/>
        </p:spPr>
        <p:txBody>
          <a:bodyPr wrap="square" rtlCol="0">
            <a:spAutoFit/>
          </a:bodyPr>
          <a:lstStyle/>
          <a:p>
            <a:pPr>
              <a:lnSpc>
                <a:spcPct val="95000"/>
              </a:lnSpc>
            </a:pPr>
            <a:r>
              <a:rPr lang="en-US" sz="3600" b="1" dirty="0">
                <a:solidFill>
                  <a:srgbClr val="FFFF00"/>
                </a:solidFill>
              </a:rPr>
              <a:t>Reincarnation: </a:t>
            </a:r>
          </a:p>
          <a:p>
            <a:pPr>
              <a:lnSpc>
                <a:spcPct val="95000"/>
              </a:lnSpc>
            </a:pPr>
            <a:r>
              <a:rPr lang="en-US" sz="3600" dirty="0"/>
              <a:t>Based on karma (action); several lives needed to be liberated from the cycle of birth &amp; death</a:t>
            </a:r>
            <a:r>
              <a:rPr lang="en-US" sz="3400" dirty="0"/>
              <a:t>. </a:t>
            </a:r>
          </a:p>
          <a:p>
            <a:pPr>
              <a:lnSpc>
                <a:spcPct val="95000"/>
              </a:lnSpc>
              <a:spcBef>
                <a:spcPts val="600"/>
              </a:spcBef>
              <a:spcAft>
                <a:spcPts val="600"/>
              </a:spcAft>
            </a:pPr>
            <a:r>
              <a:rPr lang="en-US" sz="3600" b="1" dirty="0">
                <a:solidFill>
                  <a:srgbClr val="FFFF00"/>
                </a:solidFill>
              </a:rPr>
              <a:t>Reincarnation</a:t>
            </a:r>
            <a:r>
              <a:rPr lang="en-US" sz="3600" dirty="0"/>
              <a:t>: Based on karma and desire; the cycle of birth and death ends when nirvana is reached—freedom from suffering.</a:t>
            </a:r>
          </a:p>
        </p:txBody>
      </p:sp>
      <p:pic>
        <p:nvPicPr>
          <p:cNvPr id="9" name="Picture 11" descr="BL00017_">
            <a:extLst>
              <a:ext uri="{FF2B5EF4-FFF2-40B4-BE49-F238E27FC236}">
                <a16:creationId xmlns:a16="http://schemas.microsoft.com/office/drawing/2014/main" id="{97330C01-1122-4BEE-269C-E71AE5A1A66B}"/>
              </a:ext>
            </a:extLst>
          </p:cNvPr>
          <p:cNvPicPr>
            <a:picLocks noChangeAspect="1" noChangeArrowheads="1"/>
          </p:cNvPicPr>
          <p:nvPr/>
        </p:nvPicPr>
        <p:blipFill>
          <a:blip r:embed="rId5" cstate="print"/>
          <a:srcRect/>
          <a:stretch>
            <a:fillRect/>
          </a:stretch>
        </p:blipFill>
        <p:spPr bwMode="auto">
          <a:xfrm>
            <a:off x="441647" y="934349"/>
            <a:ext cx="1572892" cy="1630680"/>
          </a:xfrm>
          <a:prstGeom prst="rect">
            <a:avLst/>
          </a:prstGeom>
          <a:noFill/>
        </p:spPr>
      </p:pic>
      <p:pic>
        <p:nvPicPr>
          <p:cNvPr id="10" name="Picture 13" descr="SO01568_">
            <a:extLst>
              <a:ext uri="{FF2B5EF4-FFF2-40B4-BE49-F238E27FC236}">
                <a16:creationId xmlns:a16="http://schemas.microsoft.com/office/drawing/2014/main" id="{B3C774B6-A80C-FDC5-EDCC-C2C2D6A52B42}"/>
              </a:ext>
            </a:extLst>
          </p:cNvPr>
          <p:cNvPicPr>
            <a:picLocks noChangeAspect="1" noChangeArrowheads="1"/>
          </p:cNvPicPr>
          <p:nvPr/>
        </p:nvPicPr>
        <p:blipFill>
          <a:blip r:embed="rId6" cstate="print"/>
          <a:srcRect/>
          <a:stretch>
            <a:fillRect/>
          </a:stretch>
        </p:blipFill>
        <p:spPr bwMode="auto">
          <a:xfrm>
            <a:off x="744378" y="5066771"/>
            <a:ext cx="878507" cy="912295"/>
          </a:xfrm>
          <a:prstGeom prst="rect">
            <a:avLst/>
          </a:prstGeom>
          <a:noFill/>
        </p:spPr>
      </p:pic>
      <p:pic>
        <p:nvPicPr>
          <p:cNvPr id="11" name="Picture 12" descr="PE06309_">
            <a:extLst>
              <a:ext uri="{FF2B5EF4-FFF2-40B4-BE49-F238E27FC236}">
                <a16:creationId xmlns:a16="http://schemas.microsoft.com/office/drawing/2014/main" id="{846D2F62-52FF-5345-7676-106BAB721B13}"/>
              </a:ext>
            </a:extLst>
          </p:cNvPr>
          <p:cNvPicPr>
            <a:picLocks noChangeAspect="1" noChangeArrowheads="1"/>
          </p:cNvPicPr>
          <p:nvPr/>
        </p:nvPicPr>
        <p:blipFill>
          <a:blip r:embed="rId7" cstate="print"/>
          <a:srcRect/>
          <a:stretch>
            <a:fillRect/>
          </a:stretch>
        </p:blipFill>
        <p:spPr bwMode="auto">
          <a:xfrm>
            <a:off x="289619" y="2954268"/>
            <a:ext cx="1815366" cy="1808366"/>
          </a:xfrm>
          <a:prstGeom prst="rect">
            <a:avLst/>
          </a:prstGeom>
          <a:noFill/>
        </p:spPr>
      </p:pic>
      <p:pic>
        <p:nvPicPr>
          <p:cNvPr id="12" name="Picture 14" descr="SO00812_">
            <a:extLst>
              <a:ext uri="{FF2B5EF4-FFF2-40B4-BE49-F238E27FC236}">
                <a16:creationId xmlns:a16="http://schemas.microsoft.com/office/drawing/2014/main" id="{E6AC892D-12B6-3768-3DB9-069C8C9DFB3B}"/>
              </a:ext>
            </a:extLst>
          </p:cNvPr>
          <p:cNvPicPr>
            <a:picLocks noChangeAspect="1" noChangeArrowheads="1"/>
          </p:cNvPicPr>
          <p:nvPr/>
        </p:nvPicPr>
        <p:blipFill>
          <a:blip r:embed="rId8" cstate="print"/>
          <a:srcRect/>
          <a:stretch>
            <a:fillRect/>
          </a:stretch>
        </p:blipFill>
        <p:spPr bwMode="auto">
          <a:xfrm>
            <a:off x="811759" y="5999696"/>
            <a:ext cx="919307" cy="722736"/>
          </a:xfrm>
          <a:prstGeom prst="rect">
            <a:avLst/>
          </a:prstGeom>
          <a:noFill/>
        </p:spPr>
      </p:pic>
      <p:sp>
        <p:nvSpPr>
          <p:cNvPr id="13" name="TextBox 12">
            <a:extLst>
              <a:ext uri="{FF2B5EF4-FFF2-40B4-BE49-F238E27FC236}">
                <a16:creationId xmlns:a16="http://schemas.microsoft.com/office/drawing/2014/main" id="{D8BC5696-B200-AEE3-3B64-F88E3EEEA138}"/>
              </a:ext>
            </a:extLst>
          </p:cNvPr>
          <p:cNvSpPr txBox="1"/>
          <p:nvPr/>
        </p:nvSpPr>
        <p:spPr>
          <a:xfrm>
            <a:off x="2364046" y="106113"/>
            <a:ext cx="9656293" cy="646331"/>
          </a:xfrm>
          <a:prstGeom prst="rect">
            <a:avLst/>
          </a:prstGeom>
          <a:noFill/>
        </p:spPr>
        <p:txBody>
          <a:bodyPr wrap="square" rtlCol="0">
            <a:spAutoFit/>
          </a:bodyPr>
          <a:lstStyle/>
          <a:p>
            <a:r>
              <a:rPr lang="en-US" sz="3600" dirty="0"/>
              <a:t>“Life” Hereafter: What It Is &amp; How to Get There</a:t>
            </a:r>
            <a:endParaRPr lang="es-ES_tradnl" sz="3600" i="1" dirty="0">
              <a:effectLst>
                <a:outerShdw blurRad="38100" dist="38100" dir="2700000" algn="tl">
                  <a:srgbClr val="000000">
                    <a:alpha val="43137"/>
                  </a:srgbClr>
                </a:outerShdw>
              </a:effectLst>
            </a:endParaRPr>
          </a:p>
        </p:txBody>
      </p:sp>
      <p:sp>
        <p:nvSpPr>
          <p:cNvPr id="16" name="TextBox 15">
            <a:extLst>
              <a:ext uri="{FF2B5EF4-FFF2-40B4-BE49-F238E27FC236}">
                <a16:creationId xmlns:a16="http://schemas.microsoft.com/office/drawing/2014/main" id="{B96B5200-D781-9573-86EF-E8FE4C846D1B}"/>
              </a:ext>
            </a:extLst>
          </p:cNvPr>
          <p:cNvSpPr txBox="1"/>
          <p:nvPr/>
        </p:nvSpPr>
        <p:spPr>
          <a:xfrm>
            <a:off x="9418320" y="841248"/>
            <a:ext cx="2744214" cy="4108817"/>
          </a:xfrm>
          <a:prstGeom prst="rect">
            <a:avLst/>
          </a:prstGeom>
          <a:noFill/>
        </p:spPr>
        <p:txBody>
          <a:bodyPr wrap="square" rtlCol="0">
            <a:spAutoFit/>
          </a:bodyPr>
          <a:lstStyle/>
          <a:p>
            <a:r>
              <a:rPr lang="en-US" sz="3200" dirty="0"/>
              <a:t>Working off bad karma   by </a:t>
            </a:r>
            <a:r>
              <a:rPr lang="en-US" sz="3200" b="1" dirty="0">
                <a:solidFill>
                  <a:srgbClr val="FFFF00"/>
                </a:solidFill>
              </a:rPr>
              <a:t>suffering</a:t>
            </a:r>
          </a:p>
          <a:p>
            <a:endParaRPr lang="en-US" sz="100" dirty="0"/>
          </a:p>
          <a:p>
            <a:endParaRPr lang="en-US" sz="100" dirty="0"/>
          </a:p>
          <a:p>
            <a:endParaRPr lang="en-US" sz="2800" dirty="0"/>
          </a:p>
          <a:p>
            <a:endParaRPr lang="en-US" sz="100" dirty="0"/>
          </a:p>
          <a:p>
            <a:endParaRPr lang="en-US" sz="600" dirty="0"/>
          </a:p>
          <a:p>
            <a:r>
              <a:rPr lang="en-US" sz="3200" dirty="0"/>
              <a:t>Accumulate good karma through </a:t>
            </a:r>
            <a:r>
              <a:rPr lang="en-US" sz="3200" b="1" dirty="0" err="1">
                <a:solidFill>
                  <a:srgbClr val="FFFF00"/>
                </a:solidFill>
              </a:rPr>
              <a:t>ethi-cal</a:t>
            </a:r>
            <a:r>
              <a:rPr lang="en-US" sz="3200" b="1" dirty="0">
                <a:solidFill>
                  <a:srgbClr val="FFFF00"/>
                </a:solidFill>
              </a:rPr>
              <a:t> living</a:t>
            </a:r>
            <a:endParaRPr lang="es-ES_tradnl" sz="3200" b="1" dirty="0"/>
          </a:p>
        </p:txBody>
      </p:sp>
      <p:sp>
        <p:nvSpPr>
          <p:cNvPr id="14" name="TextBox 13">
            <a:extLst>
              <a:ext uri="{FF2B5EF4-FFF2-40B4-BE49-F238E27FC236}">
                <a16:creationId xmlns:a16="http://schemas.microsoft.com/office/drawing/2014/main" id="{CFBA2621-33F1-2AE5-3E7E-1D9705BD60DC}"/>
              </a:ext>
            </a:extLst>
          </p:cNvPr>
          <p:cNvSpPr txBox="1"/>
          <p:nvPr/>
        </p:nvSpPr>
        <p:spPr>
          <a:xfrm>
            <a:off x="2372141" y="5149487"/>
            <a:ext cx="4876800" cy="1508105"/>
          </a:xfrm>
          <a:prstGeom prst="rect">
            <a:avLst/>
          </a:prstGeom>
          <a:noFill/>
        </p:spPr>
        <p:txBody>
          <a:bodyPr wrap="square" rtlCol="0">
            <a:spAutoFit/>
          </a:bodyPr>
          <a:lstStyle/>
          <a:p>
            <a:r>
              <a:rPr lang="en-US" sz="3600" dirty="0"/>
              <a:t>Either </a:t>
            </a:r>
            <a:r>
              <a:rPr lang="en-US" sz="3600" b="1" dirty="0">
                <a:solidFill>
                  <a:srgbClr val="FFFF00"/>
                </a:solidFill>
              </a:rPr>
              <a:t>heaven</a:t>
            </a:r>
            <a:r>
              <a:rPr lang="en-US" sz="3600" b="1" dirty="0"/>
              <a:t> or hell</a:t>
            </a:r>
          </a:p>
          <a:p>
            <a:endParaRPr lang="en-US" sz="2000" b="1" dirty="0"/>
          </a:p>
          <a:p>
            <a:r>
              <a:rPr lang="en-US" sz="3600" dirty="0"/>
              <a:t>Either </a:t>
            </a:r>
            <a:r>
              <a:rPr lang="en-US" sz="3600" b="1" dirty="0">
                <a:solidFill>
                  <a:srgbClr val="FFFF00"/>
                </a:solidFill>
              </a:rPr>
              <a:t>heaven</a:t>
            </a:r>
            <a:r>
              <a:rPr lang="en-US" sz="3600" dirty="0"/>
              <a:t> or </a:t>
            </a:r>
            <a:r>
              <a:rPr lang="en-US" sz="3600" b="1" dirty="0"/>
              <a:t>hell</a:t>
            </a:r>
            <a:endParaRPr lang="es-ES_tradnl" sz="3600" b="1" dirty="0"/>
          </a:p>
        </p:txBody>
      </p:sp>
      <p:sp>
        <p:nvSpPr>
          <p:cNvPr id="17" name="TextBox 16">
            <a:extLst>
              <a:ext uri="{FF2B5EF4-FFF2-40B4-BE49-F238E27FC236}">
                <a16:creationId xmlns:a16="http://schemas.microsoft.com/office/drawing/2014/main" id="{86DD2371-2651-61EF-6DDC-03E2F2BDCAAC}"/>
              </a:ext>
            </a:extLst>
          </p:cNvPr>
          <p:cNvSpPr txBox="1"/>
          <p:nvPr/>
        </p:nvSpPr>
        <p:spPr>
          <a:xfrm>
            <a:off x="9372600" y="5022831"/>
            <a:ext cx="2133600" cy="1738938"/>
          </a:xfrm>
          <a:prstGeom prst="rect">
            <a:avLst/>
          </a:prstGeom>
          <a:noFill/>
        </p:spPr>
        <p:txBody>
          <a:bodyPr wrap="square" rtlCol="0">
            <a:spAutoFit/>
          </a:bodyPr>
          <a:lstStyle/>
          <a:p>
            <a:pPr algn="ctr"/>
            <a:endParaRPr lang="en-US" sz="100" dirty="0"/>
          </a:p>
          <a:p>
            <a:pPr algn="ctr"/>
            <a:endParaRPr lang="en-US" sz="100" dirty="0"/>
          </a:p>
          <a:p>
            <a:pPr algn="ctr"/>
            <a:endParaRPr lang="en-US" sz="100" dirty="0"/>
          </a:p>
          <a:p>
            <a:pPr algn="ctr"/>
            <a:endParaRPr lang="en-US" sz="100" dirty="0"/>
          </a:p>
          <a:p>
            <a:pPr algn="ctr"/>
            <a:endParaRPr lang="en-US" sz="100" dirty="0"/>
          </a:p>
          <a:p>
            <a:pPr algn="ctr"/>
            <a:endParaRPr lang="en-US" sz="100" dirty="0"/>
          </a:p>
          <a:p>
            <a:pPr algn="ctr"/>
            <a:endParaRPr lang="en-US" sz="100" dirty="0"/>
          </a:p>
          <a:p>
            <a:r>
              <a:rPr lang="en-US" sz="3600" b="1" dirty="0"/>
              <a:t>By </a:t>
            </a:r>
            <a:r>
              <a:rPr lang="en-US" sz="3600" b="1" dirty="0">
                <a:solidFill>
                  <a:srgbClr val="FFFF00"/>
                </a:solidFill>
              </a:rPr>
              <a:t>works</a:t>
            </a:r>
          </a:p>
          <a:p>
            <a:endParaRPr lang="en-US" sz="2400" b="1" dirty="0"/>
          </a:p>
          <a:p>
            <a:r>
              <a:rPr lang="en-US" sz="3600" b="1" dirty="0"/>
              <a:t>By </a:t>
            </a:r>
            <a:r>
              <a:rPr lang="en-US" sz="3600" b="1" dirty="0">
                <a:solidFill>
                  <a:srgbClr val="FFFF00"/>
                </a:solidFill>
              </a:rPr>
              <a:t>faith</a:t>
            </a:r>
            <a:endParaRPr lang="es-ES_tradnl" sz="3600" b="1" dirty="0">
              <a:solidFill>
                <a:srgbClr val="FFFF00"/>
              </a:solidFill>
            </a:endParaRPr>
          </a:p>
        </p:txBody>
      </p:sp>
      <p:sp>
        <p:nvSpPr>
          <p:cNvPr id="18" name="Rectangle 17">
            <a:extLst>
              <a:ext uri="{FF2B5EF4-FFF2-40B4-BE49-F238E27FC236}">
                <a16:creationId xmlns:a16="http://schemas.microsoft.com/office/drawing/2014/main" id="{782929A4-AA2E-88C0-AF41-6FD6095663D4}"/>
              </a:ext>
            </a:extLst>
          </p:cNvPr>
          <p:cNvSpPr/>
          <p:nvPr/>
        </p:nvSpPr>
        <p:spPr bwMode="auto">
          <a:xfrm>
            <a:off x="201168" y="118871"/>
            <a:ext cx="11850624" cy="4919472"/>
          </a:xfrm>
          <a:prstGeom prst="rect">
            <a:avLst/>
          </a:prstGeom>
          <a:solidFill>
            <a:srgbClr val="0D0D0D"/>
          </a:solidFill>
          <a:ln w="76200">
            <a:noFill/>
            <a:miter lim="800000"/>
            <a:headEnd/>
            <a:tailEnd/>
          </a:ln>
          <a:effectLst/>
        </p:spPr>
        <p:txBody>
          <a:bodyPr wrap="none" rtlCol="0" anchor="ctr"/>
          <a:lstStyle/>
          <a:p>
            <a:pPr algn="ctr"/>
            <a:endParaRPr lang="es-ES_tradnl" sz="3200" b="1" i="1" dirty="0">
              <a:solidFill>
                <a:srgbClr val="FFFF00"/>
              </a:solidFill>
              <a:effectLst>
                <a:outerShdw blurRad="38100" dist="38100" dir="2700000" algn="tl">
                  <a:srgbClr val="000000"/>
                </a:outerShdw>
              </a:effectLst>
              <a:latin typeface="Snap ITC" pitchFamily="82" charset="0"/>
            </a:endParaRPr>
          </a:p>
        </p:txBody>
      </p:sp>
      <p:pic>
        <p:nvPicPr>
          <p:cNvPr id="23" name="Picture 8" descr="Ramadan Celebration">
            <a:extLst>
              <a:ext uri="{FF2B5EF4-FFF2-40B4-BE49-F238E27FC236}">
                <a16:creationId xmlns:a16="http://schemas.microsoft.com/office/drawing/2014/main" id="{484A8C6A-0C9C-47D3-C0CB-A2F5F62495B3}"/>
              </a:ext>
            </a:extLst>
          </p:cNvPr>
          <p:cNvPicPr>
            <a:picLocks noChangeAspect="1" noChangeArrowheads="1"/>
          </p:cNvPicPr>
          <p:nvPr/>
        </p:nvPicPr>
        <p:blipFill>
          <a:blip r:embed="rId9" cstate="print"/>
          <a:srcRect/>
          <a:stretch>
            <a:fillRect/>
          </a:stretch>
        </p:blipFill>
        <p:spPr bwMode="auto">
          <a:xfrm>
            <a:off x="7269480" y="1756360"/>
            <a:ext cx="4763334" cy="3243121"/>
          </a:xfrm>
          <a:prstGeom prst="rect">
            <a:avLst/>
          </a:prstGeom>
          <a:noFill/>
        </p:spPr>
      </p:pic>
      <p:pic>
        <p:nvPicPr>
          <p:cNvPr id="21" name="Picture 11" descr="Muslim-man-4">
            <a:hlinkClick r:id="rId10"/>
            <a:extLst>
              <a:ext uri="{FF2B5EF4-FFF2-40B4-BE49-F238E27FC236}">
                <a16:creationId xmlns:a16="http://schemas.microsoft.com/office/drawing/2014/main" id="{49AC253E-E9C1-7ED5-9EBE-25641498431A}"/>
              </a:ext>
            </a:extLst>
          </p:cNvPr>
          <p:cNvPicPr>
            <a:picLocks noChangeAspect="1" noChangeArrowheads="1"/>
          </p:cNvPicPr>
          <p:nvPr/>
        </p:nvPicPr>
        <p:blipFill>
          <a:blip r:embed="rId11" cstate="print"/>
          <a:srcRect l="8959"/>
          <a:stretch>
            <a:fillRect/>
          </a:stretch>
        </p:blipFill>
        <p:spPr bwMode="auto">
          <a:xfrm>
            <a:off x="7265361" y="109728"/>
            <a:ext cx="2497435" cy="1676400"/>
          </a:xfrm>
          <a:prstGeom prst="rect">
            <a:avLst/>
          </a:prstGeom>
          <a:noFill/>
        </p:spPr>
      </p:pic>
      <p:pic>
        <p:nvPicPr>
          <p:cNvPr id="102402" name="Picture 2" descr="http://bp3.blogger.com/_X3F1KFsh4js/R582jlKsR1I/AAAAAAAAALs/RJq8bofhqlE/s400/607-21951~Saving-Grace-Posters.jpg">
            <a:extLst>
              <a:ext uri="{FF2B5EF4-FFF2-40B4-BE49-F238E27FC236}">
                <a16:creationId xmlns:a16="http://schemas.microsoft.com/office/drawing/2014/main" id="{3152B7E5-3BEE-0FD3-BF53-45E0C166C94F}"/>
              </a:ext>
            </a:extLst>
          </p:cNvPr>
          <p:cNvPicPr preferRelativeResize="0">
            <a:picLocks noChangeArrowheads="1"/>
          </p:cNvPicPr>
          <p:nvPr/>
        </p:nvPicPr>
        <p:blipFill>
          <a:blip r:embed="rId12" cstate="print"/>
          <a:srcRect l="12159" t="9821" r="16150" b="10256"/>
          <a:stretch>
            <a:fillRect/>
          </a:stretch>
        </p:blipFill>
        <p:spPr bwMode="auto">
          <a:xfrm>
            <a:off x="182879" y="118871"/>
            <a:ext cx="4288536" cy="4910328"/>
          </a:xfrm>
          <a:prstGeom prst="rect">
            <a:avLst/>
          </a:prstGeom>
          <a:noFill/>
          <a:ln w="76200">
            <a:noFill/>
          </a:ln>
        </p:spPr>
      </p:pic>
      <p:pic>
        <p:nvPicPr>
          <p:cNvPr id="102403" name="Picture 3" descr="C:\Users\cryun2\Documents\Imagenes 1\Hinduismo\Hindu Untouchables.tif">
            <a:extLst>
              <a:ext uri="{FF2B5EF4-FFF2-40B4-BE49-F238E27FC236}">
                <a16:creationId xmlns:a16="http://schemas.microsoft.com/office/drawing/2014/main" id="{DC3A7024-894E-83C7-2D93-DBF740D38CF4}"/>
              </a:ext>
            </a:extLst>
          </p:cNvPr>
          <p:cNvPicPr preferRelativeResize="0">
            <a:picLocks noChangeArrowheads="1"/>
          </p:cNvPicPr>
          <p:nvPr/>
        </p:nvPicPr>
        <p:blipFill>
          <a:blip r:embed="rId13" cstate="print"/>
          <a:srcRect/>
          <a:stretch>
            <a:fillRect/>
          </a:stretch>
        </p:blipFill>
        <p:spPr bwMode="auto">
          <a:xfrm>
            <a:off x="2441448" y="2825496"/>
            <a:ext cx="4954036" cy="3883696"/>
          </a:xfrm>
          <a:prstGeom prst="rect">
            <a:avLst/>
          </a:prstGeom>
          <a:noFill/>
        </p:spPr>
      </p:pic>
      <p:sp>
        <p:nvSpPr>
          <p:cNvPr id="40" name="Rectangle 39">
            <a:extLst>
              <a:ext uri="{FF2B5EF4-FFF2-40B4-BE49-F238E27FC236}">
                <a16:creationId xmlns:a16="http://schemas.microsoft.com/office/drawing/2014/main" id="{1EEF68D3-FAC0-9ABA-FDD5-D1E0CB903084}"/>
              </a:ext>
            </a:extLst>
          </p:cNvPr>
          <p:cNvSpPr/>
          <p:nvPr/>
        </p:nvSpPr>
        <p:spPr>
          <a:xfrm>
            <a:off x="10837877" y="7814308"/>
            <a:ext cx="5791200" cy="2462213"/>
          </a:xfrm>
          <a:prstGeom prst="rect">
            <a:avLst/>
          </a:prstGeom>
          <a:noFill/>
        </p:spPr>
        <p:txBody>
          <a:bodyPr wrap="square" lIns="91440" tIns="45720" rIns="91440" bIns="45720">
            <a:spAutoFit/>
          </a:bodyPr>
          <a:lstStyle/>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Your move: </a:t>
            </a:r>
          </a:p>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N/A: </a:t>
            </a:r>
            <a:r>
              <a:rPr lang="en-US" sz="5000" b="1" spc="50" dirty="0">
                <a:ln w="12700" cmpd="sng">
                  <a:solidFill>
                    <a:schemeClr val="accent6">
                      <a:satMod val="120000"/>
                      <a:shade val="80000"/>
                    </a:schemeClr>
                  </a:solidFill>
                  <a:prstDash val="solid"/>
                </a:ln>
                <a:solidFill>
                  <a:srgbClr val="0070C0"/>
                </a:solidFill>
                <a:effectLst>
                  <a:glow rad="53100">
                    <a:schemeClr val="accent6">
                      <a:satMod val="180000"/>
                      <a:alpha val="30000"/>
                    </a:schemeClr>
                  </a:glow>
                </a:effectLst>
              </a:rPr>
              <a:t>“both/and”</a:t>
            </a:r>
          </a:p>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Only: “</a:t>
            </a:r>
            <a:r>
              <a:rPr lang="en-US" sz="5000" b="1" spc="50" dirty="0">
                <a:ln w="12700" cmpd="sng">
                  <a:solidFill>
                    <a:schemeClr val="tx1"/>
                  </a:solidFill>
                  <a:prstDash val="solid"/>
                </a:ln>
                <a:solidFill>
                  <a:schemeClr val="bg1"/>
                </a:solidFill>
                <a:effectLst>
                  <a:glow rad="53100">
                    <a:schemeClr val="accent6">
                      <a:satMod val="180000"/>
                      <a:alpha val="30000"/>
                    </a:schemeClr>
                  </a:glow>
                </a:effectLst>
              </a:rPr>
              <a:t>either</a:t>
            </a:r>
            <a:r>
              <a:rPr lang="en-US" sz="5000" b="1" spc="50" dirty="0">
                <a:ln w="12700" cmpd="sng">
                  <a:solidFill>
                    <a:schemeClr val="accent6">
                      <a:satMod val="120000"/>
                      <a:shade val="80000"/>
                    </a:schemeClr>
                  </a:solidFill>
                  <a:prstDash val="solid"/>
                </a:ln>
                <a:solidFill>
                  <a:srgbClr val="0070C0"/>
                </a:solidFill>
                <a:effectLst>
                  <a:glow rad="53100">
                    <a:schemeClr val="accent6">
                      <a:satMod val="180000"/>
                      <a:alpha val="30000"/>
                    </a:schemeClr>
                  </a:glow>
                </a:effectLst>
              </a:rPr>
              <a:t>/</a:t>
            </a:r>
            <a:r>
              <a:rPr lang="en-US" sz="5000" b="1" spc="50" dirty="0">
                <a:ln w="12700" cmpd="sng">
                  <a:solidFill>
                    <a:schemeClr val="bg1"/>
                  </a:solidFill>
                  <a:prstDash val="solid"/>
                </a:ln>
                <a:effectLst>
                  <a:glow rad="53100">
                    <a:schemeClr val="accent6">
                      <a:satMod val="180000"/>
                      <a:alpha val="30000"/>
                    </a:schemeClr>
                  </a:glow>
                </a:effectLst>
              </a:rPr>
              <a:t>or</a:t>
            </a:r>
            <a:r>
              <a:rPr lang="en-US" sz="5400" b="1" spc="50" dirty="0">
                <a:ln w="12700" cmpd="sng">
                  <a:solidFill>
                    <a:schemeClr val="bg1"/>
                  </a:solidFill>
                  <a:prstDash val="solid"/>
                </a:ln>
                <a:effectLst>
                  <a:glow rad="53100">
                    <a:schemeClr val="accent6">
                      <a:satMod val="180000"/>
                      <a:alpha val="30000"/>
                    </a:schemeClr>
                  </a:glow>
                </a:effectLst>
              </a:rPr>
              <a:t>”</a:t>
            </a:r>
            <a:r>
              <a:rPr lang="en-US" sz="5400" b="1" spc="50" dirty="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p>
        </p:txBody>
      </p:sp>
      <p:pic>
        <p:nvPicPr>
          <p:cNvPr id="2" name="Picture 5" descr="Muslim praying2">
            <a:extLst>
              <a:ext uri="{FF2B5EF4-FFF2-40B4-BE49-F238E27FC236}">
                <a16:creationId xmlns:a16="http://schemas.microsoft.com/office/drawing/2014/main" id="{5753311C-18DC-D5EC-201C-F4445079A65B}"/>
              </a:ext>
            </a:extLst>
          </p:cNvPr>
          <p:cNvPicPr>
            <a:picLocks noChangeAspect="1" noChangeArrowheads="1"/>
          </p:cNvPicPr>
          <p:nvPr/>
        </p:nvPicPr>
        <p:blipFill>
          <a:blip r:embed="rId14" cstate="print"/>
          <a:srcRect/>
          <a:stretch>
            <a:fillRect/>
          </a:stretch>
        </p:blipFill>
        <p:spPr bwMode="auto">
          <a:xfrm>
            <a:off x="9615226" y="109727"/>
            <a:ext cx="2430427" cy="1685061"/>
          </a:xfrm>
          <a:prstGeom prst="rect">
            <a:avLst/>
          </a:prstGeom>
          <a:noFill/>
        </p:spPr>
      </p:pic>
      <p:sp>
        <p:nvSpPr>
          <p:cNvPr id="3" name="TextBox 2">
            <a:extLst>
              <a:ext uri="{FF2B5EF4-FFF2-40B4-BE49-F238E27FC236}">
                <a16:creationId xmlns:a16="http://schemas.microsoft.com/office/drawing/2014/main" id="{7DA26229-0022-5D26-8C55-41624C5D670D}"/>
              </a:ext>
            </a:extLst>
          </p:cNvPr>
          <p:cNvSpPr txBox="1"/>
          <p:nvPr/>
        </p:nvSpPr>
        <p:spPr>
          <a:xfrm>
            <a:off x="4673593" y="302871"/>
            <a:ext cx="2497434" cy="4524315"/>
          </a:xfrm>
          <a:prstGeom prst="rect">
            <a:avLst/>
          </a:prstGeom>
          <a:noFill/>
        </p:spPr>
        <p:txBody>
          <a:bodyPr wrap="square" rtlCol="0">
            <a:spAutoFit/>
          </a:bodyPr>
          <a:lstStyle/>
          <a:p>
            <a:r>
              <a:rPr lang="en-US" sz="3600" b="1" dirty="0"/>
              <a:t>Decla-ration</a:t>
            </a:r>
            <a:r>
              <a:rPr lang="en-US" sz="3600" i="1" dirty="0"/>
              <a:t>:</a:t>
            </a:r>
          </a:p>
          <a:p>
            <a:r>
              <a:rPr lang="en-US" sz="3600" i="1" dirty="0"/>
              <a:t>“There is  no God, but Allah and Mohamed is his prophet</a:t>
            </a:r>
            <a:r>
              <a:rPr lang="en-US" sz="3600" dirty="0"/>
              <a:t>.”</a:t>
            </a:r>
            <a:endParaRPr lang="es-ES_tradnl" sz="3600" dirty="0"/>
          </a:p>
        </p:txBody>
      </p:sp>
      <p:pic>
        <p:nvPicPr>
          <p:cNvPr id="4" name="Picture 6" descr="Pay Money">
            <a:extLst>
              <a:ext uri="{FF2B5EF4-FFF2-40B4-BE49-F238E27FC236}">
                <a16:creationId xmlns:a16="http://schemas.microsoft.com/office/drawing/2014/main" id="{CF3ABE33-F555-BCE8-FEE8-55C8DE2A7007}"/>
              </a:ext>
            </a:extLst>
          </p:cNvPr>
          <p:cNvPicPr preferRelativeResize="0">
            <a:picLocks noChangeArrowheads="1"/>
          </p:cNvPicPr>
          <p:nvPr/>
        </p:nvPicPr>
        <p:blipFill>
          <a:blip r:embed="rId15" cstate="print"/>
          <a:srcRect/>
          <a:stretch>
            <a:fillRect/>
          </a:stretch>
        </p:blipFill>
        <p:spPr bwMode="auto">
          <a:xfrm>
            <a:off x="7274158" y="3218500"/>
            <a:ext cx="2916936" cy="1767840"/>
          </a:xfrm>
          <a:prstGeom prst="rect">
            <a:avLst/>
          </a:prstGeom>
          <a:noFill/>
        </p:spPr>
      </p:pic>
      <p:sp>
        <p:nvSpPr>
          <p:cNvPr id="5" name="TextBox 4">
            <a:extLst>
              <a:ext uri="{FF2B5EF4-FFF2-40B4-BE49-F238E27FC236}">
                <a16:creationId xmlns:a16="http://schemas.microsoft.com/office/drawing/2014/main" id="{D92B6D70-3B9D-C1A6-5EED-6E3C1604D2A4}"/>
              </a:ext>
            </a:extLst>
          </p:cNvPr>
          <p:cNvSpPr txBox="1"/>
          <p:nvPr/>
        </p:nvSpPr>
        <p:spPr>
          <a:xfrm>
            <a:off x="7249661" y="55894"/>
            <a:ext cx="4791456" cy="2308324"/>
          </a:xfrm>
          <a:prstGeom prst="rect">
            <a:avLst/>
          </a:prstGeom>
          <a:noFill/>
        </p:spPr>
        <p:txBody>
          <a:bodyPr wrap="square" rtlCol="0">
            <a:spAutoFit/>
          </a:bodyPr>
          <a:lstStyle/>
          <a:p>
            <a:r>
              <a:rPr lang="en-US" sz="3200" b="1" dirty="0">
                <a:solidFill>
                  <a:schemeClr val="bg1"/>
                </a:solidFill>
              </a:rPr>
              <a:t>Daily                      Fasting</a:t>
            </a:r>
          </a:p>
          <a:p>
            <a:r>
              <a:rPr lang="en-US" sz="3200" b="1" dirty="0">
                <a:solidFill>
                  <a:schemeClr val="bg1"/>
                </a:solidFill>
              </a:rPr>
              <a:t>Prayers</a:t>
            </a:r>
          </a:p>
          <a:p>
            <a:endParaRPr lang="en-US" sz="3200" b="1" dirty="0">
              <a:solidFill>
                <a:schemeClr val="bg1"/>
              </a:solidFill>
            </a:endParaRPr>
          </a:p>
          <a:p>
            <a:endParaRPr lang="en-US" sz="1600" b="1" dirty="0">
              <a:solidFill>
                <a:schemeClr val="bg1"/>
              </a:solidFill>
            </a:endParaRPr>
          </a:p>
          <a:p>
            <a:r>
              <a:rPr lang="en-US" sz="3200" b="1" dirty="0">
                <a:effectLst>
                  <a:outerShdw blurRad="38100" dist="38100" dir="2700000" algn="tl">
                    <a:srgbClr val="000000">
                      <a:alpha val="43137"/>
                    </a:srgbClr>
                  </a:outerShdw>
                </a:effectLst>
              </a:rPr>
              <a:t>Pilgrimage to Mecca</a:t>
            </a:r>
            <a:endParaRPr lang="es-ES_tradnl" sz="3200" b="1" dirty="0">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0670CEDC-620D-57AD-84D3-9E35F31E6441}"/>
              </a:ext>
            </a:extLst>
          </p:cNvPr>
          <p:cNvSpPr txBox="1"/>
          <p:nvPr/>
        </p:nvSpPr>
        <p:spPr>
          <a:xfrm>
            <a:off x="7287768" y="3264698"/>
            <a:ext cx="2057400" cy="1077218"/>
          </a:xfrm>
          <a:prstGeom prst="rect">
            <a:avLst/>
          </a:prstGeom>
          <a:noFill/>
        </p:spPr>
        <p:txBody>
          <a:bodyPr wrap="square" rtlCol="0">
            <a:spAutoFit/>
          </a:bodyPr>
          <a:lstStyle/>
          <a:p>
            <a:r>
              <a:rPr lang="en-US" sz="3200" b="1" dirty="0">
                <a:effectLst>
                  <a:outerShdw blurRad="38100" dist="38100" dir="2700000" algn="tl">
                    <a:srgbClr val="000000">
                      <a:alpha val="43137"/>
                    </a:srgbClr>
                  </a:outerShdw>
                </a:effectLst>
              </a:rPr>
              <a:t>Zakat (alms)</a:t>
            </a:r>
            <a:endParaRPr lang="es-ES_tradnl" sz="3200" b="1" dirty="0">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B53CE5D7-5293-D640-8D91-A55C0E2C6D17}"/>
              </a:ext>
            </a:extLst>
          </p:cNvPr>
          <p:cNvSpPr/>
          <p:nvPr/>
        </p:nvSpPr>
        <p:spPr>
          <a:xfrm>
            <a:off x="5275277" y="9986127"/>
            <a:ext cx="5410200" cy="1815882"/>
          </a:xfrm>
          <a:prstGeom prst="rect">
            <a:avLst/>
          </a:prstGeom>
          <a:noFill/>
        </p:spPr>
        <p:txBody>
          <a:bodyPr wrap="square" lIns="91440" tIns="45720" rIns="91440" bIns="45720">
            <a:spAutoFit/>
          </a:bodyPr>
          <a:lstStyle/>
          <a:p>
            <a:pPr algn="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Fasting during</a:t>
            </a:r>
          </a:p>
          <a:p>
            <a:pPr algn="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the Ramadan</a:t>
            </a:r>
          </a:p>
          <a:p>
            <a:pPr algn="ctr"/>
            <a:endPar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Jihad         Pilgrimage to Mecca</a:t>
            </a:r>
          </a:p>
        </p:txBody>
      </p:sp>
      <p:sp>
        <p:nvSpPr>
          <p:cNvPr id="28" name="Rectangle 27">
            <a:extLst>
              <a:ext uri="{FF2B5EF4-FFF2-40B4-BE49-F238E27FC236}">
                <a16:creationId xmlns:a16="http://schemas.microsoft.com/office/drawing/2014/main" id="{F17CAD80-940C-7B25-F502-9AF9F04DE0A2}"/>
              </a:ext>
            </a:extLst>
          </p:cNvPr>
          <p:cNvSpPr/>
          <p:nvPr/>
        </p:nvSpPr>
        <p:spPr>
          <a:xfrm>
            <a:off x="7406640" y="2807208"/>
            <a:ext cx="2185973" cy="2308324"/>
          </a:xfrm>
          <a:prstGeom prst="rect">
            <a:avLst/>
          </a:prstGeom>
          <a:noFill/>
        </p:spPr>
        <p:txBody>
          <a:bodyPr wrap="square" lIns="91440" tIns="45720" rIns="91440" bIns="45720">
            <a:spAutoFit/>
          </a:bodyPr>
          <a:lstStyle/>
          <a:p>
            <a:r>
              <a:rPr lang="en-US" sz="3600" dirty="0">
                <a:ln w="0"/>
              </a:rPr>
              <a:t>Don’t help me; </a:t>
            </a:r>
          </a:p>
          <a:p>
            <a:r>
              <a:rPr lang="en-US" sz="3600" dirty="0">
                <a:ln w="0"/>
              </a:rPr>
              <a:t>I need to suffer.</a:t>
            </a:r>
            <a:endParaRPr lang="en-US" sz="5400" dirty="0">
              <a:ln w="0"/>
              <a:effectLst>
                <a:outerShdw blurRad="38100" dist="19050" dir="2700000" algn="tl" rotWithShape="0">
                  <a:schemeClr val="dk1">
                    <a:alpha val="40000"/>
                  </a:schemeClr>
                </a:outerShdw>
              </a:effectLst>
            </a:endParaRPr>
          </a:p>
        </p:txBody>
      </p:sp>
      <p:sp>
        <p:nvSpPr>
          <p:cNvPr id="29" name="Rectangle 28">
            <a:extLst>
              <a:ext uri="{FF2B5EF4-FFF2-40B4-BE49-F238E27FC236}">
                <a16:creationId xmlns:a16="http://schemas.microsoft.com/office/drawing/2014/main" id="{E51239DF-2C8D-8BAB-E5DC-8774AC3964F8}"/>
              </a:ext>
            </a:extLst>
          </p:cNvPr>
          <p:cNvSpPr/>
          <p:nvPr/>
        </p:nvSpPr>
        <p:spPr>
          <a:xfrm>
            <a:off x="2423160" y="2825496"/>
            <a:ext cx="6919050" cy="21945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12000"/>
              </a:lnSpc>
            </a:pPr>
            <a:endParaRPr lang="en-US" sz="3200" dirty="0">
              <a:solidFill>
                <a:srgbClr val="FFFF00"/>
              </a:solidFill>
              <a:ea typeface="ADLaM Display" panose="02010000000000000000" pitchFamily="2" charset="0"/>
              <a:cs typeface="ADLaM Display" panose="02010000000000000000" pitchFamily="2" charset="0"/>
            </a:endParaRP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KILLING 		</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STEALING</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SEXUAL MISCONDUCT</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LYING  . . . </a:t>
            </a:r>
          </a:p>
          <a:p>
            <a:r>
              <a:rPr lang="en-US" sz="3200" dirty="0">
                <a:solidFill>
                  <a:schemeClr val="tx1"/>
                </a:solidFill>
                <a:ea typeface="ADLaM Display" panose="02010000000000000000" pitchFamily="2" charset="0"/>
                <a:cs typeface="ADLaM Display" panose="02010000000000000000" pitchFamily="2" charset="0"/>
              </a:rPr>
              <a:t> </a:t>
            </a:r>
          </a:p>
        </p:txBody>
      </p:sp>
      <p:cxnSp>
        <p:nvCxnSpPr>
          <p:cNvPr id="34" name="Straight Connector 33">
            <a:extLst>
              <a:ext uri="{FF2B5EF4-FFF2-40B4-BE49-F238E27FC236}">
                <a16:creationId xmlns:a16="http://schemas.microsoft.com/office/drawing/2014/main" id="{EC09B2C8-7ED8-2339-7CAA-E339F84A9DD5}"/>
              </a:ext>
            </a:extLst>
          </p:cNvPr>
          <p:cNvCxnSpPr>
            <a:cxnSpLocks/>
          </p:cNvCxnSpPr>
          <p:nvPr/>
        </p:nvCxnSpPr>
        <p:spPr>
          <a:xfrm>
            <a:off x="4489660" y="118871"/>
            <a:ext cx="0" cy="490395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E66A9A9D-E61C-46C3-5D15-3E0160D4CDF9}"/>
              </a:ext>
            </a:extLst>
          </p:cNvPr>
          <p:cNvSpPr/>
          <p:nvPr/>
        </p:nvSpPr>
        <p:spPr bwMode="auto">
          <a:xfrm>
            <a:off x="182880" y="118872"/>
            <a:ext cx="4288536" cy="4910328"/>
          </a:xfrm>
          <a:prstGeom prst="rect">
            <a:avLst/>
          </a:prstGeom>
          <a:solidFill>
            <a:srgbClr val="0D0D0D">
              <a:alpha val="47059"/>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1" name="TextBox 40">
            <a:extLst>
              <a:ext uri="{FF2B5EF4-FFF2-40B4-BE49-F238E27FC236}">
                <a16:creationId xmlns:a16="http://schemas.microsoft.com/office/drawing/2014/main" id="{A2D3E8B7-811E-201F-54E5-7FF653FDD40C}"/>
              </a:ext>
            </a:extLst>
          </p:cNvPr>
          <p:cNvSpPr txBox="1"/>
          <p:nvPr/>
        </p:nvSpPr>
        <p:spPr>
          <a:xfrm>
            <a:off x="307824" y="211171"/>
            <a:ext cx="4027287" cy="4829014"/>
          </a:xfrm>
          <a:prstGeom prst="rect">
            <a:avLst/>
          </a:prstGeom>
          <a:noFill/>
        </p:spPr>
        <p:txBody>
          <a:bodyPr wrap="square" rtlCol="0">
            <a:spAutoFit/>
          </a:bodyPr>
          <a:lstStyle/>
          <a:p>
            <a:pPr>
              <a:lnSpc>
                <a:spcPct val="95000"/>
              </a:lnSpc>
            </a:pPr>
            <a:r>
              <a:rPr lang="en-US" sz="3600" baseline="30000" dirty="0">
                <a:effectLst>
                  <a:outerShdw blurRad="38100" dist="38100" dir="2700000" algn="tl">
                    <a:srgbClr val="000000">
                      <a:alpha val="43137"/>
                    </a:srgbClr>
                  </a:outerShdw>
                </a:effectLst>
              </a:rPr>
              <a:t>Eph. 2:8-9 </a:t>
            </a:r>
            <a:r>
              <a:rPr lang="en-US" sz="3600" dirty="0">
                <a:effectLst>
                  <a:outerShdw blurRad="38100" dist="38100" dir="2700000" algn="tl">
                    <a:srgbClr val="000000">
                      <a:alpha val="43137"/>
                    </a:srgbClr>
                  </a:outerShdw>
                </a:effectLst>
              </a:rPr>
              <a:t>“For by grace you have been saved through faith. And this is not your own doing; it is the gift of God, not a result of works, so that no one may boast.”</a:t>
            </a:r>
          </a:p>
        </p:txBody>
      </p:sp>
      <p:sp>
        <p:nvSpPr>
          <p:cNvPr id="45" name="Rectangle 44">
            <a:extLst>
              <a:ext uri="{FF2B5EF4-FFF2-40B4-BE49-F238E27FC236}">
                <a16:creationId xmlns:a16="http://schemas.microsoft.com/office/drawing/2014/main" id="{FF375A8E-C19F-EA52-A6C8-7C0604504BF2}"/>
              </a:ext>
            </a:extLst>
          </p:cNvPr>
          <p:cNvSpPr/>
          <p:nvPr/>
        </p:nvSpPr>
        <p:spPr>
          <a:xfrm>
            <a:off x="2411889" y="2237778"/>
            <a:ext cx="7310848" cy="2585323"/>
          </a:xfrm>
          <a:prstGeom prst="rect">
            <a:avLst/>
          </a:prstGeom>
          <a:noFill/>
        </p:spPr>
        <p:txBody>
          <a:bodyPr wrap="squar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D. THE MOST CONSEQUENTIAL DIFFERENCE</a:t>
            </a:r>
            <a:endPar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46" name="Choice Wild">
            <a:hlinkClick r:id="" action="ppaction://media"/>
            <a:extLst>
              <a:ext uri="{FF2B5EF4-FFF2-40B4-BE49-F238E27FC236}">
                <a16:creationId xmlns:a16="http://schemas.microsoft.com/office/drawing/2014/main" id="{58B0E5CE-E1E1-DA94-DFEF-9A56C84BD8C4}"/>
              </a:ext>
            </a:extLst>
          </p:cNvPr>
          <p:cNvPicPr>
            <a:picLocks noChangeAspect="1"/>
          </p:cNvPicPr>
          <p:nvPr>
            <a:videoFile r:link="rId2"/>
            <p:extLst>
              <p:ext uri="{DAA4B4D4-6D71-4841-9C94-3DE7FCFB9230}">
                <p14:media xmlns:p14="http://schemas.microsoft.com/office/powerpoint/2010/main" r:embed="rId1"/>
              </p:ext>
            </p:extLst>
          </p:nvPr>
        </p:nvPicPr>
        <p:blipFill>
          <a:blip r:embed="rId16"/>
          <a:stretch>
            <a:fillRect/>
          </a:stretch>
        </p:blipFill>
        <p:spPr>
          <a:xfrm>
            <a:off x="5488" y="-51080"/>
            <a:ext cx="12192000" cy="6858000"/>
          </a:xfrm>
          <a:prstGeom prst="rect">
            <a:avLst/>
          </a:prstGeom>
        </p:spPr>
      </p:pic>
      <p:sp>
        <p:nvSpPr>
          <p:cNvPr id="47" name="Rectangle 46">
            <a:extLst>
              <a:ext uri="{FF2B5EF4-FFF2-40B4-BE49-F238E27FC236}">
                <a16:creationId xmlns:a16="http://schemas.microsoft.com/office/drawing/2014/main" id="{93E45546-8DFA-6242-52AC-E0C73011DD7F}"/>
              </a:ext>
            </a:extLst>
          </p:cNvPr>
          <p:cNvSpPr/>
          <p:nvPr/>
        </p:nvSpPr>
        <p:spPr>
          <a:xfrm>
            <a:off x="6781800" y="3938880"/>
            <a:ext cx="5791200" cy="2123658"/>
          </a:xfrm>
          <a:prstGeom prst="rect">
            <a:avLst/>
          </a:prstGeom>
          <a:noFill/>
        </p:spPr>
        <p:txBody>
          <a:bodyPr wrap="square" lIns="91440" tIns="45720" rIns="91440" bIns="45720">
            <a:spAutoFit/>
          </a:bodyPr>
          <a:lstStyle/>
          <a:p>
            <a:pPr algn="ctr"/>
            <a:r>
              <a:rPr lang="en-US" sz="4400" dirty="0">
                <a:ln w="0"/>
                <a:solidFill>
                  <a:schemeClr val="bg1"/>
                </a:solidFill>
                <a:effectLst>
                  <a:outerShdw blurRad="38100" dist="19050" dir="2700000" algn="tl" rotWithShape="0">
                    <a:schemeClr val="dk1">
                      <a:alpha val="40000"/>
                    </a:schemeClr>
                  </a:outerShdw>
                </a:effectLst>
              </a:rPr>
              <a:t>Your move: </a:t>
            </a:r>
          </a:p>
          <a:p>
            <a:pPr algn="ctr"/>
            <a:r>
              <a:rPr lang="en-US" sz="4400" dirty="0">
                <a:ln w="0"/>
                <a:solidFill>
                  <a:schemeClr val="bg1"/>
                </a:solidFill>
                <a:effectLst>
                  <a:outerShdw blurRad="38100" dist="19050" dir="2700000" algn="tl" rotWithShape="0">
                    <a:schemeClr val="dk1">
                      <a:alpha val="40000"/>
                    </a:schemeClr>
                  </a:outerShdw>
                </a:effectLst>
              </a:rPr>
              <a:t>N/A: both/and</a:t>
            </a:r>
          </a:p>
          <a:p>
            <a:pPr algn="ctr"/>
            <a:r>
              <a:rPr lang="en-US" sz="4400" dirty="0">
                <a:ln w="0"/>
                <a:solidFill>
                  <a:schemeClr val="bg1"/>
                </a:solidFill>
                <a:effectLst>
                  <a:outerShdw blurRad="38100" dist="19050" dir="2700000" algn="tl" rotWithShape="0">
                    <a:schemeClr val="dk1">
                      <a:alpha val="40000"/>
                    </a:schemeClr>
                  </a:outerShdw>
                </a:effectLst>
              </a:rPr>
              <a:t>Only: either/or  </a:t>
            </a:r>
          </a:p>
        </p:txBody>
      </p:sp>
      <p:sp>
        <p:nvSpPr>
          <p:cNvPr id="48" name="Rectangle 47">
            <a:extLst>
              <a:ext uri="{FF2B5EF4-FFF2-40B4-BE49-F238E27FC236}">
                <a16:creationId xmlns:a16="http://schemas.microsoft.com/office/drawing/2014/main" id="{458929B2-9F0F-8810-6C21-3B1EDA343859}"/>
              </a:ext>
            </a:extLst>
          </p:cNvPr>
          <p:cNvSpPr/>
          <p:nvPr/>
        </p:nvSpPr>
        <p:spPr>
          <a:xfrm>
            <a:off x="777240" y="608671"/>
            <a:ext cx="3548988" cy="2308324"/>
          </a:xfrm>
          <a:prstGeom prst="rect">
            <a:avLst/>
          </a:prstGeom>
          <a:noFill/>
        </p:spPr>
        <p:txBody>
          <a:bodyPr wrap="square" lIns="91440" tIns="45720" rIns="91440" bIns="45720">
            <a:spAutoFit/>
          </a:bodyPr>
          <a:lstStyle/>
          <a:p>
            <a:pPr algn="ct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ISLAM</a:t>
            </a:r>
          </a:p>
          <a:p>
            <a:pPr algn="ctr"/>
            <a:r>
              <a:rPr lang="en-US" sz="4800" b="1" dirty="0">
                <a:ln w="9525">
                  <a:solidFill>
                    <a:schemeClr val="bg1"/>
                  </a:solidFill>
                  <a:prstDash val="solid"/>
                </a:ln>
                <a:solidFill>
                  <a:srgbClr val="00B0F0"/>
                </a:solidFill>
                <a:effectLst>
                  <a:outerShdw blurRad="12700" dist="38100" dir="2700000" algn="tl" rotWithShape="0">
                    <a:schemeClr val="bg1">
                      <a:lumMod val="50000"/>
                    </a:schemeClr>
                  </a:outerShdw>
                </a:effectLst>
              </a:rPr>
              <a:t>Buddhism</a:t>
            </a:r>
          </a:p>
          <a:p>
            <a:pPr algn="ctr"/>
            <a:r>
              <a:rPr lang="en-US" sz="4800" b="1" dirty="0">
                <a:ln w="9525">
                  <a:solidFill>
                    <a:schemeClr val="bg1"/>
                  </a:solidFill>
                  <a:prstDash val="solid"/>
                </a:ln>
                <a:solidFill>
                  <a:srgbClr val="FF00FF"/>
                </a:solidFill>
                <a:effectLst>
                  <a:outerShdw blurRad="12700" dist="38100" dir="2700000" algn="tl" rotWithShape="0">
                    <a:schemeClr val="bg1">
                      <a:lumMod val="50000"/>
                    </a:schemeClr>
                  </a:outerShdw>
                </a:effectLst>
              </a:rPr>
              <a:t>Hinduism</a:t>
            </a:r>
            <a:r>
              <a:rPr lang="en-US" sz="4800" b="1" dirty="0">
                <a:ln w="9525">
                  <a:solidFill>
                    <a:schemeClr val="bg1"/>
                  </a:solidFill>
                  <a:prstDash val="solid"/>
                </a:ln>
                <a:solidFill>
                  <a:srgbClr val="FF0066"/>
                </a:solidFill>
                <a:effectLst>
                  <a:outerShdw blurRad="12700" dist="38100" dir="2700000" algn="tl" rotWithShape="0">
                    <a:schemeClr val="bg1">
                      <a:lumMod val="50000"/>
                    </a:schemeClr>
                  </a:outerShdw>
                </a:effectLst>
              </a:rPr>
              <a:t> </a:t>
            </a:r>
            <a:endParaRPr lang="en-US" sz="4800" b="1" cap="none" spc="0" dirty="0">
              <a:ln w="9525">
                <a:solidFill>
                  <a:schemeClr val="bg1"/>
                </a:solidFill>
                <a:prstDash val="solid"/>
              </a:ln>
              <a:solidFill>
                <a:srgbClr val="FF0066"/>
              </a:solidFill>
              <a:effectLst>
                <a:outerShdw blurRad="12700" dist="38100" dir="2700000" algn="tl" rotWithShape="0">
                  <a:schemeClr val="bg1">
                    <a:lumMod val="50000"/>
                  </a:schemeClr>
                </a:outerShdw>
              </a:effectLst>
            </a:endParaRPr>
          </a:p>
        </p:txBody>
      </p:sp>
      <p:sp>
        <p:nvSpPr>
          <p:cNvPr id="49" name="Rectangle 48">
            <a:extLst>
              <a:ext uri="{FF2B5EF4-FFF2-40B4-BE49-F238E27FC236}">
                <a16:creationId xmlns:a16="http://schemas.microsoft.com/office/drawing/2014/main" id="{6AC881A0-0B90-9C3A-6D69-55E06A5BE726}"/>
              </a:ext>
            </a:extLst>
          </p:cNvPr>
          <p:cNvSpPr/>
          <p:nvPr/>
        </p:nvSpPr>
        <p:spPr>
          <a:xfrm>
            <a:off x="5105400" y="690834"/>
            <a:ext cx="6172200" cy="923330"/>
          </a:xfrm>
          <a:prstGeom prst="rect">
            <a:avLst/>
          </a:prstGeom>
          <a:noFill/>
        </p:spPr>
        <p:txBody>
          <a:bodyPr wrap="square" lIns="91440" tIns="45720" rIns="91440" bIns="45720">
            <a:spAutoFit/>
          </a:bodyPr>
          <a:lstStyle/>
          <a:p>
            <a:pPr algn="ctr"/>
            <a:r>
              <a:rPr lang="en-US" sz="5400" b="1" dirty="0">
                <a:ln w="9525">
                  <a:solidFill>
                    <a:schemeClr val="bg1"/>
                  </a:solidFill>
                  <a:prstDash val="solid"/>
                </a:ln>
                <a:solidFill>
                  <a:srgbClr val="FF0000"/>
                </a:solidFill>
                <a:effectLst>
                  <a:outerShdw blurRad="12700" dist="38100" dir="2700000" algn="tl" rotWithShape="0">
                    <a:schemeClr val="bg1">
                      <a:lumMod val="50000"/>
                    </a:schemeClr>
                  </a:outerShdw>
                </a:effectLst>
              </a:rPr>
              <a:t>CHRISTIANITY</a:t>
            </a:r>
            <a:endPar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19" name="Rectangle 18">
            <a:extLst>
              <a:ext uri="{FF2B5EF4-FFF2-40B4-BE49-F238E27FC236}">
                <a16:creationId xmlns:a16="http://schemas.microsoft.com/office/drawing/2014/main" id="{C70A7F6C-A18D-309A-791C-E84475459344}"/>
              </a:ext>
            </a:extLst>
          </p:cNvPr>
          <p:cNvSpPr/>
          <p:nvPr/>
        </p:nvSpPr>
        <p:spPr>
          <a:xfrm>
            <a:off x="274320" y="2925840"/>
            <a:ext cx="4767972" cy="1569660"/>
          </a:xfrm>
          <a:prstGeom prst="rect">
            <a:avLst/>
          </a:prstGeom>
          <a:noFill/>
        </p:spPr>
        <p:txBody>
          <a:bodyPr wrap="none" lIns="91440" tIns="45720" rIns="91440" bIns="45720">
            <a:spAutoFit/>
          </a:bodyPr>
          <a:lstStyle/>
          <a:p>
            <a:pPr algn="ctr"/>
            <a:r>
              <a:rPr lang="en-US" sz="4800" b="1" i="1" dirty="0">
                <a:ln w="0"/>
                <a:solidFill>
                  <a:schemeClr val="bg1"/>
                </a:solidFill>
                <a:effectLst>
                  <a:outerShdw blurRad="38100" dist="38100" dir="2700000" algn="tl">
                    <a:srgbClr val="000000">
                      <a:alpha val="43137"/>
                    </a:srgbClr>
                  </a:outerShdw>
                </a:effectLst>
              </a:rPr>
              <a:t>Men trying to </a:t>
            </a:r>
          </a:p>
          <a:p>
            <a:pPr algn="ctr"/>
            <a:r>
              <a:rPr lang="en-US" sz="4800" b="1" i="1" dirty="0">
                <a:ln w="0"/>
                <a:solidFill>
                  <a:schemeClr val="bg1"/>
                </a:solidFill>
                <a:effectLst>
                  <a:outerShdw blurRad="38100" dist="38100" dir="2700000" algn="tl">
                    <a:srgbClr val="000000">
                      <a:alpha val="43137"/>
                    </a:srgbClr>
                  </a:outerShdw>
                </a:effectLst>
              </a:rPr>
              <a:t>save themselves</a:t>
            </a:r>
          </a:p>
        </p:txBody>
      </p:sp>
      <p:sp>
        <p:nvSpPr>
          <p:cNvPr id="20" name="Rectangle 19">
            <a:extLst>
              <a:ext uri="{FF2B5EF4-FFF2-40B4-BE49-F238E27FC236}">
                <a16:creationId xmlns:a16="http://schemas.microsoft.com/office/drawing/2014/main" id="{D4595561-EF75-0A5E-E933-9C05E0136EC7}"/>
              </a:ext>
            </a:extLst>
          </p:cNvPr>
          <p:cNvSpPr/>
          <p:nvPr/>
        </p:nvSpPr>
        <p:spPr>
          <a:xfrm>
            <a:off x="5775221" y="1563791"/>
            <a:ext cx="4770858" cy="830997"/>
          </a:xfrm>
          <a:prstGeom prst="rect">
            <a:avLst/>
          </a:prstGeom>
          <a:noFill/>
        </p:spPr>
        <p:txBody>
          <a:bodyPr wrap="none" lIns="91440" tIns="45720" rIns="91440" bIns="45720">
            <a:spAutoFit/>
          </a:bodyPr>
          <a:lstStyle/>
          <a:p>
            <a:pPr algn="ctr"/>
            <a:r>
              <a:rPr lang="en-US" sz="4800" b="1" i="1" dirty="0">
                <a:ln w="0"/>
                <a:solidFill>
                  <a:schemeClr val="bg1"/>
                </a:solidFill>
                <a:effectLst>
                  <a:outerShdw blurRad="38100" dist="38100" dir="2700000" algn="tl">
                    <a:srgbClr val="000000">
                      <a:alpha val="43137"/>
                    </a:srgbClr>
                  </a:outerShdw>
                </a:effectLst>
              </a:rPr>
              <a:t>God saving men</a:t>
            </a:r>
          </a:p>
        </p:txBody>
      </p:sp>
    </p:spTree>
    <p:extLst>
      <p:ext uri="{BB962C8B-B14F-4D97-AF65-F5344CB8AC3E}">
        <p14:creationId xmlns:p14="http://schemas.microsoft.com/office/powerpoint/2010/main" val="344281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barn(inVertical)">
                                      <p:cBhvr>
                                        <p:cTn id="7" dur="500"/>
                                        <p:tgtEl>
                                          <p:spTgt spid="45">
                                            <p:txEl>
                                              <p:pRg st="0" end="0"/>
                                            </p:txEl>
                                          </p:spTgt>
                                        </p:tgtEl>
                                      </p:cBhvr>
                                    </p:animEffect>
                                  </p:childTnLst>
                                  <p:subTnLst>
                                    <p:set>
                                      <p:cBhvr override="childStyle">
                                        <p:cTn dur="1" fill="hold" display="0" masterRel="nextClick" afterEffect="1"/>
                                        <p:tgtEl>
                                          <p:spTgt spid="45">
                                            <p:txEl>
                                              <p:pRg st="0" end="0"/>
                                            </p:txEl>
                                          </p:spTgt>
                                        </p:tgtEl>
                                        <p:attrNameLst>
                                          <p:attrName>style.visibility</p:attrName>
                                        </p:attrNameLst>
                                      </p:cBhvr>
                                      <p:to>
                                        <p:strVal val="hidden"/>
                                      </p:to>
                                    </p:set>
                                  </p:subTnLst>
                                </p:cTn>
                              </p:par>
                              <p:par>
                                <p:cTn id="8" presetID="6" presetClass="emph" presetSubtype="0" fill="hold" grpId="1" nodeType="withEffect">
                                  <p:stCondLst>
                                    <p:cond delay="0"/>
                                  </p:stCondLst>
                                  <p:childTnLst>
                                    <p:animScale>
                                      <p:cBhvr>
                                        <p:cTn id="9" dur="2000" fill="hold"/>
                                        <p:tgtEl>
                                          <p:spTgt spid="45">
                                            <p:txEl>
                                              <p:pRg st="0" end="0"/>
                                            </p:txEl>
                                          </p:spTgt>
                                        </p:tgtEl>
                                      </p:cBhvr>
                                      <p:by x="150000" y="150000"/>
                                    </p:animScale>
                                  </p:childTnLst>
                                  <p:subTnLst>
                                    <p:set>
                                      <p:cBhvr override="childStyle">
                                        <p:cTn dur="1" fill="hold" display="0" masterRel="nextClick" afterEffect="1"/>
                                        <p:tgtEl>
                                          <p:spTgt spid="45">
                                            <p:txEl>
                                              <p:pRg st="0" end="0"/>
                                            </p:txEl>
                                          </p:spTgt>
                                        </p:tgtEl>
                                        <p:attrNameLst>
                                          <p:attrName>style.visibility</p:attrName>
                                        </p:attrNameLst>
                                      </p:cBhvr>
                                      <p:to>
                                        <p:strVal val="hidden"/>
                                      </p:to>
                                    </p:set>
                                  </p:subTnLst>
                                </p:cTn>
                              </p:par>
                              <p:par>
                                <p:cTn id="10" presetID="10" presetClass="exit" presetSubtype="0" fill="hold" nodeType="withEffect">
                                  <p:stCondLst>
                                    <p:cond delay="0"/>
                                  </p:stCondLst>
                                  <p:childTnLst>
                                    <p:animEffect transition="out" filter="fade">
                                      <p:cBhvr>
                                        <p:cTn id="11" dur="500"/>
                                        <p:tgtEl>
                                          <p:spTgt spid="46"/>
                                        </p:tgtEl>
                                      </p:cBhvr>
                                    </p:animEffect>
                                    <p:set>
                                      <p:cBhvr>
                                        <p:cTn id="12" dur="1" fill="hold">
                                          <p:stCondLst>
                                            <p:cond delay="499"/>
                                          </p:stCondLst>
                                        </p:cTn>
                                        <p:tgtEl>
                                          <p:spTgt spid="46"/>
                                        </p:tgtEl>
                                        <p:attrNameLst>
                                          <p:attrName>style.visibility</p:attrName>
                                        </p:attrNameLst>
                                      </p:cBhvr>
                                      <p:to>
                                        <p:strVal val="hidden"/>
                                      </p:to>
                                    </p:set>
                                    <p:cmd type="call" cmd="stop">
                                      <p:cBhvr>
                                        <p:cTn id="13" dur="1">
                                          <p:stCondLst>
                                            <p:cond delay="499"/>
                                          </p:stCondLst>
                                        </p:cTn>
                                        <p:tgtEl>
                                          <p:spTgt spid="46"/>
                                        </p:tgtEl>
                                      </p:cBhvr>
                                    </p:cmd>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par>
                                <p:cTn id="24" presetID="10" presetClass="entr" presetSubtype="0" fill="hold" grpId="0" nodeType="withEffect">
                                  <p:stCondLst>
                                    <p:cond delay="0"/>
                                  </p:stCondLst>
                                  <p:iterate type="lt">
                                    <p:tmPct val="12000"/>
                                  </p:iterate>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10" presetClass="entr" presetSubtype="0" fill="hold" nodeType="afterEffect">
                                  <p:stCondLst>
                                    <p:cond delay="1000"/>
                                  </p:stCondLst>
                                  <p:iterate type="lt">
                                    <p:tmPct val="12000"/>
                                  </p:iterate>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fade">
                                      <p:cBhvr>
                                        <p:cTn id="36" dur="500"/>
                                        <p:tgtEl>
                                          <p:spTgt spid="15">
                                            <p:txEl>
                                              <p:pRg st="0" end="0"/>
                                            </p:txEl>
                                          </p:spTgt>
                                        </p:tgtEl>
                                      </p:cBhvr>
                                    </p:animEffect>
                                  </p:childTnLst>
                                  <p:subTnLst>
                                    <p:animClr clrSpc="rgb" dir="cw">
                                      <p:cBhvr override="childStyle">
                                        <p:cTn dur="1" fill="hold" display="0" masterRel="nextClick" afterEffect="1"/>
                                        <p:tgtEl>
                                          <p:spTgt spid="15">
                                            <p:txEl>
                                              <p:pRg st="0" end="0"/>
                                            </p:txEl>
                                          </p:spTgt>
                                        </p:tgtEl>
                                        <p:attrNameLst>
                                          <p:attrName>ppt_c</p:attrName>
                                        </p:attrNameLst>
                                      </p:cBhvr>
                                      <p:to>
                                        <a:srgbClr val="808080"/>
                                      </p:to>
                                    </p:animClr>
                                  </p:subTnLst>
                                </p:cTn>
                              </p:par>
                              <p:par>
                                <p:cTn id="37" presetID="10" presetClass="entr" presetSubtype="0" fill="hold" nodeType="withEffect">
                                  <p:stCondLst>
                                    <p:cond delay="2000"/>
                                  </p:stCondLst>
                                  <p:iterate type="lt">
                                    <p:tmPct val="12000"/>
                                  </p:iterate>
                                  <p:childTnLst>
                                    <p:set>
                                      <p:cBhvr>
                                        <p:cTn id="38" dur="1" fill="hold">
                                          <p:stCondLst>
                                            <p:cond delay="0"/>
                                          </p:stCondLst>
                                        </p:cTn>
                                        <p:tgtEl>
                                          <p:spTgt spid="15">
                                            <p:txEl>
                                              <p:pRg st="1" end="1"/>
                                            </p:txEl>
                                          </p:spTgt>
                                        </p:tgtEl>
                                        <p:attrNameLst>
                                          <p:attrName>style.visibility</p:attrName>
                                        </p:attrNameLst>
                                      </p:cBhvr>
                                      <p:to>
                                        <p:strVal val="visible"/>
                                      </p:to>
                                    </p:set>
                                    <p:animEffect transition="in" filter="fade">
                                      <p:cBhvr>
                                        <p:cTn id="39" dur="500"/>
                                        <p:tgtEl>
                                          <p:spTgt spid="15">
                                            <p:txEl>
                                              <p:pRg st="1" end="1"/>
                                            </p:txEl>
                                          </p:spTgt>
                                        </p:tgtEl>
                                      </p:cBhvr>
                                    </p:animEffect>
                                  </p:childTnLst>
                                  <p:subTnLst>
                                    <p:animClr clrSpc="rgb" dir="cw">
                                      <p:cBhvr override="childStyle">
                                        <p:cTn dur="1" fill="hold" display="0" masterRel="nextClick" afterEffect="1"/>
                                        <p:tgtEl>
                                          <p:spTgt spid="15">
                                            <p:txEl>
                                              <p:pRg st="1" end="1"/>
                                            </p:txEl>
                                          </p:spTgt>
                                        </p:tgtEl>
                                        <p:attrNameLst>
                                          <p:attrName>ppt_c</p:attrName>
                                        </p:attrNameLst>
                                      </p:cBhvr>
                                      <p:to>
                                        <a:srgbClr val="808080"/>
                                      </p:to>
                                    </p:animClr>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iterate type="lt">
                                    <p:tmPct val="12000"/>
                                  </p:iterate>
                                  <p:childTnLst>
                                    <p:set>
                                      <p:cBhvr>
                                        <p:cTn id="43" dur="1" fill="hold">
                                          <p:stCondLst>
                                            <p:cond delay="0"/>
                                          </p:stCondLst>
                                        </p:cTn>
                                        <p:tgtEl>
                                          <p:spTgt spid="16">
                                            <p:txEl>
                                              <p:pRg st="0" end="0"/>
                                            </p:txEl>
                                          </p:spTgt>
                                        </p:tgtEl>
                                        <p:attrNameLst>
                                          <p:attrName>style.visibility</p:attrName>
                                        </p:attrNameLst>
                                      </p:cBhvr>
                                      <p:to>
                                        <p:strVal val="visible"/>
                                      </p:to>
                                    </p:set>
                                    <p:animEffect transition="in" filter="fade">
                                      <p:cBhvr>
                                        <p:cTn id="44" dur="500"/>
                                        <p:tgtEl>
                                          <p:spTgt spid="16">
                                            <p:txEl>
                                              <p:pRg st="0" end="0"/>
                                            </p:txEl>
                                          </p:spTgt>
                                        </p:tgtEl>
                                      </p:cBhvr>
                                    </p:animEffect>
                                  </p:childTnLst>
                                  <p:subTnLst>
                                    <p:animClr clrSpc="rgb" dir="cw">
                                      <p:cBhvr override="childStyle">
                                        <p:cTn dur="1" fill="hold" display="0" masterRel="nextClick" afterEffect="1"/>
                                        <p:tgtEl>
                                          <p:spTgt spid="16">
                                            <p:txEl>
                                              <p:pRg st="0" end="0"/>
                                            </p:txEl>
                                          </p:spTgt>
                                        </p:tgtEl>
                                        <p:attrNameLst>
                                          <p:attrName>ppt_c</p:attrName>
                                        </p:attrNameLst>
                                      </p:cBhvr>
                                      <p:to>
                                        <a:srgbClr val="808080"/>
                                      </p:to>
                                    </p:animClr>
                                  </p:subTnLst>
                                </p:cTn>
                              </p:par>
                              <p:par>
                                <p:cTn id="45" presetID="2" presetClass="entr" presetSubtype="4" fill="hold" nodeType="withEffect">
                                  <p:stCondLst>
                                    <p:cond delay="1250"/>
                                  </p:stCondLst>
                                  <p:childTnLst>
                                    <p:set>
                                      <p:cBhvr>
                                        <p:cTn id="46" dur="1" fill="hold">
                                          <p:stCondLst>
                                            <p:cond delay="0"/>
                                          </p:stCondLst>
                                        </p:cTn>
                                        <p:tgtEl>
                                          <p:spTgt spid="102403"/>
                                        </p:tgtEl>
                                        <p:attrNameLst>
                                          <p:attrName>style.visibility</p:attrName>
                                        </p:attrNameLst>
                                      </p:cBhvr>
                                      <p:to>
                                        <p:strVal val="visible"/>
                                      </p:to>
                                    </p:set>
                                    <p:anim calcmode="lin" valueType="num">
                                      <p:cBhvr additive="base">
                                        <p:cTn id="47" dur="1250" fill="hold"/>
                                        <p:tgtEl>
                                          <p:spTgt spid="102403"/>
                                        </p:tgtEl>
                                        <p:attrNameLst>
                                          <p:attrName>ppt_x</p:attrName>
                                        </p:attrNameLst>
                                      </p:cBhvr>
                                      <p:tavLst>
                                        <p:tav tm="0">
                                          <p:val>
                                            <p:strVal val="#ppt_x"/>
                                          </p:val>
                                        </p:tav>
                                        <p:tav tm="100000">
                                          <p:val>
                                            <p:strVal val="#ppt_x"/>
                                          </p:val>
                                        </p:tav>
                                      </p:tavLst>
                                    </p:anim>
                                    <p:anim calcmode="lin" valueType="num">
                                      <p:cBhvr additive="base">
                                        <p:cTn id="48" dur="1250" fill="hold"/>
                                        <p:tgtEl>
                                          <p:spTgt spid="102403"/>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2500"/>
                                  </p:stCondLst>
                                  <p:iterate type="lt">
                                    <p:tmPct val="12000"/>
                                  </p:iterate>
                                  <p:childTnLst>
                                    <p:set>
                                      <p:cBhvr>
                                        <p:cTn id="50" dur="1" fill="hold">
                                          <p:stCondLst>
                                            <p:cond delay="0"/>
                                          </p:stCondLst>
                                        </p:cTn>
                                        <p:tgtEl>
                                          <p:spTgt spid="28">
                                            <p:txEl>
                                              <p:pRg st="0" end="0"/>
                                            </p:txEl>
                                          </p:spTgt>
                                        </p:tgtEl>
                                        <p:attrNameLst>
                                          <p:attrName>style.visibility</p:attrName>
                                        </p:attrNameLst>
                                      </p:cBhvr>
                                      <p:to>
                                        <p:strVal val="visible"/>
                                      </p:to>
                                    </p:set>
                                    <p:animEffect transition="in" filter="fade">
                                      <p:cBhvr>
                                        <p:cTn id="51" dur="500"/>
                                        <p:tgtEl>
                                          <p:spTgt spid="28">
                                            <p:txEl>
                                              <p:pRg st="0" end="0"/>
                                            </p:txEl>
                                          </p:spTgt>
                                        </p:tgtEl>
                                      </p:cBhvr>
                                    </p:animEffect>
                                  </p:childTnLst>
                                  <p:subTnLst>
                                    <p:animClr clrSpc="rgb" dir="cw">
                                      <p:cBhvr override="childStyle">
                                        <p:cTn dur="1" fill="hold" display="0" masterRel="nextClick" afterEffect="1"/>
                                        <p:tgtEl>
                                          <p:spTgt spid="28">
                                            <p:txEl>
                                              <p:pRg st="0" end="0"/>
                                            </p:txEl>
                                          </p:spTgt>
                                        </p:tgtEl>
                                        <p:attrNameLst>
                                          <p:attrName>ppt_c</p:attrName>
                                        </p:attrNameLst>
                                      </p:cBhvr>
                                      <p:to>
                                        <a:srgbClr val="808080"/>
                                      </p:to>
                                    </p:animClr>
                                  </p:subTnLst>
                                </p:cTn>
                              </p:par>
                              <p:par>
                                <p:cTn id="52" presetID="10" presetClass="entr" presetSubtype="0" fill="hold" nodeType="withEffect">
                                  <p:stCondLst>
                                    <p:cond delay="3500"/>
                                  </p:stCondLst>
                                  <p:iterate type="lt">
                                    <p:tmPct val="12000"/>
                                  </p:iterate>
                                  <p:childTnLst>
                                    <p:set>
                                      <p:cBhvr>
                                        <p:cTn id="53" dur="1" fill="hold">
                                          <p:stCondLst>
                                            <p:cond delay="0"/>
                                          </p:stCondLst>
                                        </p:cTn>
                                        <p:tgtEl>
                                          <p:spTgt spid="28">
                                            <p:txEl>
                                              <p:pRg st="1" end="1"/>
                                            </p:txEl>
                                          </p:spTgt>
                                        </p:tgtEl>
                                        <p:attrNameLst>
                                          <p:attrName>style.visibility</p:attrName>
                                        </p:attrNameLst>
                                      </p:cBhvr>
                                      <p:to>
                                        <p:strVal val="visible"/>
                                      </p:to>
                                    </p:set>
                                    <p:animEffect transition="in" filter="fade">
                                      <p:cBhvr>
                                        <p:cTn id="54" dur="500"/>
                                        <p:tgtEl>
                                          <p:spTgt spid="28">
                                            <p:txEl>
                                              <p:pRg st="1" end="1"/>
                                            </p:txEl>
                                          </p:spTgt>
                                        </p:tgtEl>
                                      </p:cBhvr>
                                    </p:animEffect>
                                  </p:childTnLst>
                                  <p:subTnLst>
                                    <p:animClr clrSpc="rgb" dir="cw">
                                      <p:cBhvr override="childStyle">
                                        <p:cTn dur="1" fill="hold" display="0" masterRel="nextClick" afterEffect="1"/>
                                        <p:tgtEl>
                                          <p:spTgt spid="28">
                                            <p:txEl>
                                              <p:pRg st="1" end="1"/>
                                            </p:txEl>
                                          </p:spTgt>
                                        </p:tgtEl>
                                        <p:attrNameLst>
                                          <p:attrName>ppt_c</p:attrName>
                                        </p:attrNameLst>
                                      </p:cBhvr>
                                      <p:to>
                                        <a:srgbClr val="808080"/>
                                      </p:to>
                                    </p:animClr>
                                  </p:subTnLst>
                                </p:cTn>
                              </p:par>
                            </p:childTnLst>
                          </p:cTn>
                        </p:par>
                      </p:childTnLst>
                    </p:cTn>
                  </p:par>
                  <p:par>
                    <p:cTn id="55" fill="hold">
                      <p:stCondLst>
                        <p:cond delay="indefinite"/>
                      </p:stCondLst>
                      <p:childTnLst>
                        <p:par>
                          <p:cTn id="56" fill="hold">
                            <p:stCondLst>
                              <p:cond delay="0"/>
                            </p:stCondLst>
                            <p:childTnLst>
                              <p:par>
                                <p:cTn id="57" presetID="4" presetClass="exit" presetSubtype="16" fill="hold" nodeType="clickEffect">
                                  <p:stCondLst>
                                    <p:cond delay="0"/>
                                  </p:stCondLst>
                                  <p:childTnLst>
                                    <p:animEffect transition="out" filter="box(in)">
                                      <p:cBhvr>
                                        <p:cTn id="58" dur="500"/>
                                        <p:tgtEl>
                                          <p:spTgt spid="102403"/>
                                        </p:tgtEl>
                                      </p:cBhvr>
                                    </p:animEffect>
                                    <p:set>
                                      <p:cBhvr>
                                        <p:cTn id="59" dur="1" fill="hold">
                                          <p:stCondLst>
                                            <p:cond delay="499"/>
                                          </p:stCondLst>
                                        </p:cTn>
                                        <p:tgtEl>
                                          <p:spTgt spid="102403"/>
                                        </p:tgtEl>
                                        <p:attrNameLst>
                                          <p:attrName>style.visibility</p:attrName>
                                        </p:attrNameLst>
                                      </p:cBhvr>
                                      <p:to>
                                        <p:strVal val="hidden"/>
                                      </p:to>
                                    </p:set>
                                  </p:childTnLst>
                                </p:cTn>
                              </p:par>
                              <p:par>
                                <p:cTn id="60" presetID="25" presetClass="exit" presetSubtype="0" fill="hold" grpId="0" nodeType="withEffect">
                                  <p:stCondLst>
                                    <p:cond delay="0"/>
                                  </p:stCondLst>
                                  <p:iterate type="lt">
                                    <p:tmPct val="0"/>
                                  </p:iterate>
                                  <p:childTnLst>
                                    <p:animEffect transition="out" filter="fade">
                                      <p:cBhvr>
                                        <p:cTn id="61" dur="1000" accel="50000">
                                          <p:stCondLst>
                                            <p:cond delay="0"/>
                                          </p:stCondLst>
                                        </p:cTn>
                                        <p:tgtEl>
                                          <p:spTgt spid="28">
                                            <p:txEl>
                                              <p:pRg st="0" end="0"/>
                                            </p:txEl>
                                          </p:spTgt>
                                        </p:tgtEl>
                                      </p:cBhvr>
                                    </p:animEffect>
                                    <p:anim calcmode="lin" valueType="num">
                                      <p:cBhvr>
                                        <p:cTn id="62" dur="500" accel="50000">
                                          <p:stCondLst>
                                            <p:cond delay="0"/>
                                          </p:stCondLst>
                                        </p:cTn>
                                        <p:tgtEl>
                                          <p:spTgt spid="28">
                                            <p:txEl>
                                              <p:pRg st="0" end="0"/>
                                            </p:txEl>
                                          </p:spTgt>
                                        </p:tgtEl>
                                        <p:attrNameLst>
                                          <p:attrName>ppt_y</p:attrName>
                                        </p:attrNameLst>
                                      </p:cBhvr>
                                      <p:tavLst>
                                        <p:tav tm="0">
                                          <p:val>
                                            <p:strVal val="ppt_y"/>
                                          </p:val>
                                        </p:tav>
                                        <p:tav tm="100000">
                                          <p:val>
                                            <p:strVal val="ppt_y+.1"/>
                                          </p:val>
                                        </p:tav>
                                      </p:tavLst>
                                    </p:anim>
                                    <p:anim calcmode="lin" valueType="num">
                                      <p:cBhvr>
                                        <p:cTn id="63" dur="500" decel="50000">
                                          <p:stCondLst>
                                            <p:cond delay="500"/>
                                          </p:stCondLst>
                                        </p:cTn>
                                        <p:tgtEl>
                                          <p:spTgt spid="28">
                                            <p:txEl>
                                              <p:pRg st="0" end="0"/>
                                            </p:txEl>
                                          </p:spTgt>
                                        </p:tgtEl>
                                        <p:attrNameLst>
                                          <p:attrName>ppt_y</p:attrName>
                                        </p:attrNameLst>
                                      </p:cBhvr>
                                      <p:tavLst>
                                        <p:tav tm="0">
                                          <p:val>
                                            <p:strVal val="ppt_y"/>
                                          </p:val>
                                        </p:tav>
                                        <p:tav tm="100000">
                                          <p:val>
                                            <p:strVal val="ppt_y-.1"/>
                                          </p:val>
                                        </p:tav>
                                      </p:tavLst>
                                    </p:anim>
                                    <p:anim calcmode="lin" valueType="num">
                                      <p:cBhvr>
                                        <p:cTn id="64" dur="500" accel="50000">
                                          <p:stCondLst>
                                            <p:cond delay="500"/>
                                          </p:stCondLst>
                                        </p:cTn>
                                        <p:tgtEl>
                                          <p:spTgt spid="28">
                                            <p:txEl>
                                              <p:pRg st="0" end="0"/>
                                            </p:txEl>
                                          </p:spTgt>
                                        </p:tgtEl>
                                        <p:attrNameLst>
                                          <p:attrName>ppt_x</p:attrName>
                                        </p:attrNameLst>
                                      </p:cBhvr>
                                      <p:tavLst>
                                        <p:tav tm="0">
                                          <p:val>
                                            <p:strVal val="ppt_x"/>
                                          </p:val>
                                        </p:tav>
                                        <p:tav tm="100000">
                                          <p:val>
                                            <p:strVal val="ppt_x+.4"/>
                                          </p:val>
                                        </p:tav>
                                      </p:tavLst>
                                    </p:anim>
                                    <p:anim calcmode="lin" valueType="num">
                                      <p:cBhvr>
                                        <p:cTn id="65" dur="1000"/>
                                        <p:tgtEl>
                                          <p:spTgt spid="28">
                                            <p:txEl>
                                              <p:pRg st="0" end="0"/>
                                            </p:txEl>
                                          </p:spTgt>
                                        </p:tgtEl>
                                        <p:attrNameLst>
                                          <p:attrName>ppt_h</p:attrName>
                                        </p:attrNameLst>
                                      </p:cBhvr>
                                      <p:tavLst>
                                        <p:tav tm="0">
                                          <p:val>
                                            <p:strVal val="ppt_h"/>
                                          </p:val>
                                        </p:tav>
                                        <p:tav tm="100000">
                                          <p:val>
                                            <p:strVal val="ppt_h"/>
                                          </p:val>
                                        </p:tav>
                                      </p:tavLst>
                                    </p:anim>
                                    <p:anim calcmode="lin" valueType="num">
                                      <p:cBhvr>
                                        <p:cTn id="66" dur="500" accel="50000">
                                          <p:stCondLst>
                                            <p:cond delay="0"/>
                                          </p:stCondLst>
                                        </p:cTn>
                                        <p:tgtEl>
                                          <p:spTgt spid="28">
                                            <p:txEl>
                                              <p:pRg st="0" end="0"/>
                                            </p:txEl>
                                          </p:spTgt>
                                        </p:tgtEl>
                                        <p:attrNameLst>
                                          <p:attrName>ppt_w</p:attrName>
                                        </p:attrNameLst>
                                      </p:cBhvr>
                                      <p:tavLst>
                                        <p:tav tm="0">
                                          <p:val>
                                            <p:strVal val="ppt_w"/>
                                          </p:val>
                                        </p:tav>
                                        <p:tav tm="100000">
                                          <p:val>
                                            <p:strVal val="ppt_w*.05"/>
                                          </p:val>
                                        </p:tav>
                                      </p:tavLst>
                                    </p:anim>
                                    <p:anim calcmode="lin" valueType="num">
                                      <p:cBhvr>
                                        <p:cTn id="67" dur="500" decel="50000">
                                          <p:stCondLst>
                                            <p:cond delay="500"/>
                                          </p:stCondLst>
                                        </p:cTn>
                                        <p:tgtEl>
                                          <p:spTgt spid="28">
                                            <p:txEl>
                                              <p:pRg st="0" end="0"/>
                                            </p:txEl>
                                          </p:spTgt>
                                        </p:tgtEl>
                                        <p:attrNameLst>
                                          <p:attrName>ppt_w</p:attrName>
                                        </p:attrNameLst>
                                      </p:cBhvr>
                                      <p:tavLst>
                                        <p:tav tm="0">
                                          <p:val>
                                            <p:strVal val="ppt_w"/>
                                          </p:val>
                                        </p:tav>
                                        <p:tav tm="100000">
                                          <p:val>
                                            <p:strVal val="ppt_w/.05"/>
                                          </p:val>
                                        </p:tav>
                                      </p:tavLst>
                                    </p:anim>
                                    <p:anim calcmode="lin" valueType="num">
                                      <p:cBhvr>
                                        <p:cTn id="68" dur="500" accel="50000">
                                          <p:stCondLst>
                                            <p:cond delay="500"/>
                                          </p:stCondLst>
                                        </p:cTn>
                                        <p:tgtEl>
                                          <p:spTgt spid="28">
                                            <p:txEl>
                                              <p:pRg st="0" end="0"/>
                                            </p:txEl>
                                          </p:spTgt>
                                        </p:tgtEl>
                                        <p:attrNameLst>
                                          <p:attrName>style.rotation</p:attrName>
                                        </p:attrNameLst>
                                      </p:cBhvr>
                                      <p:tavLst>
                                        <p:tav tm="0">
                                          <p:val>
                                            <p:fltVal val="0"/>
                                          </p:val>
                                        </p:tav>
                                        <p:tav tm="100000">
                                          <p:val>
                                            <p:fltVal val="-90"/>
                                          </p:val>
                                        </p:tav>
                                      </p:tavLst>
                                    </p:anim>
                                    <p:set>
                                      <p:cBhvr>
                                        <p:cTn id="69" dur="1" fill="hold">
                                          <p:stCondLst>
                                            <p:cond delay="999"/>
                                          </p:stCondLst>
                                        </p:cTn>
                                        <p:tgtEl>
                                          <p:spTgt spid="28">
                                            <p:txEl>
                                              <p:pRg st="0" end="0"/>
                                            </p:txEl>
                                          </p:spTgt>
                                        </p:tgtEl>
                                        <p:attrNameLst>
                                          <p:attrName>style.visibility</p:attrName>
                                        </p:attrNameLst>
                                      </p:cBhvr>
                                      <p:to>
                                        <p:strVal val="hidden"/>
                                      </p:to>
                                    </p:set>
                                  </p:childTnLst>
                                </p:cTn>
                              </p:par>
                              <p:par>
                                <p:cTn id="70" presetID="25" presetClass="exit" presetSubtype="0" fill="hold" grpId="0" nodeType="withEffect">
                                  <p:stCondLst>
                                    <p:cond delay="0"/>
                                  </p:stCondLst>
                                  <p:iterate type="lt">
                                    <p:tmPct val="0"/>
                                  </p:iterate>
                                  <p:childTnLst>
                                    <p:animEffect transition="out" filter="fade">
                                      <p:cBhvr>
                                        <p:cTn id="71" dur="1000" accel="50000">
                                          <p:stCondLst>
                                            <p:cond delay="0"/>
                                          </p:stCondLst>
                                        </p:cTn>
                                        <p:tgtEl>
                                          <p:spTgt spid="28">
                                            <p:txEl>
                                              <p:pRg st="1" end="1"/>
                                            </p:txEl>
                                          </p:spTgt>
                                        </p:tgtEl>
                                      </p:cBhvr>
                                    </p:animEffect>
                                    <p:anim calcmode="lin" valueType="num">
                                      <p:cBhvr>
                                        <p:cTn id="72" dur="500" accel="50000">
                                          <p:stCondLst>
                                            <p:cond delay="0"/>
                                          </p:stCondLst>
                                        </p:cTn>
                                        <p:tgtEl>
                                          <p:spTgt spid="28">
                                            <p:txEl>
                                              <p:pRg st="1" end="1"/>
                                            </p:txEl>
                                          </p:spTgt>
                                        </p:tgtEl>
                                        <p:attrNameLst>
                                          <p:attrName>ppt_y</p:attrName>
                                        </p:attrNameLst>
                                      </p:cBhvr>
                                      <p:tavLst>
                                        <p:tav tm="0">
                                          <p:val>
                                            <p:strVal val="ppt_y"/>
                                          </p:val>
                                        </p:tav>
                                        <p:tav tm="100000">
                                          <p:val>
                                            <p:strVal val="ppt_y+.1"/>
                                          </p:val>
                                        </p:tav>
                                      </p:tavLst>
                                    </p:anim>
                                    <p:anim calcmode="lin" valueType="num">
                                      <p:cBhvr>
                                        <p:cTn id="73" dur="500" decel="50000">
                                          <p:stCondLst>
                                            <p:cond delay="500"/>
                                          </p:stCondLst>
                                        </p:cTn>
                                        <p:tgtEl>
                                          <p:spTgt spid="28">
                                            <p:txEl>
                                              <p:pRg st="1" end="1"/>
                                            </p:txEl>
                                          </p:spTgt>
                                        </p:tgtEl>
                                        <p:attrNameLst>
                                          <p:attrName>ppt_y</p:attrName>
                                        </p:attrNameLst>
                                      </p:cBhvr>
                                      <p:tavLst>
                                        <p:tav tm="0">
                                          <p:val>
                                            <p:strVal val="ppt_y"/>
                                          </p:val>
                                        </p:tav>
                                        <p:tav tm="100000">
                                          <p:val>
                                            <p:strVal val="ppt_y-.1"/>
                                          </p:val>
                                        </p:tav>
                                      </p:tavLst>
                                    </p:anim>
                                    <p:anim calcmode="lin" valueType="num">
                                      <p:cBhvr>
                                        <p:cTn id="74" dur="500" accel="50000">
                                          <p:stCondLst>
                                            <p:cond delay="500"/>
                                          </p:stCondLst>
                                        </p:cTn>
                                        <p:tgtEl>
                                          <p:spTgt spid="28">
                                            <p:txEl>
                                              <p:pRg st="1" end="1"/>
                                            </p:txEl>
                                          </p:spTgt>
                                        </p:tgtEl>
                                        <p:attrNameLst>
                                          <p:attrName>ppt_x</p:attrName>
                                        </p:attrNameLst>
                                      </p:cBhvr>
                                      <p:tavLst>
                                        <p:tav tm="0">
                                          <p:val>
                                            <p:strVal val="ppt_x"/>
                                          </p:val>
                                        </p:tav>
                                        <p:tav tm="100000">
                                          <p:val>
                                            <p:strVal val="ppt_x+.4"/>
                                          </p:val>
                                        </p:tav>
                                      </p:tavLst>
                                    </p:anim>
                                    <p:anim calcmode="lin" valueType="num">
                                      <p:cBhvr>
                                        <p:cTn id="75" dur="1000"/>
                                        <p:tgtEl>
                                          <p:spTgt spid="28">
                                            <p:txEl>
                                              <p:pRg st="1" end="1"/>
                                            </p:txEl>
                                          </p:spTgt>
                                        </p:tgtEl>
                                        <p:attrNameLst>
                                          <p:attrName>ppt_h</p:attrName>
                                        </p:attrNameLst>
                                      </p:cBhvr>
                                      <p:tavLst>
                                        <p:tav tm="0">
                                          <p:val>
                                            <p:strVal val="ppt_h"/>
                                          </p:val>
                                        </p:tav>
                                        <p:tav tm="100000">
                                          <p:val>
                                            <p:strVal val="ppt_h"/>
                                          </p:val>
                                        </p:tav>
                                      </p:tavLst>
                                    </p:anim>
                                    <p:anim calcmode="lin" valueType="num">
                                      <p:cBhvr>
                                        <p:cTn id="76" dur="500" accel="50000">
                                          <p:stCondLst>
                                            <p:cond delay="0"/>
                                          </p:stCondLst>
                                        </p:cTn>
                                        <p:tgtEl>
                                          <p:spTgt spid="28">
                                            <p:txEl>
                                              <p:pRg st="1" end="1"/>
                                            </p:txEl>
                                          </p:spTgt>
                                        </p:tgtEl>
                                        <p:attrNameLst>
                                          <p:attrName>ppt_w</p:attrName>
                                        </p:attrNameLst>
                                      </p:cBhvr>
                                      <p:tavLst>
                                        <p:tav tm="0">
                                          <p:val>
                                            <p:strVal val="ppt_w"/>
                                          </p:val>
                                        </p:tav>
                                        <p:tav tm="100000">
                                          <p:val>
                                            <p:strVal val="ppt_w*.05"/>
                                          </p:val>
                                        </p:tav>
                                      </p:tavLst>
                                    </p:anim>
                                    <p:anim calcmode="lin" valueType="num">
                                      <p:cBhvr>
                                        <p:cTn id="77" dur="500" decel="50000">
                                          <p:stCondLst>
                                            <p:cond delay="500"/>
                                          </p:stCondLst>
                                        </p:cTn>
                                        <p:tgtEl>
                                          <p:spTgt spid="28">
                                            <p:txEl>
                                              <p:pRg st="1" end="1"/>
                                            </p:txEl>
                                          </p:spTgt>
                                        </p:tgtEl>
                                        <p:attrNameLst>
                                          <p:attrName>ppt_w</p:attrName>
                                        </p:attrNameLst>
                                      </p:cBhvr>
                                      <p:tavLst>
                                        <p:tav tm="0">
                                          <p:val>
                                            <p:strVal val="ppt_w"/>
                                          </p:val>
                                        </p:tav>
                                        <p:tav tm="100000">
                                          <p:val>
                                            <p:strVal val="ppt_w/.05"/>
                                          </p:val>
                                        </p:tav>
                                      </p:tavLst>
                                    </p:anim>
                                    <p:anim calcmode="lin" valueType="num">
                                      <p:cBhvr>
                                        <p:cTn id="78" dur="500" accel="50000">
                                          <p:stCondLst>
                                            <p:cond delay="500"/>
                                          </p:stCondLst>
                                        </p:cTn>
                                        <p:tgtEl>
                                          <p:spTgt spid="28">
                                            <p:txEl>
                                              <p:pRg st="1" end="1"/>
                                            </p:txEl>
                                          </p:spTgt>
                                        </p:tgtEl>
                                        <p:attrNameLst>
                                          <p:attrName>style.rotation</p:attrName>
                                        </p:attrNameLst>
                                      </p:cBhvr>
                                      <p:tavLst>
                                        <p:tav tm="0">
                                          <p:val>
                                            <p:fltVal val="0"/>
                                          </p:val>
                                        </p:tav>
                                        <p:tav tm="100000">
                                          <p:val>
                                            <p:fltVal val="-90"/>
                                          </p:val>
                                        </p:tav>
                                      </p:tavLst>
                                    </p:anim>
                                    <p:set>
                                      <p:cBhvr>
                                        <p:cTn id="79" dur="1" fill="hold">
                                          <p:stCondLst>
                                            <p:cond delay="999"/>
                                          </p:stCondLst>
                                        </p:cTn>
                                        <p:tgtEl>
                                          <p:spTgt spid="28">
                                            <p:txEl>
                                              <p:pRg st="1" end="1"/>
                                            </p:txEl>
                                          </p:spTgt>
                                        </p:tgtEl>
                                        <p:attrNameLst>
                                          <p:attrName>style.visibility</p:attrName>
                                        </p:attrNameLst>
                                      </p:cBhvr>
                                      <p:to>
                                        <p:strVal val="hidden"/>
                                      </p:to>
                                    </p:set>
                                  </p:childTnLst>
                                </p:cTn>
                              </p:par>
                              <p:par>
                                <p:cTn id="80" presetID="2" presetClass="entr" presetSubtype="8"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0-#ppt_w/2"/>
                                          </p:val>
                                        </p:tav>
                                        <p:tav tm="100000">
                                          <p:val>
                                            <p:strVal val="#ppt_x"/>
                                          </p:val>
                                        </p:tav>
                                      </p:tavLst>
                                    </p:anim>
                                    <p:anim calcmode="lin" valueType="num">
                                      <p:cBhvr additive="base">
                                        <p:cTn id="83" dur="500" fill="hold"/>
                                        <p:tgtEl>
                                          <p:spTgt spid="11"/>
                                        </p:tgtEl>
                                        <p:attrNameLst>
                                          <p:attrName>ppt_y</p:attrName>
                                        </p:attrNameLst>
                                      </p:cBhvr>
                                      <p:tavLst>
                                        <p:tav tm="0">
                                          <p:val>
                                            <p:strVal val="#ppt_y"/>
                                          </p:val>
                                        </p:tav>
                                        <p:tav tm="100000">
                                          <p:val>
                                            <p:strVal val="#ppt_y"/>
                                          </p:val>
                                        </p:tav>
                                      </p:tavLst>
                                    </p:anim>
                                  </p:childTnLst>
                                </p:cTn>
                              </p:par>
                              <p:par>
                                <p:cTn id="84" presetID="10" presetClass="entr" presetSubtype="0" fill="hold" nodeType="withEffect">
                                  <p:stCondLst>
                                    <p:cond delay="1000"/>
                                  </p:stCondLst>
                                  <p:iterate type="lt">
                                    <p:tmPct val="12000"/>
                                  </p:iterate>
                                  <p:childTnLst>
                                    <p:set>
                                      <p:cBhvr>
                                        <p:cTn id="85" dur="1" fill="hold">
                                          <p:stCondLst>
                                            <p:cond delay="0"/>
                                          </p:stCondLst>
                                        </p:cTn>
                                        <p:tgtEl>
                                          <p:spTgt spid="15">
                                            <p:txEl>
                                              <p:pRg st="2" end="2"/>
                                            </p:txEl>
                                          </p:spTgt>
                                        </p:tgtEl>
                                        <p:attrNameLst>
                                          <p:attrName>style.visibility</p:attrName>
                                        </p:attrNameLst>
                                      </p:cBhvr>
                                      <p:to>
                                        <p:strVal val="visible"/>
                                      </p:to>
                                    </p:set>
                                    <p:animEffect transition="in" filter="fade">
                                      <p:cBhvr>
                                        <p:cTn id="86" dur="500"/>
                                        <p:tgtEl>
                                          <p:spTgt spid="15">
                                            <p:txEl>
                                              <p:pRg st="2" end="2"/>
                                            </p:txEl>
                                          </p:spTgt>
                                        </p:tgtEl>
                                      </p:cBhvr>
                                    </p:animEffect>
                                  </p:childTnLst>
                                  <p:subTnLst>
                                    <p:animClr clrSpc="rgb" dir="cw">
                                      <p:cBhvr override="childStyle">
                                        <p:cTn dur="1" fill="hold" display="0" masterRel="nextClick" afterEffect="1"/>
                                        <p:tgtEl>
                                          <p:spTgt spid="15">
                                            <p:txEl>
                                              <p:pRg st="2" end="2"/>
                                            </p:txEl>
                                          </p:spTgt>
                                        </p:tgtEl>
                                        <p:attrNameLst>
                                          <p:attrName>ppt_c</p:attrName>
                                        </p:attrNameLst>
                                      </p:cBhvr>
                                      <p:to>
                                        <a:srgbClr val="808080"/>
                                      </p:to>
                                    </p:animClr>
                                  </p:sub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iterate type="lt">
                                    <p:tmPct val="12000"/>
                                  </p:iterate>
                                  <p:childTnLst>
                                    <p:set>
                                      <p:cBhvr>
                                        <p:cTn id="90" dur="1" fill="hold">
                                          <p:stCondLst>
                                            <p:cond delay="0"/>
                                          </p:stCondLst>
                                        </p:cTn>
                                        <p:tgtEl>
                                          <p:spTgt spid="16">
                                            <p:txEl>
                                              <p:pRg st="6" end="6"/>
                                            </p:txEl>
                                          </p:spTgt>
                                        </p:tgtEl>
                                        <p:attrNameLst>
                                          <p:attrName>style.visibility</p:attrName>
                                        </p:attrNameLst>
                                      </p:cBhvr>
                                      <p:to>
                                        <p:strVal val="visible"/>
                                      </p:to>
                                    </p:set>
                                    <p:animEffect transition="in" filter="fade">
                                      <p:cBhvr>
                                        <p:cTn id="91" dur="500"/>
                                        <p:tgtEl>
                                          <p:spTgt spid="16">
                                            <p:txEl>
                                              <p:pRg st="6" end="6"/>
                                            </p:txEl>
                                          </p:spTgt>
                                        </p:tgtEl>
                                      </p:cBhvr>
                                    </p:animEffect>
                                  </p:childTnLst>
                                  <p:subTnLst>
                                    <p:animClr clrSpc="rgb" dir="cw">
                                      <p:cBhvr override="childStyle">
                                        <p:cTn dur="1" fill="hold" display="0" masterRel="nextClick" afterEffect="1"/>
                                        <p:tgtEl>
                                          <p:spTgt spid="16">
                                            <p:txEl>
                                              <p:pRg st="6" end="6"/>
                                            </p:txEl>
                                          </p:spTgt>
                                        </p:tgtEl>
                                        <p:attrNameLst>
                                          <p:attrName>ppt_c</p:attrName>
                                        </p:attrNameLst>
                                      </p:cBhvr>
                                      <p:to>
                                        <a:srgbClr val="808080"/>
                                      </p:to>
                                    </p:animClr>
                                  </p:subTnLst>
                                </p:cTn>
                              </p:par>
                              <p:par>
                                <p:cTn id="92" presetID="16" presetClass="entr" presetSubtype="21" fill="hold" grpId="0" nodeType="withEffect">
                                  <p:stCondLst>
                                    <p:cond delay="0"/>
                                  </p:stCondLst>
                                  <p:iterate type="lt">
                                    <p:tmPct val="10000"/>
                                  </p:iterate>
                                  <p:childTnLst>
                                    <p:set>
                                      <p:cBhvr>
                                        <p:cTn id="93" dur="1" fill="hold">
                                          <p:stCondLst>
                                            <p:cond delay="0"/>
                                          </p:stCondLst>
                                        </p:cTn>
                                        <p:tgtEl>
                                          <p:spTgt spid="29"/>
                                        </p:tgtEl>
                                        <p:attrNameLst>
                                          <p:attrName>style.visibility</p:attrName>
                                        </p:attrNameLst>
                                      </p:cBhvr>
                                      <p:to>
                                        <p:strVal val="visible"/>
                                      </p:to>
                                    </p:set>
                                    <p:animEffect transition="in" filter="barn(inVertical)">
                                      <p:cBhvr>
                                        <p:cTn id="94"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95" fill="hold">
                      <p:stCondLst>
                        <p:cond delay="indefinite"/>
                      </p:stCondLst>
                      <p:childTnLst>
                        <p:par>
                          <p:cTn id="96" fill="hold">
                            <p:stCondLst>
                              <p:cond delay="0"/>
                            </p:stCondLst>
                            <p:childTnLst>
                              <p:par>
                                <p:cTn id="97" presetID="2" presetClass="entr" presetSubtype="8"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fill="hold"/>
                                        <p:tgtEl>
                                          <p:spTgt spid="10"/>
                                        </p:tgtEl>
                                        <p:attrNameLst>
                                          <p:attrName>ppt_x</p:attrName>
                                        </p:attrNameLst>
                                      </p:cBhvr>
                                      <p:tavLst>
                                        <p:tav tm="0">
                                          <p:val>
                                            <p:strVal val="0-#ppt_w/2"/>
                                          </p:val>
                                        </p:tav>
                                        <p:tav tm="100000">
                                          <p:val>
                                            <p:strVal val="#ppt_x"/>
                                          </p:val>
                                        </p:tav>
                                      </p:tavLst>
                                    </p:anim>
                                    <p:anim calcmode="lin" valueType="num">
                                      <p:cBhvr additive="base">
                                        <p:cTn id="100" dur="500" fill="hold"/>
                                        <p:tgtEl>
                                          <p:spTgt spid="10"/>
                                        </p:tgtEl>
                                        <p:attrNameLst>
                                          <p:attrName>ppt_y</p:attrName>
                                        </p:attrNameLst>
                                      </p:cBhvr>
                                      <p:tavLst>
                                        <p:tav tm="0">
                                          <p:val>
                                            <p:strVal val="#ppt_y"/>
                                          </p:val>
                                        </p:tav>
                                        <p:tav tm="100000">
                                          <p:val>
                                            <p:strVal val="#ppt_y"/>
                                          </p:val>
                                        </p:tav>
                                      </p:tavLst>
                                    </p:anim>
                                  </p:childTnLst>
                                </p:cTn>
                              </p:par>
                            </p:childTnLst>
                          </p:cTn>
                        </p:par>
                        <p:par>
                          <p:cTn id="101" fill="hold">
                            <p:stCondLst>
                              <p:cond delay="500"/>
                            </p:stCondLst>
                            <p:childTnLst>
                              <p:par>
                                <p:cTn id="102" presetID="10" presetClass="entr" presetSubtype="0" fill="hold" nodeType="afterEffect">
                                  <p:stCondLst>
                                    <p:cond delay="1000"/>
                                  </p:stCondLst>
                                  <p:iterate type="lt">
                                    <p:tmPct val="12000"/>
                                  </p:iterate>
                                  <p:childTnLst>
                                    <p:set>
                                      <p:cBhvr>
                                        <p:cTn id="103" dur="1" fill="hold">
                                          <p:stCondLst>
                                            <p:cond delay="0"/>
                                          </p:stCondLst>
                                        </p:cTn>
                                        <p:tgtEl>
                                          <p:spTgt spid="14">
                                            <p:txEl>
                                              <p:pRg st="0" end="0"/>
                                            </p:txEl>
                                          </p:spTgt>
                                        </p:tgtEl>
                                        <p:attrNameLst>
                                          <p:attrName>style.visibility</p:attrName>
                                        </p:attrNameLst>
                                      </p:cBhvr>
                                      <p:to>
                                        <p:strVal val="visible"/>
                                      </p:to>
                                    </p:set>
                                    <p:animEffect transition="in" filter="fade">
                                      <p:cBhvr>
                                        <p:cTn id="104" dur="500"/>
                                        <p:tgtEl>
                                          <p:spTgt spid="14">
                                            <p:txEl>
                                              <p:pRg st="0" end="0"/>
                                            </p:txEl>
                                          </p:spTgt>
                                        </p:tgtEl>
                                      </p:cBhvr>
                                    </p:animEffect>
                                  </p:childTnLst>
                                  <p:subTnLst>
                                    <p:animClr clrSpc="rgb" dir="cw">
                                      <p:cBhvr override="childStyle">
                                        <p:cTn dur="1" fill="hold" display="0" masterRel="nextClick" afterEffect="1"/>
                                        <p:tgtEl>
                                          <p:spTgt spid="14">
                                            <p:txEl>
                                              <p:pRg st="0" end="0"/>
                                            </p:txEl>
                                          </p:spTgt>
                                        </p:tgtEl>
                                        <p:attrNameLst>
                                          <p:attrName>ppt_c</p:attrName>
                                        </p:attrNameLst>
                                      </p:cBhvr>
                                      <p:to>
                                        <a:srgbClr val="808080"/>
                                      </p:to>
                                    </p:animClr>
                                  </p:sub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17">
                                            <p:txEl>
                                              <p:pRg st="7" end="7"/>
                                            </p:txEl>
                                          </p:spTgt>
                                        </p:tgtEl>
                                        <p:attrNameLst>
                                          <p:attrName>style.visibility</p:attrName>
                                        </p:attrNameLst>
                                      </p:cBhvr>
                                      <p:to>
                                        <p:strVal val="visible"/>
                                      </p:to>
                                    </p:set>
                                    <p:animEffect transition="in" filter="fade">
                                      <p:cBhvr>
                                        <p:cTn id="109" dur="500"/>
                                        <p:tgtEl>
                                          <p:spTgt spid="17">
                                            <p:txEl>
                                              <p:pRg st="7" end="7"/>
                                            </p:txEl>
                                          </p:spTgt>
                                        </p:tgtEl>
                                      </p:cBhvr>
                                    </p:animEffect>
                                  </p:childTnLst>
                                </p:cTn>
                              </p:par>
                              <p:par>
                                <p:cTn id="110" presetID="2" presetClass="entr" presetSubtype="2" fill="hold" grpId="0" nodeType="withEffect">
                                  <p:stCondLst>
                                    <p:cond delay="0"/>
                                  </p:stCondLst>
                                  <p:childTnLst>
                                    <p:set>
                                      <p:cBhvr>
                                        <p:cTn id="111" dur="1" fill="hold">
                                          <p:stCondLst>
                                            <p:cond delay="0"/>
                                          </p:stCondLst>
                                        </p:cTn>
                                        <p:tgtEl>
                                          <p:spTgt spid="18"/>
                                        </p:tgtEl>
                                        <p:attrNameLst>
                                          <p:attrName>style.visibility</p:attrName>
                                        </p:attrNameLst>
                                      </p:cBhvr>
                                      <p:to>
                                        <p:strVal val="visible"/>
                                      </p:to>
                                    </p:set>
                                    <p:anim calcmode="lin" valueType="num">
                                      <p:cBhvr additive="base">
                                        <p:cTn id="112" dur="500" fill="hold"/>
                                        <p:tgtEl>
                                          <p:spTgt spid="18"/>
                                        </p:tgtEl>
                                        <p:attrNameLst>
                                          <p:attrName>ppt_x</p:attrName>
                                        </p:attrNameLst>
                                      </p:cBhvr>
                                      <p:tavLst>
                                        <p:tav tm="0">
                                          <p:val>
                                            <p:strVal val="1+#ppt_w/2"/>
                                          </p:val>
                                        </p:tav>
                                        <p:tav tm="100000">
                                          <p:val>
                                            <p:strVal val="#ppt_x"/>
                                          </p:val>
                                        </p:tav>
                                      </p:tavLst>
                                    </p:anim>
                                    <p:anim calcmode="lin" valueType="num">
                                      <p:cBhvr additive="base">
                                        <p:cTn id="113" dur="500" fill="hold"/>
                                        <p:tgtEl>
                                          <p:spTgt spid="18"/>
                                        </p:tgtEl>
                                        <p:attrNameLst>
                                          <p:attrName>ppt_y</p:attrName>
                                        </p:attrNameLst>
                                      </p:cBhvr>
                                      <p:tavLst>
                                        <p:tav tm="0">
                                          <p:val>
                                            <p:strVal val="#ppt_y"/>
                                          </p:val>
                                        </p:tav>
                                        <p:tav tm="100000">
                                          <p:val>
                                            <p:strVal val="#ppt_y"/>
                                          </p:val>
                                        </p:tav>
                                      </p:tavLst>
                                    </p:anim>
                                  </p:childTnLst>
                                </p:cTn>
                              </p:par>
                              <p:par>
                                <p:cTn id="114" presetID="2" presetClass="entr" presetSubtype="1" fill="hold" nodeType="withEffect">
                                  <p:stCondLst>
                                    <p:cond delay="100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3000" fill="hold"/>
                                        <p:tgtEl>
                                          <p:spTgt spid="34"/>
                                        </p:tgtEl>
                                        <p:attrNameLst>
                                          <p:attrName>ppt_x</p:attrName>
                                        </p:attrNameLst>
                                      </p:cBhvr>
                                      <p:tavLst>
                                        <p:tav tm="0">
                                          <p:val>
                                            <p:strVal val="#ppt_x"/>
                                          </p:val>
                                        </p:tav>
                                        <p:tav tm="100000">
                                          <p:val>
                                            <p:strVal val="#ppt_x"/>
                                          </p:val>
                                        </p:tav>
                                      </p:tavLst>
                                    </p:anim>
                                    <p:anim calcmode="lin" valueType="num">
                                      <p:cBhvr additive="base">
                                        <p:cTn id="117" dur="3000" fill="hold"/>
                                        <p:tgtEl>
                                          <p:spTgt spid="34"/>
                                        </p:tgtEl>
                                        <p:attrNameLst>
                                          <p:attrName>ppt_y</p:attrName>
                                        </p:attrNameLst>
                                      </p:cBhvr>
                                      <p:tavLst>
                                        <p:tav tm="0">
                                          <p:val>
                                            <p:strVal val="0-#ppt_h/2"/>
                                          </p:val>
                                        </p:tav>
                                        <p:tav tm="100000">
                                          <p:val>
                                            <p:strVal val="#ppt_y"/>
                                          </p:val>
                                        </p:tav>
                                      </p:tavLst>
                                    </p:anim>
                                  </p:childTnLst>
                                </p:cTn>
                              </p:par>
                              <p:par>
                                <p:cTn id="118" presetID="35" presetClass="entr" presetSubtype="0" fill="hold" nodeType="withEffect">
                                  <p:stCondLst>
                                    <p:cond delay="1000"/>
                                  </p:stCondLst>
                                  <p:childTnLst>
                                    <p:set>
                                      <p:cBhvr>
                                        <p:cTn id="119" dur="1" fill="hold">
                                          <p:stCondLst>
                                            <p:cond delay="0"/>
                                          </p:stCondLst>
                                        </p:cTn>
                                        <p:tgtEl>
                                          <p:spTgt spid="21"/>
                                        </p:tgtEl>
                                        <p:attrNameLst>
                                          <p:attrName>style.visibility</p:attrName>
                                        </p:attrNameLst>
                                      </p:cBhvr>
                                      <p:to>
                                        <p:strVal val="visible"/>
                                      </p:to>
                                    </p:set>
                                    <p:animEffect transition="in" filter="fade">
                                      <p:cBhvr>
                                        <p:cTn id="120" dur="3000"/>
                                        <p:tgtEl>
                                          <p:spTgt spid="21"/>
                                        </p:tgtEl>
                                      </p:cBhvr>
                                    </p:animEffect>
                                    <p:anim calcmode="lin" valueType="num">
                                      <p:cBhvr>
                                        <p:cTn id="121" dur="3000" fill="hold"/>
                                        <p:tgtEl>
                                          <p:spTgt spid="21"/>
                                        </p:tgtEl>
                                        <p:attrNameLst>
                                          <p:attrName>style.rotation</p:attrName>
                                        </p:attrNameLst>
                                      </p:cBhvr>
                                      <p:tavLst>
                                        <p:tav tm="0">
                                          <p:val>
                                            <p:fltVal val="720"/>
                                          </p:val>
                                        </p:tav>
                                        <p:tav tm="100000">
                                          <p:val>
                                            <p:fltVal val="0"/>
                                          </p:val>
                                        </p:tav>
                                      </p:tavLst>
                                    </p:anim>
                                    <p:anim calcmode="lin" valueType="num">
                                      <p:cBhvr>
                                        <p:cTn id="122" dur="3000" fill="hold"/>
                                        <p:tgtEl>
                                          <p:spTgt spid="21"/>
                                        </p:tgtEl>
                                        <p:attrNameLst>
                                          <p:attrName>ppt_h</p:attrName>
                                        </p:attrNameLst>
                                      </p:cBhvr>
                                      <p:tavLst>
                                        <p:tav tm="0">
                                          <p:val>
                                            <p:fltVal val="0"/>
                                          </p:val>
                                        </p:tav>
                                        <p:tav tm="100000">
                                          <p:val>
                                            <p:strVal val="#ppt_h"/>
                                          </p:val>
                                        </p:tav>
                                      </p:tavLst>
                                    </p:anim>
                                    <p:anim calcmode="lin" valueType="num">
                                      <p:cBhvr>
                                        <p:cTn id="123" dur="3000" fill="hold"/>
                                        <p:tgtEl>
                                          <p:spTgt spid="21"/>
                                        </p:tgtEl>
                                        <p:attrNameLst>
                                          <p:attrName>ppt_w</p:attrName>
                                        </p:attrNameLst>
                                      </p:cBhvr>
                                      <p:tavLst>
                                        <p:tav tm="0">
                                          <p:val>
                                            <p:fltVal val="0"/>
                                          </p:val>
                                        </p:tav>
                                        <p:tav tm="100000">
                                          <p:val>
                                            <p:strVal val="#ppt_w"/>
                                          </p:val>
                                        </p:tav>
                                      </p:tavLst>
                                    </p:anim>
                                  </p:childTnLst>
                                </p:cTn>
                              </p:par>
                              <p:par>
                                <p:cTn id="124" presetID="42" presetClass="entr" presetSubtype="0" fill="hold" nodeType="withEffect">
                                  <p:stCondLst>
                                    <p:cond delay="1000"/>
                                  </p:stCondLst>
                                  <p:childTnLst>
                                    <p:set>
                                      <p:cBhvr>
                                        <p:cTn id="125" dur="1" fill="hold">
                                          <p:stCondLst>
                                            <p:cond delay="0"/>
                                          </p:stCondLst>
                                        </p:cTn>
                                        <p:tgtEl>
                                          <p:spTgt spid="2"/>
                                        </p:tgtEl>
                                        <p:attrNameLst>
                                          <p:attrName>style.visibility</p:attrName>
                                        </p:attrNameLst>
                                      </p:cBhvr>
                                      <p:to>
                                        <p:strVal val="visible"/>
                                      </p:to>
                                    </p:set>
                                    <p:animEffect transition="in" filter="fade">
                                      <p:cBhvr>
                                        <p:cTn id="126" dur="3000"/>
                                        <p:tgtEl>
                                          <p:spTgt spid="2"/>
                                        </p:tgtEl>
                                      </p:cBhvr>
                                    </p:animEffect>
                                    <p:anim calcmode="lin" valueType="num">
                                      <p:cBhvr>
                                        <p:cTn id="127" dur="3000" fill="hold"/>
                                        <p:tgtEl>
                                          <p:spTgt spid="2"/>
                                        </p:tgtEl>
                                        <p:attrNameLst>
                                          <p:attrName>ppt_x</p:attrName>
                                        </p:attrNameLst>
                                      </p:cBhvr>
                                      <p:tavLst>
                                        <p:tav tm="0">
                                          <p:val>
                                            <p:strVal val="#ppt_x"/>
                                          </p:val>
                                        </p:tav>
                                        <p:tav tm="100000">
                                          <p:val>
                                            <p:strVal val="#ppt_x"/>
                                          </p:val>
                                        </p:tav>
                                      </p:tavLst>
                                    </p:anim>
                                    <p:anim calcmode="lin" valueType="num">
                                      <p:cBhvr>
                                        <p:cTn id="128" dur="3000" fill="hold"/>
                                        <p:tgtEl>
                                          <p:spTgt spid="2"/>
                                        </p:tgtEl>
                                        <p:attrNameLst>
                                          <p:attrName>ppt_y</p:attrName>
                                        </p:attrNameLst>
                                      </p:cBhvr>
                                      <p:tavLst>
                                        <p:tav tm="0">
                                          <p:val>
                                            <p:strVal val="#ppt_y+.1"/>
                                          </p:val>
                                        </p:tav>
                                        <p:tav tm="100000">
                                          <p:val>
                                            <p:strVal val="#ppt_y"/>
                                          </p:val>
                                        </p:tav>
                                      </p:tavLst>
                                    </p:anim>
                                  </p:childTnLst>
                                </p:cTn>
                              </p:par>
                              <p:par>
                                <p:cTn id="129" presetID="35" presetClass="entr" presetSubtype="0" fill="hold" nodeType="withEffect">
                                  <p:stCondLst>
                                    <p:cond delay="1000"/>
                                  </p:stCondLst>
                                  <p:childTnLst>
                                    <p:set>
                                      <p:cBhvr>
                                        <p:cTn id="130" dur="1" fill="hold">
                                          <p:stCondLst>
                                            <p:cond delay="0"/>
                                          </p:stCondLst>
                                        </p:cTn>
                                        <p:tgtEl>
                                          <p:spTgt spid="23"/>
                                        </p:tgtEl>
                                        <p:attrNameLst>
                                          <p:attrName>style.visibility</p:attrName>
                                        </p:attrNameLst>
                                      </p:cBhvr>
                                      <p:to>
                                        <p:strVal val="visible"/>
                                      </p:to>
                                    </p:set>
                                    <p:animEffect transition="in" filter="fade">
                                      <p:cBhvr>
                                        <p:cTn id="131" dur="3000"/>
                                        <p:tgtEl>
                                          <p:spTgt spid="23"/>
                                        </p:tgtEl>
                                      </p:cBhvr>
                                    </p:animEffect>
                                    <p:anim calcmode="lin" valueType="num">
                                      <p:cBhvr>
                                        <p:cTn id="132" dur="3000" fill="hold"/>
                                        <p:tgtEl>
                                          <p:spTgt spid="23"/>
                                        </p:tgtEl>
                                        <p:attrNameLst>
                                          <p:attrName>style.rotation</p:attrName>
                                        </p:attrNameLst>
                                      </p:cBhvr>
                                      <p:tavLst>
                                        <p:tav tm="0">
                                          <p:val>
                                            <p:fltVal val="720"/>
                                          </p:val>
                                        </p:tav>
                                        <p:tav tm="100000">
                                          <p:val>
                                            <p:fltVal val="0"/>
                                          </p:val>
                                        </p:tav>
                                      </p:tavLst>
                                    </p:anim>
                                    <p:anim calcmode="lin" valueType="num">
                                      <p:cBhvr>
                                        <p:cTn id="133" dur="3000" fill="hold"/>
                                        <p:tgtEl>
                                          <p:spTgt spid="23"/>
                                        </p:tgtEl>
                                        <p:attrNameLst>
                                          <p:attrName>ppt_h</p:attrName>
                                        </p:attrNameLst>
                                      </p:cBhvr>
                                      <p:tavLst>
                                        <p:tav tm="0">
                                          <p:val>
                                            <p:fltVal val="0"/>
                                          </p:val>
                                        </p:tav>
                                        <p:tav tm="100000">
                                          <p:val>
                                            <p:strVal val="#ppt_h"/>
                                          </p:val>
                                        </p:tav>
                                      </p:tavLst>
                                    </p:anim>
                                    <p:anim calcmode="lin" valueType="num">
                                      <p:cBhvr>
                                        <p:cTn id="134" dur="3000" fill="hold"/>
                                        <p:tgtEl>
                                          <p:spTgt spid="23"/>
                                        </p:tgtEl>
                                        <p:attrNameLst>
                                          <p:attrName>ppt_w</p:attrName>
                                        </p:attrNameLst>
                                      </p:cBhvr>
                                      <p:tavLst>
                                        <p:tav tm="0">
                                          <p:val>
                                            <p:fltVal val="0"/>
                                          </p:val>
                                        </p:tav>
                                        <p:tav tm="100000">
                                          <p:val>
                                            <p:strVal val="#ppt_w"/>
                                          </p:val>
                                        </p:tav>
                                      </p:tavLst>
                                    </p:anim>
                                  </p:childTnLst>
                                </p:cTn>
                              </p:par>
                              <p:par>
                                <p:cTn id="135" presetID="27" presetClass="entr" presetSubtype="0" fill="hold" grpId="0" nodeType="withEffect">
                                  <p:stCondLst>
                                    <p:cond delay="1000"/>
                                  </p:stCondLst>
                                  <p:iterate type="lt">
                                    <p:tmPct val="12000"/>
                                  </p:iterate>
                                  <p:childTnLst>
                                    <p:set>
                                      <p:cBhvr>
                                        <p:cTn id="136" dur="1" fill="hold">
                                          <p:stCondLst>
                                            <p:cond delay="0"/>
                                          </p:stCondLst>
                                        </p:cTn>
                                        <p:tgtEl>
                                          <p:spTgt spid="3"/>
                                        </p:tgtEl>
                                        <p:attrNameLst>
                                          <p:attrName>style.visibility</p:attrName>
                                        </p:attrNameLst>
                                      </p:cBhvr>
                                      <p:to>
                                        <p:strVal val="visible"/>
                                      </p:to>
                                    </p:set>
                                    <p:anim calcmode="discrete" valueType="clr">
                                      <p:cBhvr override="childStyle">
                                        <p:cTn id="137" dur="5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8" dur="500"/>
                                        <p:tgtEl>
                                          <p:spTgt spid="3"/>
                                        </p:tgtEl>
                                        <p:attrNameLst>
                                          <p:attrName>fillcolor</p:attrName>
                                        </p:attrNameLst>
                                      </p:cBhvr>
                                      <p:tavLst>
                                        <p:tav tm="0">
                                          <p:val>
                                            <p:clrVal>
                                              <a:schemeClr val="accent2"/>
                                            </p:clrVal>
                                          </p:val>
                                        </p:tav>
                                        <p:tav tm="50000">
                                          <p:val>
                                            <p:clrVal>
                                              <a:schemeClr val="hlink"/>
                                            </p:clrVal>
                                          </p:val>
                                        </p:tav>
                                      </p:tavLst>
                                    </p:anim>
                                    <p:set>
                                      <p:cBhvr>
                                        <p:cTn id="139" dur="500"/>
                                        <p:tgtEl>
                                          <p:spTgt spid="3"/>
                                        </p:tgtEl>
                                        <p:attrNameLst>
                                          <p:attrName>fill.type</p:attrName>
                                        </p:attrNameLst>
                                      </p:cBhvr>
                                      <p:to>
                                        <p:strVal val="solid"/>
                                      </p:to>
                                    </p:set>
                                  </p:childTnLst>
                                </p:cTn>
                              </p:par>
                              <p:par>
                                <p:cTn id="140" presetID="42" presetClass="entr" presetSubtype="0" fill="hold" grpId="0" nodeType="withEffect">
                                  <p:stCondLst>
                                    <p:cond delay="1000"/>
                                  </p:stCondLst>
                                  <p:childTnLst>
                                    <p:set>
                                      <p:cBhvr>
                                        <p:cTn id="141" dur="1" fill="hold">
                                          <p:stCondLst>
                                            <p:cond delay="0"/>
                                          </p:stCondLst>
                                        </p:cTn>
                                        <p:tgtEl>
                                          <p:spTgt spid="5"/>
                                        </p:tgtEl>
                                        <p:attrNameLst>
                                          <p:attrName>style.visibility</p:attrName>
                                        </p:attrNameLst>
                                      </p:cBhvr>
                                      <p:to>
                                        <p:strVal val="visible"/>
                                      </p:to>
                                    </p:set>
                                    <p:animEffect transition="in" filter="fade">
                                      <p:cBhvr>
                                        <p:cTn id="142" dur="3000"/>
                                        <p:tgtEl>
                                          <p:spTgt spid="5"/>
                                        </p:tgtEl>
                                      </p:cBhvr>
                                    </p:animEffect>
                                    <p:anim calcmode="lin" valueType="num">
                                      <p:cBhvr>
                                        <p:cTn id="143" dur="3000" fill="hold"/>
                                        <p:tgtEl>
                                          <p:spTgt spid="5"/>
                                        </p:tgtEl>
                                        <p:attrNameLst>
                                          <p:attrName>ppt_x</p:attrName>
                                        </p:attrNameLst>
                                      </p:cBhvr>
                                      <p:tavLst>
                                        <p:tav tm="0">
                                          <p:val>
                                            <p:strVal val="#ppt_x"/>
                                          </p:val>
                                        </p:tav>
                                        <p:tav tm="100000">
                                          <p:val>
                                            <p:strVal val="#ppt_x"/>
                                          </p:val>
                                        </p:tav>
                                      </p:tavLst>
                                    </p:anim>
                                    <p:anim calcmode="lin" valueType="num">
                                      <p:cBhvr>
                                        <p:cTn id="144" dur="3000" fill="hold"/>
                                        <p:tgtEl>
                                          <p:spTgt spid="5"/>
                                        </p:tgtEl>
                                        <p:attrNameLst>
                                          <p:attrName>ppt_y</p:attrName>
                                        </p:attrNameLst>
                                      </p:cBhvr>
                                      <p:tavLst>
                                        <p:tav tm="0">
                                          <p:val>
                                            <p:strVal val="#ppt_y+.1"/>
                                          </p:val>
                                        </p:tav>
                                        <p:tav tm="100000">
                                          <p:val>
                                            <p:strVal val="#ppt_y"/>
                                          </p:val>
                                        </p:tav>
                                      </p:tavLst>
                                    </p:anim>
                                  </p:childTnLst>
                                </p:cTn>
                              </p:par>
                              <p:par>
                                <p:cTn id="145" presetID="35" presetClass="entr" presetSubtype="0" fill="hold" nodeType="withEffect">
                                  <p:stCondLst>
                                    <p:cond delay="1000"/>
                                  </p:stCondLst>
                                  <p:childTnLst>
                                    <p:set>
                                      <p:cBhvr>
                                        <p:cTn id="146" dur="1" fill="hold">
                                          <p:stCondLst>
                                            <p:cond delay="0"/>
                                          </p:stCondLst>
                                        </p:cTn>
                                        <p:tgtEl>
                                          <p:spTgt spid="4"/>
                                        </p:tgtEl>
                                        <p:attrNameLst>
                                          <p:attrName>style.visibility</p:attrName>
                                        </p:attrNameLst>
                                      </p:cBhvr>
                                      <p:to>
                                        <p:strVal val="visible"/>
                                      </p:to>
                                    </p:set>
                                    <p:animEffect transition="in" filter="fade">
                                      <p:cBhvr>
                                        <p:cTn id="147" dur="3000"/>
                                        <p:tgtEl>
                                          <p:spTgt spid="4"/>
                                        </p:tgtEl>
                                      </p:cBhvr>
                                    </p:animEffect>
                                    <p:anim calcmode="lin" valueType="num">
                                      <p:cBhvr>
                                        <p:cTn id="148" dur="3000" fill="hold"/>
                                        <p:tgtEl>
                                          <p:spTgt spid="4"/>
                                        </p:tgtEl>
                                        <p:attrNameLst>
                                          <p:attrName>style.rotation</p:attrName>
                                        </p:attrNameLst>
                                      </p:cBhvr>
                                      <p:tavLst>
                                        <p:tav tm="0">
                                          <p:val>
                                            <p:fltVal val="720"/>
                                          </p:val>
                                        </p:tav>
                                        <p:tav tm="100000">
                                          <p:val>
                                            <p:fltVal val="0"/>
                                          </p:val>
                                        </p:tav>
                                      </p:tavLst>
                                    </p:anim>
                                    <p:anim calcmode="lin" valueType="num">
                                      <p:cBhvr>
                                        <p:cTn id="149" dur="3000" fill="hold"/>
                                        <p:tgtEl>
                                          <p:spTgt spid="4"/>
                                        </p:tgtEl>
                                        <p:attrNameLst>
                                          <p:attrName>ppt_h</p:attrName>
                                        </p:attrNameLst>
                                      </p:cBhvr>
                                      <p:tavLst>
                                        <p:tav tm="0">
                                          <p:val>
                                            <p:fltVal val="0"/>
                                          </p:val>
                                        </p:tav>
                                        <p:tav tm="100000">
                                          <p:val>
                                            <p:strVal val="#ppt_h"/>
                                          </p:val>
                                        </p:tav>
                                      </p:tavLst>
                                    </p:anim>
                                    <p:anim calcmode="lin" valueType="num">
                                      <p:cBhvr>
                                        <p:cTn id="150" dur="3000" fill="hold"/>
                                        <p:tgtEl>
                                          <p:spTgt spid="4"/>
                                        </p:tgtEl>
                                        <p:attrNameLst>
                                          <p:attrName>ppt_w</p:attrName>
                                        </p:attrNameLst>
                                      </p:cBhvr>
                                      <p:tavLst>
                                        <p:tav tm="0">
                                          <p:val>
                                            <p:fltVal val="0"/>
                                          </p:val>
                                        </p:tav>
                                        <p:tav tm="100000">
                                          <p:val>
                                            <p:strVal val="#ppt_w"/>
                                          </p:val>
                                        </p:tav>
                                      </p:tavLst>
                                    </p:anim>
                                  </p:childTnLst>
                                </p:cTn>
                              </p:par>
                              <p:par>
                                <p:cTn id="151" presetID="42" presetClass="entr" presetSubtype="0" fill="hold" grpId="0" nodeType="withEffect">
                                  <p:stCondLst>
                                    <p:cond delay="1000"/>
                                  </p:stCondLst>
                                  <p:childTnLst>
                                    <p:set>
                                      <p:cBhvr>
                                        <p:cTn id="152" dur="1" fill="hold">
                                          <p:stCondLst>
                                            <p:cond delay="0"/>
                                          </p:stCondLst>
                                        </p:cTn>
                                        <p:tgtEl>
                                          <p:spTgt spid="6"/>
                                        </p:tgtEl>
                                        <p:attrNameLst>
                                          <p:attrName>style.visibility</p:attrName>
                                        </p:attrNameLst>
                                      </p:cBhvr>
                                      <p:to>
                                        <p:strVal val="visible"/>
                                      </p:to>
                                    </p:set>
                                    <p:animEffect transition="in" filter="fade">
                                      <p:cBhvr>
                                        <p:cTn id="153" dur="3000"/>
                                        <p:tgtEl>
                                          <p:spTgt spid="6"/>
                                        </p:tgtEl>
                                      </p:cBhvr>
                                    </p:animEffect>
                                    <p:anim calcmode="lin" valueType="num">
                                      <p:cBhvr>
                                        <p:cTn id="154" dur="3000" fill="hold"/>
                                        <p:tgtEl>
                                          <p:spTgt spid="6"/>
                                        </p:tgtEl>
                                        <p:attrNameLst>
                                          <p:attrName>ppt_x</p:attrName>
                                        </p:attrNameLst>
                                      </p:cBhvr>
                                      <p:tavLst>
                                        <p:tav tm="0">
                                          <p:val>
                                            <p:strVal val="#ppt_x"/>
                                          </p:val>
                                        </p:tav>
                                        <p:tav tm="100000">
                                          <p:val>
                                            <p:strVal val="#ppt_x"/>
                                          </p:val>
                                        </p:tav>
                                      </p:tavLst>
                                    </p:anim>
                                    <p:anim calcmode="lin" valueType="num">
                                      <p:cBhvr>
                                        <p:cTn id="155" dur="3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 presetClass="entr" presetSubtype="8" fill="hold" nodeType="clickEffect">
                                  <p:stCondLst>
                                    <p:cond delay="0"/>
                                  </p:stCondLst>
                                  <p:childTnLst>
                                    <p:set>
                                      <p:cBhvr>
                                        <p:cTn id="159" dur="1" fill="hold">
                                          <p:stCondLst>
                                            <p:cond delay="0"/>
                                          </p:stCondLst>
                                        </p:cTn>
                                        <p:tgtEl>
                                          <p:spTgt spid="12"/>
                                        </p:tgtEl>
                                        <p:attrNameLst>
                                          <p:attrName>style.visibility</p:attrName>
                                        </p:attrNameLst>
                                      </p:cBhvr>
                                      <p:to>
                                        <p:strVal val="visible"/>
                                      </p:to>
                                    </p:set>
                                    <p:anim calcmode="lin" valueType="num">
                                      <p:cBhvr additive="base">
                                        <p:cTn id="160" dur="500" fill="hold"/>
                                        <p:tgtEl>
                                          <p:spTgt spid="12"/>
                                        </p:tgtEl>
                                        <p:attrNameLst>
                                          <p:attrName>ppt_x</p:attrName>
                                        </p:attrNameLst>
                                      </p:cBhvr>
                                      <p:tavLst>
                                        <p:tav tm="0">
                                          <p:val>
                                            <p:strVal val="0-#ppt_w/2"/>
                                          </p:val>
                                        </p:tav>
                                        <p:tav tm="100000">
                                          <p:val>
                                            <p:strVal val="#ppt_x"/>
                                          </p:val>
                                        </p:tav>
                                      </p:tavLst>
                                    </p:anim>
                                    <p:anim calcmode="lin" valueType="num">
                                      <p:cBhvr additive="base">
                                        <p:cTn id="161" dur="500" fill="hold"/>
                                        <p:tgtEl>
                                          <p:spTgt spid="12"/>
                                        </p:tgtEl>
                                        <p:attrNameLst>
                                          <p:attrName>ppt_y</p:attrName>
                                        </p:attrNameLst>
                                      </p:cBhvr>
                                      <p:tavLst>
                                        <p:tav tm="0">
                                          <p:val>
                                            <p:strVal val="#ppt_y"/>
                                          </p:val>
                                        </p:tav>
                                        <p:tav tm="100000">
                                          <p:val>
                                            <p:strVal val="#ppt_y"/>
                                          </p:val>
                                        </p:tav>
                                      </p:tavLst>
                                    </p:anim>
                                  </p:childTnLst>
                                </p:cTn>
                              </p:par>
                              <p:par>
                                <p:cTn id="162" presetID="10" presetClass="entr" presetSubtype="0" fill="hold" nodeType="withEffect">
                                  <p:stCondLst>
                                    <p:cond delay="1250"/>
                                  </p:stCondLst>
                                  <p:iterate type="lt">
                                    <p:tmPct val="12000"/>
                                  </p:iterate>
                                  <p:childTnLst>
                                    <p:set>
                                      <p:cBhvr>
                                        <p:cTn id="163" dur="1" fill="hold">
                                          <p:stCondLst>
                                            <p:cond delay="0"/>
                                          </p:stCondLst>
                                        </p:cTn>
                                        <p:tgtEl>
                                          <p:spTgt spid="14">
                                            <p:txEl>
                                              <p:pRg st="2" end="2"/>
                                            </p:txEl>
                                          </p:spTgt>
                                        </p:tgtEl>
                                        <p:attrNameLst>
                                          <p:attrName>style.visibility</p:attrName>
                                        </p:attrNameLst>
                                      </p:cBhvr>
                                      <p:to>
                                        <p:strVal val="visible"/>
                                      </p:to>
                                    </p:set>
                                    <p:animEffect transition="in" filter="fade">
                                      <p:cBhvr>
                                        <p:cTn id="164" dur="500"/>
                                        <p:tgtEl>
                                          <p:spTgt spid="14">
                                            <p:txEl>
                                              <p:pRg st="2" end="2"/>
                                            </p:txEl>
                                          </p:spTgt>
                                        </p:tgtEl>
                                      </p:cBhvr>
                                    </p:animEffect>
                                  </p:childTnLst>
                                  <p:subTnLst>
                                    <p:animClr clrSpc="rgb" dir="cw">
                                      <p:cBhvr override="childStyle">
                                        <p:cTn dur="1" fill="hold" display="0" masterRel="nextClick" afterEffect="1"/>
                                        <p:tgtEl>
                                          <p:spTgt spid="14">
                                            <p:txEl>
                                              <p:pRg st="2" end="2"/>
                                            </p:txEl>
                                          </p:spTgt>
                                        </p:tgtEl>
                                        <p:attrNameLst>
                                          <p:attrName>ppt_c</p:attrName>
                                        </p:attrNameLst>
                                      </p:cBhvr>
                                      <p:to>
                                        <a:srgbClr val="808080"/>
                                      </p:to>
                                    </p:animClr>
                                  </p:subTnLst>
                                </p:cTn>
                              </p:par>
                              <p:par>
                                <p:cTn id="165" presetID="2" presetClass="entr" presetSubtype="1" fill="hold" nodeType="withEffect">
                                  <p:stCondLst>
                                    <p:cond delay="1250"/>
                                  </p:stCondLst>
                                  <p:childTnLst>
                                    <p:set>
                                      <p:cBhvr>
                                        <p:cTn id="166" dur="1" fill="hold">
                                          <p:stCondLst>
                                            <p:cond delay="0"/>
                                          </p:stCondLst>
                                        </p:cTn>
                                        <p:tgtEl>
                                          <p:spTgt spid="102402"/>
                                        </p:tgtEl>
                                        <p:attrNameLst>
                                          <p:attrName>style.visibility</p:attrName>
                                        </p:attrNameLst>
                                      </p:cBhvr>
                                      <p:to>
                                        <p:strVal val="visible"/>
                                      </p:to>
                                    </p:set>
                                    <p:anim calcmode="lin" valueType="num">
                                      <p:cBhvr additive="base">
                                        <p:cTn id="167" dur="3750" fill="hold"/>
                                        <p:tgtEl>
                                          <p:spTgt spid="102402"/>
                                        </p:tgtEl>
                                        <p:attrNameLst>
                                          <p:attrName>ppt_x</p:attrName>
                                        </p:attrNameLst>
                                      </p:cBhvr>
                                      <p:tavLst>
                                        <p:tav tm="0">
                                          <p:val>
                                            <p:strVal val="#ppt_x"/>
                                          </p:val>
                                        </p:tav>
                                        <p:tav tm="100000">
                                          <p:val>
                                            <p:strVal val="#ppt_x"/>
                                          </p:val>
                                        </p:tav>
                                      </p:tavLst>
                                    </p:anim>
                                    <p:anim calcmode="lin" valueType="num">
                                      <p:cBhvr additive="base">
                                        <p:cTn id="168" dur="3750" fill="hold"/>
                                        <p:tgtEl>
                                          <p:spTgt spid="102402"/>
                                        </p:tgtEl>
                                        <p:attrNameLst>
                                          <p:attrName>ppt_y</p:attrName>
                                        </p:attrNameLst>
                                      </p:cBhvr>
                                      <p:tavLst>
                                        <p:tav tm="0">
                                          <p:val>
                                            <p:strVal val="0-#ppt_h/2"/>
                                          </p:val>
                                        </p:tav>
                                        <p:tav tm="100000">
                                          <p:val>
                                            <p:strVal val="#ppt_y"/>
                                          </p:val>
                                        </p:tav>
                                      </p:tavLst>
                                    </p:anim>
                                  </p:childTnLst>
                                </p:cTn>
                              </p:par>
                              <p:par>
                                <p:cTn id="169" presetID="10" presetClass="entr" presetSubtype="0" fill="hold" nodeType="withEffect">
                                  <p:stCondLst>
                                    <p:cond delay="2750"/>
                                  </p:stCondLst>
                                  <p:childTnLst>
                                    <p:set>
                                      <p:cBhvr>
                                        <p:cTn id="170" dur="1" fill="hold">
                                          <p:stCondLst>
                                            <p:cond delay="0"/>
                                          </p:stCondLst>
                                        </p:cTn>
                                        <p:tgtEl>
                                          <p:spTgt spid="17">
                                            <p:txEl>
                                              <p:pRg st="9" end="9"/>
                                            </p:txEl>
                                          </p:spTgt>
                                        </p:tgtEl>
                                        <p:attrNameLst>
                                          <p:attrName>style.visibility</p:attrName>
                                        </p:attrNameLst>
                                      </p:cBhvr>
                                      <p:to>
                                        <p:strVal val="visible"/>
                                      </p:to>
                                    </p:set>
                                    <p:animEffect transition="in" filter="fade">
                                      <p:cBhvr>
                                        <p:cTn id="171" dur="500"/>
                                        <p:tgtEl>
                                          <p:spTgt spid="17">
                                            <p:txEl>
                                              <p:pRg st="9" end="9"/>
                                            </p:txEl>
                                          </p:spTgt>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childTnLst>
                                </p:cTn>
                              </p:par>
                              <p:par>
                                <p:cTn id="177" presetID="10" presetClass="entr" presetSubtype="0" fill="hold" nodeType="withEffect">
                                  <p:stCondLst>
                                    <p:cond delay="0"/>
                                  </p:stCondLst>
                                  <p:iterate type="lt">
                                    <p:tmPct val="12000"/>
                                  </p:iterate>
                                  <p:childTnLst>
                                    <p:set>
                                      <p:cBhvr>
                                        <p:cTn id="178" dur="1" fill="hold">
                                          <p:stCondLst>
                                            <p:cond delay="0"/>
                                          </p:stCondLst>
                                        </p:cTn>
                                        <p:tgtEl>
                                          <p:spTgt spid="41">
                                            <p:txEl>
                                              <p:pRg st="0" end="0"/>
                                            </p:txEl>
                                          </p:spTgt>
                                        </p:tgtEl>
                                        <p:attrNameLst>
                                          <p:attrName>style.visibility</p:attrName>
                                        </p:attrNameLst>
                                      </p:cBhvr>
                                      <p:to>
                                        <p:strVal val="visible"/>
                                      </p:to>
                                    </p:set>
                                    <p:animEffect transition="in" filter="fade">
                                      <p:cBhvr>
                                        <p:cTn id="179" dur="500"/>
                                        <p:tgtEl>
                                          <p:spTgt spid="41">
                                            <p:txEl>
                                              <p:pRg st="0" end="0"/>
                                            </p:txEl>
                                          </p:spTgt>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nodeType="clickEffect">
                                  <p:stCondLst>
                                    <p:cond delay="0"/>
                                  </p:stCondLst>
                                  <p:childTnLst>
                                    <p:set>
                                      <p:cBhvr>
                                        <p:cTn id="183" dur="1" fill="hold">
                                          <p:stCondLst>
                                            <p:cond delay="0"/>
                                          </p:stCondLst>
                                        </p:cTn>
                                        <p:tgtEl>
                                          <p:spTgt spid="46"/>
                                        </p:tgtEl>
                                        <p:attrNameLst>
                                          <p:attrName>style.visibility</p:attrName>
                                        </p:attrNameLst>
                                      </p:cBhvr>
                                      <p:to>
                                        <p:strVal val="visible"/>
                                      </p:to>
                                    </p:set>
                                    <p:animEffect transition="in" filter="fade">
                                      <p:cBhvr>
                                        <p:cTn id="184" dur="500"/>
                                        <p:tgtEl>
                                          <p:spTgt spid="46"/>
                                        </p:tgtEl>
                                      </p:cBhvr>
                                    </p:animEffect>
                                  </p:childTnLst>
                                </p:cTn>
                              </p:par>
                              <p:par>
                                <p:cTn id="185" presetID="1" presetClass="mediacall" presetSubtype="0" fill="hold" nodeType="withEffect">
                                  <p:stCondLst>
                                    <p:cond delay="0"/>
                                  </p:stCondLst>
                                  <p:childTnLst>
                                    <p:cmd type="call" cmd="playFrom(0.0)">
                                      <p:cBhvr>
                                        <p:cTn id="186" dur="16110" fill="hold"/>
                                        <p:tgtEl>
                                          <p:spTgt spid="46"/>
                                        </p:tgtEl>
                                      </p:cBhvr>
                                    </p:cmd>
                                  </p:childTnLst>
                                </p:cTn>
                              </p:par>
                              <p:par>
                                <p:cTn id="187" presetID="25" presetClass="entr" presetSubtype="0" fill="hold" grpId="0" nodeType="withEffect">
                                  <p:stCondLst>
                                    <p:cond delay="500"/>
                                  </p:stCondLst>
                                  <p:childTnLst>
                                    <p:set>
                                      <p:cBhvr>
                                        <p:cTn id="188" dur="1" fill="hold">
                                          <p:stCondLst>
                                            <p:cond delay="0"/>
                                          </p:stCondLst>
                                        </p:cTn>
                                        <p:tgtEl>
                                          <p:spTgt spid="47"/>
                                        </p:tgtEl>
                                        <p:attrNameLst>
                                          <p:attrName>style.visibility</p:attrName>
                                        </p:attrNameLst>
                                      </p:cBhvr>
                                      <p:to>
                                        <p:strVal val="visible"/>
                                      </p:to>
                                    </p:set>
                                    <p:anim calcmode="lin" valueType="num">
                                      <p:cBhvr>
                                        <p:cTn id="189"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90"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1"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192" dur="1000" fill="hold"/>
                                        <p:tgtEl>
                                          <p:spTgt spid="47"/>
                                        </p:tgtEl>
                                        <p:attrNameLst>
                                          <p:attrName>ppt_h</p:attrName>
                                        </p:attrNameLst>
                                      </p:cBhvr>
                                      <p:tavLst>
                                        <p:tav tm="0">
                                          <p:val>
                                            <p:strVal val="#ppt_h"/>
                                          </p:val>
                                        </p:tav>
                                        <p:tav tm="100000">
                                          <p:val>
                                            <p:strVal val="#ppt_h"/>
                                          </p:val>
                                        </p:tav>
                                      </p:tavLst>
                                    </p:anim>
                                    <p:anim calcmode="lin" valueType="num">
                                      <p:cBhvr>
                                        <p:cTn id="193"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194"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195"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196" dur="1000" decel="50000">
                                          <p:stCondLst>
                                            <p:cond delay="0"/>
                                          </p:stCondLst>
                                        </p:cTn>
                                        <p:tgtEl>
                                          <p:spTgt spid="47"/>
                                        </p:tgtEl>
                                      </p:cBhvr>
                                    </p:animEffect>
                                  </p:childTnLst>
                                </p:cTn>
                              </p:par>
                              <p:par>
                                <p:cTn id="197" presetID="10" presetClass="entr" presetSubtype="0" fill="hold" nodeType="withEffect">
                                  <p:stCondLst>
                                    <p:cond delay="1750"/>
                                  </p:stCondLst>
                                  <p:iterate type="lt">
                                    <p:tmPct val="12000"/>
                                  </p:iterate>
                                  <p:childTnLst>
                                    <p:set>
                                      <p:cBhvr>
                                        <p:cTn id="198" dur="1" fill="hold">
                                          <p:stCondLst>
                                            <p:cond delay="0"/>
                                          </p:stCondLst>
                                        </p:cTn>
                                        <p:tgtEl>
                                          <p:spTgt spid="48">
                                            <p:txEl>
                                              <p:pRg st="0" end="0"/>
                                            </p:txEl>
                                          </p:spTgt>
                                        </p:tgtEl>
                                        <p:attrNameLst>
                                          <p:attrName>style.visibility</p:attrName>
                                        </p:attrNameLst>
                                      </p:cBhvr>
                                      <p:to>
                                        <p:strVal val="visible"/>
                                      </p:to>
                                    </p:set>
                                    <p:animEffect transition="in" filter="fade">
                                      <p:cBhvr>
                                        <p:cTn id="199" dur="750"/>
                                        <p:tgtEl>
                                          <p:spTgt spid="48">
                                            <p:txEl>
                                              <p:pRg st="0" end="0"/>
                                            </p:txEl>
                                          </p:spTgt>
                                        </p:tgtEl>
                                      </p:cBhvr>
                                    </p:animEffect>
                                  </p:childTnLst>
                                </p:cTn>
                              </p:par>
                              <p:par>
                                <p:cTn id="200" presetID="10" presetClass="entr" presetSubtype="0" fill="hold" nodeType="withEffect">
                                  <p:stCondLst>
                                    <p:cond delay="2500"/>
                                  </p:stCondLst>
                                  <p:iterate type="lt">
                                    <p:tmPct val="12000"/>
                                  </p:iterate>
                                  <p:childTnLst>
                                    <p:set>
                                      <p:cBhvr>
                                        <p:cTn id="201" dur="1" fill="hold">
                                          <p:stCondLst>
                                            <p:cond delay="0"/>
                                          </p:stCondLst>
                                        </p:cTn>
                                        <p:tgtEl>
                                          <p:spTgt spid="48">
                                            <p:txEl>
                                              <p:pRg st="1" end="1"/>
                                            </p:txEl>
                                          </p:spTgt>
                                        </p:tgtEl>
                                        <p:attrNameLst>
                                          <p:attrName>style.visibility</p:attrName>
                                        </p:attrNameLst>
                                      </p:cBhvr>
                                      <p:to>
                                        <p:strVal val="visible"/>
                                      </p:to>
                                    </p:set>
                                    <p:animEffect transition="in" filter="fade">
                                      <p:cBhvr>
                                        <p:cTn id="202" dur="750"/>
                                        <p:tgtEl>
                                          <p:spTgt spid="48">
                                            <p:txEl>
                                              <p:pRg st="1" end="1"/>
                                            </p:txEl>
                                          </p:spTgt>
                                        </p:tgtEl>
                                      </p:cBhvr>
                                    </p:animEffect>
                                  </p:childTnLst>
                                </p:cTn>
                              </p:par>
                              <p:par>
                                <p:cTn id="203" presetID="10" presetClass="entr" presetSubtype="0" fill="hold" nodeType="withEffect">
                                  <p:stCondLst>
                                    <p:cond delay="3500"/>
                                  </p:stCondLst>
                                  <p:iterate type="lt">
                                    <p:tmPct val="12000"/>
                                  </p:iterate>
                                  <p:childTnLst>
                                    <p:set>
                                      <p:cBhvr>
                                        <p:cTn id="204" dur="1" fill="hold">
                                          <p:stCondLst>
                                            <p:cond delay="0"/>
                                          </p:stCondLst>
                                        </p:cTn>
                                        <p:tgtEl>
                                          <p:spTgt spid="48">
                                            <p:txEl>
                                              <p:pRg st="2" end="2"/>
                                            </p:txEl>
                                          </p:spTgt>
                                        </p:tgtEl>
                                        <p:attrNameLst>
                                          <p:attrName>style.visibility</p:attrName>
                                        </p:attrNameLst>
                                      </p:cBhvr>
                                      <p:to>
                                        <p:strVal val="visible"/>
                                      </p:to>
                                    </p:set>
                                    <p:animEffect transition="in" filter="fade">
                                      <p:cBhvr>
                                        <p:cTn id="205" dur="750"/>
                                        <p:tgtEl>
                                          <p:spTgt spid="48">
                                            <p:txEl>
                                              <p:pRg st="2" end="2"/>
                                            </p:txEl>
                                          </p:spTgt>
                                        </p:tgtEl>
                                      </p:cBhvr>
                                    </p:animEffect>
                                  </p:childTnLst>
                                </p:cTn>
                              </p:par>
                              <p:par>
                                <p:cTn id="206" presetID="16" presetClass="entr" presetSubtype="21" fill="hold" grpId="0" nodeType="withEffect">
                                  <p:stCondLst>
                                    <p:cond delay="4250"/>
                                  </p:stCondLst>
                                  <p:childTnLst>
                                    <p:set>
                                      <p:cBhvr>
                                        <p:cTn id="207" dur="1" fill="hold">
                                          <p:stCondLst>
                                            <p:cond delay="0"/>
                                          </p:stCondLst>
                                        </p:cTn>
                                        <p:tgtEl>
                                          <p:spTgt spid="19"/>
                                        </p:tgtEl>
                                        <p:attrNameLst>
                                          <p:attrName>style.visibility</p:attrName>
                                        </p:attrNameLst>
                                      </p:cBhvr>
                                      <p:to>
                                        <p:strVal val="visible"/>
                                      </p:to>
                                    </p:set>
                                    <p:animEffect transition="in" filter="barn(inVertical)">
                                      <p:cBhvr>
                                        <p:cTn id="208" dur="1500"/>
                                        <p:tgtEl>
                                          <p:spTgt spid="19"/>
                                        </p:tgtEl>
                                      </p:cBhvr>
                                    </p:animEffect>
                                  </p:childTnLst>
                                </p:cTn>
                              </p:par>
                              <p:par>
                                <p:cTn id="209" presetID="10" presetClass="entr" presetSubtype="0" fill="hold" nodeType="withEffect">
                                  <p:stCondLst>
                                    <p:cond delay="6500"/>
                                  </p:stCondLst>
                                  <p:iterate type="lt">
                                    <p:tmPct val="12000"/>
                                  </p:iterate>
                                  <p:childTnLst>
                                    <p:set>
                                      <p:cBhvr>
                                        <p:cTn id="210" dur="1" fill="hold">
                                          <p:stCondLst>
                                            <p:cond delay="0"/>
                                          </p:stCondLst>
                                        </p:cTn>
                                        <p:tgtEl>
                                          <p:spTgt spid="49">
                                            <p:txEl>
                                              <p:pRg st="0" end="0"/>
                                            </p:txEl>
                                          </p:spTgt>
                                        </p:tgtEl>
                                        <p:attrNameLst>
                                          <p:attrName>style.visibility</p:attrName>
                                        </p:attrNameLst>
                                      </p:cBhvr>
                                      <p:to>
                                        <p:strVal val="visible"/>
                                      </p:to>
                                    </p:set>
                                    <p:animEffect transition="in" filter="fade">
                                      <p:cBhvr>
                                        <p:cTn id="211" dur="500"/>
                                        <p:tgtEl>
                                          <p:spTgt spid="49">
                                            <p:txEl>
                                              <p:pRg st="0" end="0"/>
                                            </p:txEl>
                                          </p:spTgt>
                                        </p:tgtEl>
                                      </p:cBhvr>
                                    </p:animEffect>
                                  </p:childTnLst>
                                </p:cTn>
                              </p:par>
                              <p:par>
                                <p:cTn id="212" presetID="16" presetClass="entr" presetSubtype="21" fill="hold" grpId="0" nodeType="withEffect">
                                  <p:stCondLst>
                                    <p:cond delay="7500"/>
                                  </p:stCondLst>
                                  <p:childTnLst>
                                    <p:set>
                                      <p:cBhvr>
                                        <p:cTn id="213" dur="1" fill="hold">
                                          <p:stCondLst>
                                            <p:cond delay="0"/>
                                          </p:stCondLst>
                                        </p:cTn>
                                        <p:tgtEl>
                                          <p:spTgt spid="20"/>
                                        </p:tgtEl>
                                        <p:attrNameLst>
                                          <p:attrName>style.visibility</p:attrName>
                                        </p:attrNameLst>
                                      </p:cBhvr>
                                      <p:to>
                                        <p:strVal val="visible"/>
                                      </p:to>
                                    </p:set>
                                    <p:animEffect transition="in" filter="barn(inVertical)">
                                      <p:cBhvr>
                                        <p:cTn id="214"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5" restart="whenNotActive" fill="hold" evtFilter="cancelBubble" nodeType="interactiveSeq">
                <p:stCondLst>
                  <p:cond evt="onClick" delay="0">
                    <p:tgtEl>
                      <p:spTgt spid="46"/>
                    </p:tgtEl>
                  </p:cond>
                </p:stCondLst>
                <p:endSync evt="end" delay="0">
                  <p:rtn val="all"/>
                </p:endSync>
                <p:childTnLst>
                  <p:par>
                    <p:cTn id="216" fill="hold">
                      <p:stCondLst>
                        <p:cond delay="0"/>
                      </p:stCondLst>
                      <p:childTnLst>
                        <p:par>
                          <p:cTn id="217" fill="hold">
                            <p:stCondLst>
                              <p:cond delay="0"/>
                            </p:stCondLst>
                            <p:childTnLst>
                              <p:par>
                                <p:cTn id="218" presetID="2" presetClass="mediacall" presetSubtype="0" fill="hold" nodeType="clickEffect">
                                  <p:stCondLst>
                                    <p:cond delay="0"/>
                                  </p:stCondLst>
                                  <p:childTnLst>
                                    <p:cmd type="call" cmd="togglePause">
                                      <p:cBhvr>
                                        <p:cTn id="219" dur="1" fill="hold"/>
                                        <p:tgtEl>
                                          <p:spTgt spid="46"/>
                                        </p:tgtEl>
                                      </p:cBhvr>
                                    </p:cmd>
                                  </p:childTnLst>
                                </p:cTn>
                              </p:par>
                            </p:childTnLst>
                          </p:cTn>
                        </p:par>
                      </p:childTnLst>
                    </p:cTn>
                  </p:par>
                </p:childTnLst>
              </p:cTn>
              <p:nextCondLst>
                <p:cond evt="onClick" delay="0">
                  <p:tgtEl>
                    <p:spTgt spid="46"/>
                  </p:tgtEl>
                </p:cond>
              </p:nextCondLst>
            </p:seq>
            <p:video>
              <p:cMediaNode vol="80000">
                <p:cTn id="220" repeatCount="3000" fill="hold" display="0">
                  <p:stCondLst>
                    <p:cond delay="indefinite"/>
                  </p:stCondLst>
                </p:cTn>
                <p:tgtEl>
                  <p:spTgt spid="46"/>
                </p:tgtEl>
              </p:cMediaNode>
            </p:video>
          </p:childTnLst>
        </p:cTn>
      </p:par>
    </p:tnLst>
    <p:bldLst>
      <p:bldP spid="13" grpId="0"/>
      <p:bldP spid="18" grpId="0" animBg="1"/>
      <p:bldP spid="3" grpId="0"/>
      <p:bldP spid="5" grpId="0"/>
      <p:bldP spid="6" grpId="0"/>
      <p:bldP spid="28" grpId="0" build="allAtOnce"/>
      <p:bldP spid="29" grpId="0" animBg="1"/>
      <p:bldP spid="43" grpId="0" animBg="1"/>
      <p:bldP spid="45" grpId="0"/>
      <p:bldP spid="45" grpId="1" build="allAtOnce"/>
      <p:bldP spid="47" grpId="0"/>
      <p:bldP spid="19" grpId="0"/>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6DA7B43-674A-20F1-1B39-22C26190CD22}"/>
              </a:ext>
            </a:extLst>
          </p:cNvPr>
          <p:cNvSpPr/>
          <p:nvPr/>
        </p:nvSpPr>
        <p:spPr bwMode="auto">
          <a:xfrm>
            <a:off x="-762000" y="-457200"/>
            <a:ext cx="14097000" cy="8153400"/>
          </a:xfrm>
          <a:prstGeom prst="rect">
            <a:avLst/>
          </a:prstGeom>
          <a:solidFill>
            <a:schemeClr val="bg1"/>
          </a:solidFill>
          <a:ln>
            <a:no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pic>
        <p:nvPicPr>
          <p:cNvPr id="2050" name="Picture 2"/>
          <p:cNvPicPr preferRelativeResize="0">
            <a:picLocks noChangeArrowheads="1"/>
          </p:cNvPicPr>
          <p:nvPr/>
        </p:nvPicPr>
        <p:blipFill>
          <a:blip r:embed="rId3" cstate="print"/>
          <a:srcRect t="9692"/>
          <a:stretch>
            <a:fillRect/>
          </a:stretch>
        </p:blipFill>
        <p:spPr bwMode="auto">
          <a:xfrm>
            <a:off x="45720" y="91439"/>
            <a:ext cx="12075823" cy="6675120"/>
          </a:xfrm>
          <a:prstGeom prst="rect">
            <a:avLst/>
          </a:prstGeom>
          <a:ln>
            <a:noFill/>
          </a:ln>
          <a:effectLst>
            <a:outerShdw blurRad="292100" dist="139700" dir="2700000" algn="tl" rotWithShape="0">
              <a:srgbClr val="333333">
                <a:alpha val="65000"/>
              </a:srgbClr>
            </a:outerShdw>
          </a:effectLst>
        </p:spPr>
      </p:pic>
      <p:pic>
        <p:nvPicPr>
          <p:cNvPr id="8" name="Picture 2"/>
          <p:cNvPicPr preferRelativeResize="0">
            <a:picLocks noChangeArrowheads="1"/>
          </p:cNvPicPr>
          <p:nvPr/>
        </p:nvPicPr>
        <p:blipFill>
          <a:blip r:embed="rId4" cstate="print"/>
          <a:srcRect/>
          <a:stretch>
            <a:fillRect/>
          </a:stretch>
        </p:blipFill>
        <p:spPr bwMode="auto">
          <a:xfrm>
            <a:off x="1783080" y="750447"/>
            <a:ext cx="10259117" cy="1756083"/>
          </a:xfrm>
          <a:prstGeom prst="rect">
            <a:avLst/>
          </a:prstGeom>
          <a:noFill/>
          <a:ln w="9525">
            <a:noFill/>
            <a:miter lim="800000"/>
            <a:headEnd/>
            <a:tailEnd/>
          </a:ln>
        </p:spPr>
      </p:pic>
      <p:sp>
        <p:nvSpPr>
          <p:cNvPr id="11" name="Rectangle 10"/>
          <p:cNvSpPr/>
          <p:nvPr/>
        </p:nvSpPr>
        <p:spPr bwMode="auto">
          <a:xfrm>
            <a:off x="70457" y="4270192"/>
            <a:ext cx="10721812" cy="2133600"/>
          </a:xfrm>
          <a:prstGeom prst="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s-ES_tradnl">
              <a:latin typeface="Tahoma" pitchFamily="34" charset="0"/>
            </a:endParaRPr>
          </a:p>
        </p:txBody>
      </p:sp>
      <p:sp>
        <p:nvSpPr>
          <p:cNvPr id="2" name="Rectangle 1">
            <a:extLst>
              <a:ext uri="{FF2B5EF4-FFF2-40B4-BE49-F238E27FC236}">
                <a16:creationId xmlns:a16="http://schemas.microsoft.com/office/drawing/2014/main" id="{D269D47B-A38E-1349-FB5C-727D8DDF09A0}"/>
              </a:ext>
            </a:extLst>
          </p:cNvPr>
          <p:cNvSpPr/>
          <p:nvPr/>
        </p:nvSpPr>
        <p:spPr>
          <a:xfrm>
            <a:off x="274320" y="4480560"/>
            <a:ext cx="11218924" cy="2022092"/>
          </a:xfrm>
          <a:prstGeom prst="rect">
            <a:avLst/>
          </a:prstGeom>
          <a:noFill/>
        </p:spPr>
        <p:txBody>
          <a:bodyPr wrap="square" lIns="91440" tIns="45720" rIns="91440" bIns="45720">
            <a:spAutoFit/>
          </a:bodyPr>
          <a:lstStyle/>
          <a:p>
            <a:pPr>
              <a:lnSpc>
                <a:spcPct val="106000"/>
              </a:lnSpc>
            </a:pPr>
            <a:r>
              <a:rPr lang="en-US" sz="4000" dirty="0">
                <a:solidFill>
                  <a:schemeClr val="bg1"/>
                </a:solidFill>
              </a:rPr>
              <a:t>To share the Gospel, so that the Lycaonians—having been nourished by God's provision— might be saved from eternal separation from Him.</a:t>
            </a:r>
            <a:endParaRPr lang="en-US" sz="4000" dirty="0">
              <a:ln w="0"/>
              <a:solidFill>
                <a:schemeClr val="bg1"/>
              </a:solidFill>
              <a:effectLst>
                <a:outerShdw blurRad="38100" dist="19050" dir="2700000" algn="tl" rotWithShape="0">
                  <a:schemeClr val="dk1">
                    <a:alpha val="40000"/>
                  </a:schemeClr>
                </a:outerShdw>
              </a:effectLst>
            </a:endParaRPr>
          </a:p>
        </p:txBody>
      </p:sp>
      <p:pic>
        <p:nvPicPr>
          <p:cNvPr id="4" name="Picture 3">
            <a:extLst>
              <a:ext uri="{FF2B5EF4-FFF2-40B4-BE49-F238E27FC236}">
                <a16:creationId xmlns:a16="http://schemas.microsoft.com/office/drawing/2014/main" id="{490D519A-4B04-796C-949D-E7C4CCF0A3B0}"/>
              </a:ext>
            </a:extLst>
          </p:cNvPr>
          <p:cNvPicPr>
            <a:picLocks noChangeAspect="1"/>
          </p:cNvPicPr>
          <p:nvPr/>
        </p:nvPicPr>
        <p:blipFill>
          <a:blip r:embed="rId5"/>
          <a:stretch>
            <a:fillRect/>
          </a:stretch>
        </p:blipFill>
        <p:spPr>
          <a:xfrm>
            <a:off x="5943600" y="1120262"/>
            <a:ext cx="1200318" cy="1467055"/>
          </a:xfrm>
          <a:prstGeom prst="rect">
            <a:avLst/>
          </a:prstGeom>
        </p:spPr>
      </p:pic>
      <p:pic>
        <p:nvPicPr>
          <p:cNvPr id="14" name="Picture 13">
            <a:extLst>
              <a:ext uri="{FF2B5EF4-FFF2-40B4-BE49-F238E27FC236}">
                <a16:creationId xmlns:a16="http://schemas.microsoft.com/office/drawing/2014/main" id="{D654BAE1-2715-27E9-EBED-16D3C58D2A3D}"/>
              </a:ext>
            </a:extLst>
          </p:cNvPr>
          <p:cNvPicPr>
            <a:picLocks noChangeAspect="1"/>
          </p:cNvPicPr>
          <p:nvPr/>
        </p:nvPicPr>
        <p:blipFill>
          <a:blip r:embed="rId6"/>
          <a:stretch>
            <a:fillRect/>
          </a:stretch>
        </p:blipFill>
        <p:spPr>
          <a:xfrm>
            <a:off x="5588206" y="1977169"/>
            <a:ext cx="1829055" cy="981212"/>
          </a:xfrm>
          <a:prstGeom prst="rect">
            <a:avLst/>
          </a:prstGeom>
        </p:spPr>
      </p:pic>
      <p:sp>
        <p:nvSpPr>
          <p:cNvPr id="6" name="Rectangle 5"/>
          <p:cNvSpPr/>
          <p:nvPr/>
        </p:nvSpPr>
        <p:spPr>
          <a:xfrm>
            <a:off x="1783080" y="4450564"/>
            <a:ext cx="7848600" cy="1938992"/>
          </a:xfrm>
          <a:prstGeom prst="rect">
            <a:avLst/>
          </a:prstGeom>
          <a:noFill/>
        </p:spPr>
        <p:txBody>
          <a:bodyPr wrap="square" lIns="91440" tIns="45720" rIns="91440" bIns="45720">
            <a:spAutoFit/>
          </a:bodyPr>
          <a:lstStyle/>
          <a:p>
            <a:pPr algn="ctr"/>
            <a:r>
              <a:rPr lang="en-US" sz="6000" dirty="0">
                <a:ln w="0"/>
                <a:solidFill>
                  <a:schemeClr val="bg1"/>
                </a:solidFill>
                <a:effectLst>
                  <a:outerShdw blurRad="38100" dist="19050" dir="2700000" algn="tl" rotWithShape="0">
                    <a:schemeClr val="dk1">
                      <a:alpha val="40000"/>
                    </a:schemeClr>
                  </a:outerShdw>
                </a:effectLst>
              </a:rPr>
              <a:t>And that’s why God sent Paul to Lystra. </a:t>
            </a:r>
          </a:p>
        </p:txBody>
      </p:sp>
      <p:pic>
        <p:nvPicPr>
          <p:cNvPr id="9" name="Picture 4"/>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10941264" y="4117792"/>
            <a:ext cx="955589" cy="1219200"/>
          </a:xfrm>
          <a:prstGeom prst="rect">
            <a:avLst/>
          </a:prstGeom>
          <a:noFill/>
        </p:spPr>
      </p:pic>
      <p:pic>
        <p:nvPicPr>
          <p:cNvPr id="5" name="Graphic 4">
            <a:extLst>
              <a:ext uri="{FF2B5EF4-FFF2-40B4-BE49-F238E27FC236}">
                <a16:creationId xmlns:a16="http://schemas.microsoft.com/office/drawing/2014/main" id="{F081621E-7CBC-ECA9-4EB3-AEDDDE4DFA3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510623" y="-147558"/>
            <a:ext cx="1724025" cy="3152775"/>
          </a:xfrm>
          <a:prstGeom prst="rect">
            <a:avLst/>
          </a:prstGeom>
        </p:spPr>
      </p:pic>
      <p:sp>
        <p:nvSpPr>
          <p:cNvPr id="10" name="Rectangle 9"/>
          <p:cNvSpPr/>
          <p:nvPr/>
        </p:nvSpPr>
        <p:spPr>
          <a:xfrm>
            <a:off x="2101516" y="585216"/>
            <a:ext cx="8978200" cy="1938992"/>
          </a:xfrm>
          <a:prstGeom prst="rect">
            <a:avLst/>
          </a:prstGeom>
        </p:spPr>
        <p:txBody>
          <a:bodyPr wrap="square">
            <a:spAutoFit/>
          </a:bodyPr>
          <a:lstStyle/>
          <a:p>
            <a:pPr algn="ctr"/>
            <a:r>
              <a:rPr lang="en-US" sz="4000" b="1" baseline="30000" dirty="0">
                <a:solidFill>
                  <a:srgbClr val="0000FF"/>
                </a:solidFill>
              </a:rPr>
              <a:t>Acts 14:15</a:t>
            </a:r>
            <a:r>
              <a:rPr lang="en-US" sz="4000" b="1" dirty="0">
                <a:solidFill>
                  <a:srgbClr val="0000FF"/>
                </a:solidFill>
              </a:rPr>
              <a:t> </a:t>
            </a:r>
            <a:r>
              <a:rPr lang="en-US" sz="4000" b="1" i="1" dirty="0">
                <a:solidFill>
                  <a:srgbClr val="0000FF"/>
                </a:solidFill>
              </a:rPr>
              <a:t>“We are bringing you good news, telling you to turn from these worthless things to the living God</a:t>
            </a:r>
            <a:r>
              <a:rPr lang="en-US" sz="3200" b="1" i="1" dirty="0">
                <a:solidFill>
                  <a:srgbClr val="0000FF"/>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par>
                                <p:cTn id="8" presetID="10" presetClass="entr" presetSubtype="0" fill="hold" nodeType="withEffect">
                                  <p:stCondLst>
                                    <p:cond delay="7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250"/>
                                        <p:tgtEl>
                                          <p:spTgt spid="4"/>
                                        </p:tgtEl>
                                      </p:cBhvr>
                                    </p:animEffect>
                                  </p:childTnLst>
                                </p:cTn>
                              </p:par>
                              <p:par>
                                <p:cTn id="11" presetID="4" presetClass="entr" presetSubtype="16"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box(in)">
                                      <p:cBhvr>
                                        <p:cTn id="13" dur="2250"/>
                                        <p:tgtEl>
                                          <p:spTgt spid="11"/>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250"/>
                                        <p:tgtEl>
                                          <p:spTgt spid="14"/>
                                        </p:tgtEl>
                                      </p:cBhvr>
                                    </p:animEffect>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0"/>
                                  </p:stCondLst>
                                  <p:iterate type="lt">
                                    <p:tmPct val="12000"/>
                                  </p:iterate>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childTnLst>
                                  <p:subTnLst>
                                    <p:set>
                                      <p:cBhvr override="childStyle">
                                        <p:cTn dur="1" fill="hold" display="0" masterRel="nextClick" afterEffect="1"/>
                                        <p:tgtEl>
                                          <p:spTgt spid="6">
                                            <p:txEl>
                                              <p:pRg st="0" end="0"/>
                                            </p:txEl>
                                          </p:spTgt>
                                        </p:tgtEl>
                                        <p:attrNameLst>
                                          <p:attrName>style.visibility</p:attrName>
                                        </p:attrNameLst>
                                      </p:cBhvr>
                                      <p:to>
                                        <p:strVal val="hidden"/>
                                      </p:to>
                                    </p:set>
                                  </p:subTnLst>
                                </p:cTn>
                              </p:par>
                              <p:par>
                                <p:cTn id="24" presetID="0" presetClass="path" presetSubtype="0" accel="50000" decel="50000" fill="hold" nodeType="withEffect">
                                  <p:stCondLst>
                                    <p:cond delay="2500"/>
                                  </p:stCondLst>
                                  <p:childTnLst>
                                    <p:animMotion origin="layout" path="M 0.08776 0.00394 C 0.06927 0.01852 0.05638 0.05926 0.03815 0.07246 C 0.02786 0.08843 0.02018 0.09908 0.00885 0.10972 C 0.00443 0.11366 -0.00052 0.11528 -0.00482 0.11945 C -0.01901 0.13611 -0.03386 0.1507 -0.04779 0.16713 C -0.05508 0.17546 -0.06354 0.18357 -0.07031 0.19329 C -0.09063 0.22153 -0.07656 0.2088 -0.09076 0.21991 C -0.12149 0.27338 -0.08333 0.21019 -0.10651 0.24097 C -0.11693 0.2544 -0.12513 0.27107 -0.13581 0.2831 C -0.14453 0.32338 -0.14805 0.30926 -0.16979 0.3044 C -0.1763 0.29908 -0.18346 0.29908 -0.18998 0.29375 C -0.19258 0.2919 -0.19427 0.28449 -0.19675 0.2831 C -0.20248 0.27917 -0.20873 0.27963 -0.21485 0.27778 C -0.23307 0.26412 -0.22396 0.27107 -0.24206 0.25695 C -0.25117 0.24954 -0.26029 0.23079 -0.26901 0.21991 C -0.28047 0.20648 -0.27917 0.21366 -0.28945 0.19861 C -0.30195 0.18079 -0.31289 0.15834 -0.32565 0.14097 C -0.33268 0.11621 -0.34245 0.11042 -0.35261 0.09375 C -0.35404 0.08843 -0.35508 0.08218 -0.35716 0.07778 C -0.36328 0.06528 -0.3707 0.05695 -0.37748 0.0463 C -0.38021 0.04236 -0.38138 0.03449 -0.38425 0.03079 C -0.3862 0.02778 -0.38867 0.02732 -0.39102 0.02546 C -0.40625 -0.01041 -0.39831 -0.00231 -0.41133 -0.01157 C -0.41693 -0.03102 -0.43555 -0.06528 -0.44531 -0.08032 C -0.45625 -0.11921 -0.44987 -0.10416 -0.46341 -0.12801 C -0.46992 -0.18773 -0.4599 -0.11574 -0.47227 -0.15949 C -0.47396 -0.16528 -0.47331 -0.17361 -0.47461 -0.18032 C -0.47552 -0.18611 -0.47774 -0.19097 -0.47917 -0.19653 C -0.48203 -0.22268 -0.4862 -0.24791 -0.49271 -0.27014 C -0.49531 -0.30116 -0.49675 -0.33333 -0.49948 -0.36481 C -0.49414 -0.46389 -0.46667 -0.60833 -0.42031 -0.64421 C -0.4181 -0.64954 -0.41628 -0.65625 -0.41367 -0.65972 C -0.40951 -0.66504 -0.4 -0.67037 -0.4 -0.66991 C -0.38294 -0.69653 -0.36589 -0.71157 -0.34583 -0.72338 C -0.24987 -0.66551 -0.29883 -0.70833 -0.25547 -0.64421 C -0.2418 -0.54838 -0.25326 -0.63403 -0.25326 -0.375 " pathEditMode="relative" rAng="0" ptsTypes="AAAAAAAAAAAAAAAAAAAAAAAAAAAAAAAAAAAA">
                                      <p:cBhvr>
                                        <p:cTn id="25" dur="4000" fill="hold"/>
                                        <p:tgtEl>
                                          <p:spTgt spid="9"/>
                                        </p:tgtEl>
                                        <p:attrNameLst>
                                          <p:attrName>ppt_x</p:attrName>
                                          <p:attrName>ppt_y</p:attrName>
                                        </p:attrNameLst>
                                      </p:cBhvr>
                                      <p:rCtr x="-29362" y="-21042"/>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iterate type="lt">
                                    <p:tmPct val="12000"/>
                                  </p:iterate>
                                  <p:childTnLst>
                                    <p:set>
                                      <p:cBhvr>
                                        <p:cTn id="29" dur="1" fill="hold">
                                          <p:stCondLst>
                                            <p:cond delay="0"/>
                                          </p:stCondLst>
                                        </p:cTn>
                                        <p:tgtEl>
                                          <p:spTgt spid="2">
                                            <p:txEl>
                                              <p:pRg st="0" end="0"/>
                                            </p:txEl>
                                          </p:spTgt>
                                        </p:tgtEl>
                                        <p:attrNameLst>
                                          <p:attrName>style.visibility</p:attrName>
                                        </p:attrNameLst>
                                      </p:cBhvr>
                                      <p:to>
                                        <p:strVal val="visible"/>
                                      </p:to>
                                    </p:set>
                                    <p:animEffect transition="in" filter="fade">
                                      <p:cBhvr>
                                        <p:cTn id="30" dur="500"/>
                                        <p:tgtEl>
                                          <p:spTgt spid="2">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7280"/>
                            </p:stCondLst>
                            <p:childTnLst>
                              <p:par>
                                <p:cTn id="35" presetID="10" presetClass="entr" presetSubtype="0" fill="hold" grpId="0" nodeType="afterEffect">
                                  <p:stCondLst>
                                    <p:cond delay="750"/>
                                  </p:stCondLst>
                                  <p:iterate type="lt">
                                    <p:tmPct val="13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31" presetClass="exit" presetSubtype="0" fill="hold" nodeType="withEffect">
                                  <p:stCondLst>
                                    <p:cond delay="2750"/>
                                  </p:stCondLst>
                                  <p:childTnLst>
                                    <p:anim calcmode="lin" valueType="num">
                                      <p:cBhvr>
                                        <p:cTn id="39" dur="3250"/>
                                        <p:tgtEl>
                                          <p:spTgt spid="4"/>
                                        </p:tgtEl>
                                        <p:attrNameLst>
                                          <p:attrName>ppt_w</p:attrName>
                                        </p:attrNameLst>
                                      </p:cBhvr>
                                      <p:tavLst>
                                        <p:tav tm="0">
                                          <p:val>
                                            <p:strVal val="ppt_w"/>
                                          </p:val>
                                        </p:tav>
                                        <p:tav tm="100000">
                                          <p:val>
                                            <p:fltVal val="0"/>
                                          </p:val>
                                        </p:tav>
                                      </p:tavLst>
                                    </p:anim>
                                    <p:anim calcmode="lin" valueType="num">
                                      <p:cBhvr>
                                        <p:cTn id="40" dur="3250"/>
                                        <p:tgtEl>
                                          <p:spTgt spid="4"/>
                                        </p:tgtEl>
                                        <p:attrNameLst>
                                          <p:attrName>ppt_h</p:attrName>
                                        </p:attrNameLst>
                                      </p:cBhvr>
                                      <p:tavLst>
                                        <p:tav tm="0">
                                          <p:val>
                                            <p:strVal val="ppt_h"/>
                                          </p:val>
                                        </p:tav>
                                        <p:tav tm="100000">
                                          <p:val>
                                            <p:fltVal val="0"/>
                                          </p:val>
                                        </p:tav>
                                      </p:tavLst>
                                    </p:anim>
                                    <p:anim calcmode="lin" valueType="num">
                                      <p:cBhvr>
                                        <p:cTn id="41" dur="3250"/>
                                        <p:tgtEl>
                                          <p:spTgt spid="4"/>
                                        </p:tgtEl>
                                        <p:attrNameLst>
                                          <p:attrName>style.rotation</p:attrName>
                                        </p:attrNameLst>
                                      </p:cBhvr>
                                      <p:tavLst>
                                        <p:tav tm="0">
                                          <p:val>
                                            <p:fltVal val="0"/>
                                          </p:val>
                                        </p:tav>
                                        <p:tav tm="100000">
                                          <p:val>
                                            <p:fltVal val="90"/>
                                          </p:val>
                                        </p:tav>
                                      </p:tavLst>
                                    </p:anim>
                                    <p:animEffect transition="out" filter="fade">
                                      <p:cBhvr>
                                        <p:cTn id="42" dur="3250"/>
                                        <p:tgtEl>
                                          <p:spTgt spid="4"/>
                                        </p:tgtEl>
                                      </p:cBhvr>
                                    </p:animEffect>
                                    <p:set>
                                      <p:cBhvr>
                                        <p:cTn id="43" dur="1" fill="hold">
                                          <p:stCondLst>
                                            <p:cond delay="3249"/>
                                          </p:stCondLst>
                                        </p:cTn>
                                        <p:tgtEl>
                                          <p:spTgt spid="4"/>
                                        </p:tgtEl>
                                        <p:attrNameLst>
                                          <p:attrName>style.visibility</p:attrName>
                                        </p:attrNameLst>
                                      </p:cBhvr>
                                      <p:to>
                                        <p:strVal val="hidden"/>
                                      </p:to>
                                    </p:set>
                                  </p:childTnLst>
                                </p:cTn>
                              </p:par>
                              <p:par>
                                <p:cTn id="44" presetID="31" presetClass="exit" presetSubtype="0" fill="hold" nodeType="withEffect">
                                  <p:stCondLst>
                                    <p:cond delay="2750"/>
                                  </p:stCondLst>
                                  <p:childTnLst>
                                    <p:anim calcmode="lin" valueType="num">
                                      <p:cBhvr>
                                        <p:cTn id="45" dur="3250"/>
                                        <p:tgtEl>
                                          <p:spTgt spid="14"/>
                                        </p:tgtEl>
                                        <p:attrNameLst>
                                          <p:attrName>ppt_w</p:attrName>
                                        </p:attrNameLst>
                                      </p:cBhvr>
                                      <p:tavLst>
                                        <p:tav tm="0">
                                          <p:val>
                                            <p:strVal val="ppt_w"/>
                                          </p:val>
                                        </p:tav>
                                        <p:tav tm="100000">
                                          <p:val>
                                            <p:fltVal val="0"/>
                                          </p:val>
                                        </p:tav>
                                      </p:tavLst>
                                    </p:anim>
                                    <p:anim calcmode="lin" valueType="num">
                                      <p:cBhvr>
                                        <p:cTn id="46" dur="3250"/>
                                        <p:tgtEl>
                                          <p:spTgt spid="14"/>
                                        </p:tgtEl>
                                        <p:attrNameLst>
                                          <p:attrName>ppt_h</p:attrName>
                                        </p:attrNameLst>
                                      </p:cBhvr>
                                      <p:tavLst>
                                        <p:tav tm="0">
                                          <p:val>
                                            <p:strVal val="ppt_h"/>
                                          </p:val>
                                        </p:tav>
                                        <p:tav tm="100000">
                                          <p:val>
                                            <p:fltVal val="0"/>
                                          </p:val>
                                        </p:tav>
                                      </p:tavLst>
                                    </p:anim>
                                    <p:anim calcmode="lin" valueType="num">
                                      <p:cBhvr>
                                        <p:cTn id="47" dur="3250"/>
                                        <p:tgtEl>
                                          <p:spTgt spid="14"/>
                                        </p:tgtEl>
                                        <p:attrNameLst>
                                          <p:attrName>style.rotation</p:attrName>
                                        </p:attrNameLst>
                                      </p:cBhvr>
                                      <p:tavLst>
                                        <p:tav tm="0">
                                          <p:val>
                                            <p:fltVal val="0"/>
                                          </p:val>
                                        </p:tav>
                                        <p:tav tm="100000">
                                          <p:val>
                                            <p:fltVal val="90"/>
                                          </p:val>
                                        </p:tav>
                                      </p:tavLst>
                                    </p:anim>
                                    <p:animEffect transition="out" filter="fade">
                                      <p:cBhvr>
                                        <p:cTn id="48" dur="3250"/>
                                        <p:tgtEl>
                                          <p:spTgt spid="14"/>
                                        </p:tgtEl>
                                      </p:cBhvr>
                                    </p:animEffect>
                                    <p:set>
                                      <p:cBhvr>
                                        <p:cTn id="49" dur="1" fill="hold">
                                          <p:stCondLst>
                                            <p:cond delay="3249"/>
                                          </p:stCondLst>
                                        </p:cTn>
                                        <p:tgtEl>
                                          <p:spTgt spid="14"/>
                                        </p:tgtEl>
                                        <p:attrNameLst>
                                          <p:attrName>style.visibility</p:attrName>
                                        </p:attrNameLst>
                                      </p:cBhvr>
                                      <p:to>
                                        <p:strVal val="hidden"/>
                                      </p:to>
                                    </p:set>
                                  </p:childTnLst>
                                </p:cTn>
                              </p:par>
                              <p:par>
                                <p:cTn id="50" presetID="10" presetClass="exit" presetSubtype="0" fill="hold" nodeType="withEffect">
                                  <p:stCondLst>
                                    <p:cond delay="125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ntr" presetSubtype="0" fill="hold" nodeType="withEffect">
                                  <p:stCondLst>
                                    <p:cond delay="300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750"/>
                                        <p:tgtEl>
                                          <p:spTgt spid="5"/>
                                        </p:tgtEl>
                                      </p:cBhvr>
                                    </p:animEffect>
                                  </p:childTnLst>
                                </p:cTn>
                              </p:par>
                              <p:par>
                                <p:cTn id="56" presetID="26" presetClass="emph" presetSubtype="0" repeatCount="indefinite" fill="hold" nodeType="withEffect">
                                  <p:stCondLst>
                                    <p:cond delay="3500"/>
                                  </p:stCondLst>
                                  <p:childTnLst>
                                    <p:animEffect transition="out" filter="fade">
                                      <p:cBhvr>
                                        <p:cTn id="57" dur="3500" tmFilter="0, 0; .2, .5; .8, .5; 1, 0"/>
                                        <p:tgtEl>
                                          <p:spTgt spid="5"/>
                                        </p:tgtEl>
                                      </p:cBhvr>
                                    </p:animEffect>
                                    <p:animScale>
                                      <p:cBhvr>
                                        <p:cTn id="58" dur="17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build="allAtOnce"/>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61749" y="0"/>
            <a:ext cx="1252994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465047"/>
            <a:ext cx="11811000" cy="6955109"/>
          </a:xfrm>
          <a:prstGeom prst="rect">
            <a:avLst/>
          </a:prstGeom>
          <a:solidFill>
            <a:srgbClr val="000000"/>
          </a:solidFill>
        </p:spPr>
        <p:txBody>
          <a:bodyPr wrap="square" rtlCol="0">
            <a:spAutoFit/>
          </a:bodyPr>
          <a:lstStyle/>
          <a:p>
            <a:pPr marL="514350" indent="-514350">
              <a:spcBef>
                <a:spcPts val="1200"/>
              </a:spcBef>
              <a:spcAft>
                <a:spcPts val="1200"/>
              </a:spcAft>
              <a:tabLst>
                <a:tab pos="630238" algn="l"/>
                <a:tab pos="803275" algn="l"/>
                <a:tab pos="1149350" algn="l"/>
              </a:tabLst>
            </a:pPr>
            <a:r>
              <a:rPr lang="en-US" sz="4000" b="1" dirty="0">
                <a:solidFill>
                  <a:schemeClr val="bg1"/>
                </a:solidFill>
              </a:rPr>
              <a:t>I.		RELIGIOUS PLURALISM’S FAVORITE STORY</a:t>
            </a:r>
          </a:p>
          <a:p>
            <a:pPr>
              <a:spcBef>
                <a:spcPts val="1200"/>
              </a:spcBef>
              <a:spcAft>
                <a:spcPts val="1200"/>
              </a:spcAft>
              <a:tabLst>
                <a:tab pos="398463" algn="l"/>
                <a:tab pos="630238" algn="l"/>
                <a:tab pos="803275" algn="l"/>
                <a:tab pos="1036638" algn="l"/>
              </a:tabLst>
            </a:pPr>
            <a:r>
              <a:rPr lang="en-US" sz="4000" dirty="0">
                <a:solidFill>
                  <a:schemeClr val="bg1"/>
                </a:solidFill>
              </a:rPr>
              <a:t>		</a:t>
            </a:r>
            <a:r>
              <a:rPr lang="en-US" sz="4000" b="1" dirty="0">
                <a:highlight>
                  <a:srgbClr val="FFFF00"/>
                </a:highlight>
              </a:rPr>
              <a:t>The 10 blind men &amp; the elephant</a:t>
            </a:r>
          </a:p>
          <a:p>
            <a:pPr marL="1022350">
              <a:spcBef>
                <a:spcPts val="1200"/>
              </a:spcBef>
              <a:spcAft>
                <a:spcPts val="1200"/>
              </a:spcAft>
              <a:buFont typeface="Arial" panose="020B0604020202020204" pitchFamily="34" charset="0"/>
              <a:buChar char="•"/>
              <a:tabLst>
                <a:tab pos="398463" algn="l"/>
                <a:tab pos="803275" algn="l"/>
                <a:tab pos="1036638" algn="l"/>
                <a:tab pos="1431925" algn="l"/>
              </a:tabLst>
            </a:pPr>
            <a:r>
              <a:rPr lang="en-US" sz="4000" dirty="0">
                <a:solidFill>
                  <a:schemeClr val="bg1"/>
                </a:solidFill>
              </a:rPr>
              <a:t>	These blind men had                               				never seen an elephant before.</a:t>
            </a:r>
          </a:p>
          <a:p>
            <a:pPr marL="1022350">
              <a:spcBef>
                <a:spcPts val="1200"/>
              </a:spcBef>
              <a:spcAft>
                <a:spcPts val="1200"/>
              </a:spcAft>
              <a:buFont typeface="Arial" panose="020B0604020202020204" pitchFamily="34" charset="0"/>
              <a:buChar char="•"/>
              <a:tabLst>
                <a:tab pos="398463" algn="l"/>
                <a:tab pos="803275" algn="l"/>
                <a:tab pos="1036638" algn="l"/>
                <a:tab pos="1431925" algn="l"/>
              </a:tabLst>
            </a:pPr>
            <a:r>
              <a:rPr lang="en-US" sz="4000" dirty="0">
                <a:solidFill>
                  <a:schemeClr val="bg1"/>
                </a:solidFill>
              </a:rPr>
              <a:t>	They were told to touch 							the animal for a few minutes.</a:t>
            </a:r>
          </a:p>
          <a:p>
            <a:pPr marL="1022350">
              <a:spcBef>
                <a:spcPts val="1200"/>
              </a:spcBef>
              <a:spcAft>
                <a:spcPts val="1200"/>
              </a:spcAft>
              <a:buFont typeface="Arial" panose="020B0604020202020204" pitchFamily="34" charset="0"/>
              <a:buChar char="•"/>
              <a:tabLst>
                <a:tab pos="398463" algn="l"/>
                <a:tab pos="803275" algn="l"/>
                <a:tab pos="1036638" algn="l"/>
                <a:tab pos="1431925" algn="l"/>
              </a:tabLst>
            </a:pPr>
            <a:r>
              <a:rPr lang="en-US" sz="4000" dirty="0">
                <a:solidFill>
                  <a:schemeClr val="bg1"/>
                </a:solidFill>
              </a:rPr>
              <a:t>	Then they were asked to describe it.</a:t>
            </a:r>
          </a:p>
          <a:p>
            <a:pPr>
              <a:lnSpc>
                <a:spcPct val="97000"/>
              </a:lnSpc>
              <a:spcBef>
                <a:spcPts val="1200"/>
              </a:spcBef>
              <a:spcAft>
                <a:spcPts val="1200"/>
              </a:spcAft>
              <a:tabLst>
                <a:tab pos="457200" algn="l"/>
                <a:tab pos="803275" algn="l"/>
                <a:tab pos="1149350" algn="l"/>
              </a:tabLst>
            </a:pPr>
            <a:r>
              <a:rPr lang="en-US" sz="3400" dirty="0"/>
              <a:t>	</a:t>
            </a:r>
            <a:br>
              <a:rPr lang="en-US" sz="3400" b="1" dirty="0">
                <a:solidFill>
                  <a:srgbClr val="FFFF00"/>
                </a:solidFill>
                <a:latin typeface="Rockwell Extra Bold" pitchFamily="18" charset="0"/>
              </a:rPr>
            </a:br>
            <a:endParaRPr lang="en-US" sz="3400" b="1" dirty="0">
              <a:solidFill>
                <a:srgbClr val="FFFF00"/>
              </a:solidFill>
              <a:latin typeface="Rockwell Extra Bold" pitchFamily="18" charset="0"/>
            </a:endParaRPr>
          </a:p>
        </p:txBody>
      </p:sp>
      <p:pic>
        <p:nvPicPr>
          <p:cNvPr id="16" name="Picture 1" descr="C:\Users\cryun2\Documents\Imagenes 1\Pluralism\Elephant &amp; Blind Men.jpg">
            <a:extLst>
              <a:ext uri="{FF2B5EF4-FFF2-40B4-BE49-F238E27FC236}">
                <a16:creationId xmlns:a16="http://schemas.microsoft.com/office/drawing/2014/main" id="{7716D261-C921-45BE-A129-3C9A6BCADA41}"/>
              </a:ext>
            </a:extLst>
          </p:cNvPr>
          <p:cNvPicPr>
            <a:picLocks noChangeAspect="1" noChangeArrowheads="1"/>
          </p:cNvPicPr>
          <p:nvPr/>
        </p:nvPicPr>
        <p:blipFill>
          <a:blip r:embed="rId2" cstate="print"/>
          <a:srcRect/>
          <a:stretch>
            <a:fillRect/>
          </a:stretch>
        </p:blipFill>
        <p:spPr bwMode="auto">
          <a:xfrm>
            <a:off x="1524000" y="2286000"/>
            <a:ext cx="6239086" cy="4039906"/>
          </a:xfrm>
          <a:prstGeom prst="rect">
            <a:avLst/>
          </a:prstGeom>
          <a:ln>
            <a:noFill/>
          </a:ln>
          <a:effectLst>
            <a:softEdge rad="112500"/>
          </a:effectLst>
        </p:spPr>
      </p:pic>
      <p:pic>
        <p:nvPicPr>
          <p:cNvPr id="594945" name="Picture 1" descr="C:\Users\cryun2\Documents\Imagenes 1\Pluralism\Elephant &amp; Blind Men.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lasticWrap/>
                    </a14:imgEffect>
                  </a14:imgLayer>
                </a14:imgProps>
              </a:ext>
            </a:extLst>
          </a:blip>
          <a:srcRect/>
          <a:stretch>
            <a:fillRect/>
          </a:stretch>
        </p:blipFill>
        <p:spPr bwMode="auto">
          <a:xfrm>
            <a:off x="292608" y="228600"/>
            <a:ext cx="11777851" cy="5029200"/>
          </a:xfrm>
          <a:prstGeom prst="rect">
            <a:avLst/>
          </a:prstGeom>
          <a:noFill/>
        </p:spPr>
      </p:pic>
      <p:sp>
        <p:nvSpPr>
          <p:cNvPr id="2" name="Rectangle 1">
            <a:extLst>
              <a:ext uri="{FF2B5EF4-FFF2-40B4-BE49-F238E27FC236}">
                <a16:creationId xmlns:a16="http://schemas.microsoft.com/office/drawing/2014/main" id="{FAE6F446-CBBB-468D-3BC2-116441E6F961}"/>
              </a:ext>
            </a:extLst>
          </p:cNvPr>
          <p:cNvSpPr/>
          <p:nvPr/>
        </p:nvSpPr>
        <p:spPr>
          <a:xfrm>
            <a:off x="1926364" y="668482"/>
            <a:ext cx="8339271"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What is an elephant like?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iterate type="lt">
                                    <p:tmPct val="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par>
                                <p:cTn id="13" presetID="6" presetClass="emph" presetSubtype="0" repeatCount="3000" fill="hold" grpId="0" nodeType="withEffect">
                                  <p:stCondLst>
                                    <p:cond delay="0"/>
                                  </p:stCondLst>
                                  <p:iterate type="lt">
                                    <p:tmPct val="0"/>
                                  </p:iterate>
                                  <p:childTnLst>
                                    <p:animScale>
                                      <p:cBhvr>
                                        <p:cTn id="14" dur="2000" fill="hold"/>
                                        <p:tgtEl>
                                          <p:spTgt spid="4">
                                            <p:txEl>
                                              <p:pRg st="1" end="1"/>
                                            </p:txEl>
                                          </p:spTgt>
                                        </p:tgtEl>
                                      </p:cBhvr>
                                      <p:by x="100000" y="150000"/>
                                    </p:animScale>
                                  </p:childTnLst>
                                </p:cTn>
                              </p:par>
                              <p:par>
                                <p:cTn id="15" presetID="10" presetClass="entr" presetSubtype="0" fill="hold" nodeType="withEffect">
                                  <p:stCondLst>
                                    <p:cond delay="75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375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2000"/>
                                  </p:iterate>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par>
                                <p:cTn id="23" presetID="10" presetClass="exit" presetSubtype="0" fill="hold" grpId="1" nodeType="withEffect">
                                  <p:stCondLst>
                                    <p:cond delay="0"/>
                                  </p:stCondLst>
                                  <p:childTnLst>
                                    <p:animEffect transition="out" filter="fade">
                                      <p:cBhvr>
                                        <p:cTn id="24" dur="500"/>
                                        <p:tgtEl>
                                          <p:spTgt spid="4">
                                            <p:txEl>
                                              <p:pRg st="0" end="0"/>
                                            </p:txEl>
                                          </p:spTgt>
                                        </p:tgtEl>
                                      </p:cBhvr>
                                    </p:animEffect>
                                    <p:set>
                                      <p:cBhvr>
                                        <p:cTn id="25" dur="1" fill="hold">
                                          <p:stCondLst>
                                            <p:cond delay="499"/>
                                          </p:stCondLst>
                                        </p:cTn>
                                        <p:tgtEl>
                                          <p:spTgt spid="4">
                                            <p:txEl>
                                              <p:pRg st="0" end="0"/>
                                            </p:txEl>
                                          </p:spTgt>
                                        </p:tgtEl>
                                        <p:attrNameLst>
                                          <p:attrName>style.visibility</p:attrName>
                                        </p:attrNameLst>
                                      </p:cBhvr>
                                      <p:to>
                                        <p:strVal val="hidden"/>
                                      </p:to>
                                    </p:set>
                                  </p:childTnLst>
                                </p:cTn>
                              </p:par>
                              <p:par>
                                <p:cTn id="26" presetID="26" presetClass="emph" presetSubtype="0" repeatCount="indefinite" fill="hold" grpId="1" nodeType="withEffect">
                                  <p:stCondLst>
                                    <p:cond delay="0"/>
                                  </p:stCondLst>
                                  <p:iterate type="lt">
                                    <p:tmPct val="10000"/>
                                  </p:iterate>
                                  <p:childTnLst>
                                    <p:animEffect transition="out" filter="fade">
                                      <p:cBhvr>
                                        <p:cTn id="27" dur="2500" tmFilter="0, 0; .2, .5; .8, .5; 1, 0"/>
                                        <p:tgtEl>
                                          <p:spTgt spid="4">
                                            <p:txEl>
                                              <p:pRg st="1" end="1"/>
                                            </p:txEl>
                                          </p:spTgt>
                                        </p:tgtEl>
                                      </p:cBhvr>
                                    </p:animEffect>
                                    <p:animScale>
                                      <p:cBhvr>
                                        <p:cTn id="28" dur="1250" autoRev="1" fill="hold"/>
                                        <p:tgtEl>
                                          <p:spTgt spid="4">
                                            <p:txEl>
                                              <p:pRg st="1" end="1"/>
                                            </p:txEl>
                                          </p:spTgt>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iterate type="lt">
                                    <p:tmPct val="12000"/>
                                  </p:iterate>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subTnLst>
                                    <p:animClr clrSpc="rgb" dir="cw">
                                      <p:cBhvr override="childStyle">
                                        <p:cTn dur="1" fill="hold" display="0" masterRel="nextClick" afterEffect="1"/>
                                        <p:tgtEl>
                                          <p:spTgt spid="4">
                                            <p:txEl>
                                              <p:pRg st="3" end="3"/>
                                            </p:txEl>
                                          </p:spTgt>
                                        </p:tgtEl>
                                        <p:attrNameLst>
                                          <p:attrName>ppt_c</p:attrName>
                                        </p:attrNameLst>
                                      </p:cBhvr>
                                      <p:to>
                                        <a:srgbClr val="808080"/>
                                      </p:to>
                                    </p:animClr>
                                  </p:sub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500"/>
                                  </p:stCondLst>
                                  <p:childTnLst>
                                    <p:set>
                                      <p:cBhvr>
                                        <p:cTn id="37" dur="1" fill="hold">
                                          <p:stCondLst>
                                            <p:cond delay="0"/>
                                          </p:stCondLst>
                                        </p:cTn>
                                        <p:tgtEl>
                                          <p:spTgt spid="594945"/>
                                        </p:tgtEl>
                                        <p:attrNameLst>
                                          <p:attrName>style.visibility</p:attrName>
                                        </p:attrNameLst>
                                      </p:cBhvr>
                                      <p:to>
                                        <p:strVal val="visible"/>
                                      </p:to>
                                    </p:set>
                                    <p:animEffect transition="in" filter="dissolve">
                                      <p:cBhvr>
                                        <p:cTn id="38" dur="1500"/>
                                        <p:tgtEl>
                                          <p:spTgt spid="594945"/>
                                        </p:tgtEl>
                                      </p:cBhvr>
                                    </p:animEffect>
                                  </p:childTnLst>
                                </p:cTn>
                              </p:par>
                              <p:par>
                                <p:cTn id="39" presetID="10" presetClass="entr" presetSubtype="0" fill="hold" nodeType="withEffect">
                                  <p:stCondLst>
                                    <p:cond delay="0"/>
                                  </p:stCondLst>
                                  <p:iterate type="lt">
                                    <p:tmPct val="12000"/>
                                  </p:iterate>
                                  <p:childTnLst>
                                    <p:set>
                                      <p:cBhvr>
                                        <p:cTn id="40" dur="1" fill="hold">
                                          <p:stCondLst>
                                            <p:cond delay="0"/>
                                          </p:stCondLst>
                                        </p:cTn>
                                        <p:tgtEl>
                                          <p:spTgt spid="4">
                                            <p:txEl>
                                              <p:pRg st="4" end="4"/>
                                            </p:txEl>
                                          </p:spTgt>
                                        </p:tgtEl>
                                        <p:attrNameLst>
                                          <p:attrName>style.visibility</p:attrName>
                                        </p:attrNameLst>
                                      </p:cBhvr>
                                      <p:to>
                                        <p:strVal val="visible"/>
                                      </p:to>
                                    </p:set>
                                    <p:animEffect transition="in" filter="fade">
                                      <p:cBhvr>
                                        <p:cTn id="41" dur="500"/>
                                        <p:tgtEl>
                                          <p:spTgt spid="4">
                                            <p:txEl>
                                              <p:pRg st="4" end="4"/>
                                            </p:txEl>
                                          </p:spTgt>
                                        </p:tgtEl>
                                      </p:cBhvr>
                                    </p:animEffect>
                                  </p:childTnLst>
                                </p:cTn>
                              </p:par>
                              <p:par>
                                <p:cTn id="42" presetID="16" presetClass="entr" presetSubtype="21" repeatCount="5000" fill="hold" nodeType="withEffect">
                                  <p:stCondLst>
                                    <p:cond delay="1500"/>
                                  </p:stCondLst>
                                  <p:childTnLst>
                                    <p:set>
                                      <p:cBhvr>
                                        <p:cTn id="43" dur="1" fill="hold">
                                          <p:stCondLst>
                                            <p:cond delay="0"/>
                                          </p:stCondLst>
                                        </p:cTn>
                                        <p:tgtEl>
                                          <p:spTgt spid="2">
                                            <p:txEl>
                                              <p:pRg st="0" end="0"/>
                                            </p:txEl>
                                          </p:spTgt>
                                        </p:tgtEl>
                                        <p:attrNameLst>
                                          <p:attrName>style.visibility</p:attrName>
                                        </p:attrNameLst>
                                      </p:cBhvr>
                                      <p:to>
                                        <p:strVal val="visible"/>
                                      </p:to>
                                    </p:set>
                                    <p:animEffect transition="in" filter="barn(inVertical)">
                                      <p:cBhvr>
                                        <p:cTn id="44" dur="1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4" grpId="1"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een swamp with grass and trees&#10;&#10;AI-generated content may be incorrect.">
            <a:extLst>
              <a:ext uri="{FF2B5EF4-FFF2-40B4-BE49-F238E27FC236}">
                <a16:creationId xmlns:a16="http://schemas.microsoft.com/office/drawing/2014/main" id="{2852936D-8A03-6DFB-F617-79D308AC3F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p:cNvSpPr/>
          <p:nvPr/>
        </p:nvSpPr>
        <p:spPr>
          <a:xfrm>
            <a:off x="0" y="0"/>
            <a:ext cx="12192000" cy="6858000"/>
          </a:xfrm>
          <a:prstGeom prst="rect">
            <a:avLst/>
          </a:prstGeom>
          <a:solidFill>
            <a:srgbClr val="FFFFFF">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336" name="Rectangle 40"/>
          <p:cNvSpPr>
            <a:spLocks noChangeArrowheads="1"/>
          </p:cNvSpPr>
          <p:nvPr/>
        </p:nvSpPr>
        <p:spPr bwMode="auto">
          <a:xfrm>
            <a:off x="381000" y="876301"/>
            <a:ext cx="3581399" cy="457200"/>
          </a:xfrm>
          <a:prstGeom prst="rect">
            <a:avLst/>
          </a:prstGeom>
          <a:noFill/>
          <a:ln w="9525">
            <a:noFill/>
            <a:miter lim="800000"/>
            <a:headEnd/>
            <a:tailEnd/>
          </a:ln>
          <a:effectLst/>
        </p:spPr>
        <p:txBody>
          <a:bodyPr wrap="none" anchor="ctr"/>
          <a:lstStyle/>
          <a:p>
            <a:pPr marL="514350" indent="-514350" algn="ctr">
              <a:buFont typeface="Wingdings" pitchFamily="2" charset="2"/>
              <a:buChar char="Ø"/>
            </a:pPr>
            <a:endParaRPr lang="en-US" sz="3000" b="1" dirty="0"/>
          </a:p>
          <a:p>
            <a:pPr>
              <a:lnSpc>
                <a:spcPct val="90000"/>
              </a:lnSpc>
            </a:pPr>
            <a:endParaRPr lang="en-US" sz="4000" b="1" dirty="0"/>
          </a:p>
          <a:p>
            <a:pPr>
              <a:lnSpc>
                <a:spcPct val="90000"/>
              </a:lnSpc>
            </a:pPr>
            <a:r>
              <a:rPr lang="en-US" sz="4000" dirty="0"/>
              <a:t>The one who </a:t>
            </a:r>
          </a:p>
          <a:p>
            <a:pPr>
              <a:lnSpc>
                <a:spcPct val="90000"/>
              </a:lnSpc>
            </a:pPr>
            <a:r>
              <a:rPr lang="en-US" sz="4000" dirty="0"/>
              <a:t>touched the </a:t>
            </a:r>
            <a:r>
              <a:rPr lang="en-US" sz="4000" b="1" dirty="0">
                <a:solidFill>
                  <a:schemeClr val="bg1"/>
                </a:solidFill>
                <a:effectLst>
                  <a:outerShdw blurRad="38100" dist="38100" dir="2700000" algn="tl">
                    <a:srgbClr val="000000">
                      <a:alpha val="43137"/>
                    </a:srgbClr>
                  </a:outerShdw>
                </a:effectLst>
                <a:highlight>
                  <a:srgbClr val="572509"/>
                </a:highlight>
              </a:rPr>
              <a:t>leg</a:t>
            </a:r>
            <a:r>
              <a:rPr lang="en-US" sz="4000" dirty="0"/>
              <a:t>: </a:t>
            </a:r>
          </a:p>
          <a:p>
            <a:pPr marL="514350" indent="-514350">
              <a:lnSpc>
                <a:spcPct val="90000"/>
              </a:lnSpc>
            </a:pPr>
            <a:r>
              <a:rPr lang="en-US" sz="4000" i="1" dirty="0"/>
              <a:t>“It’s like a </a:t>
            </a:r>
            <a:r>
              <a:rPr lang="en-US" sz="4000" b="1" i="1" dirty="0">
                <a:solidFill>
                  <a:schemeClr val="bg1"/>
                </a:solidFill>
                <a:highlight>
                  <a:srgbClr val="663300"/>
                </a:highlight>
              </a:rPr>
              <a:t>tree</a:t>
            </a:r>
            <a:r>
              <a:rPr lang="en-US" sz="4000" i="1" dirty="0">
                <a:solidFill>
                  <a:schemeClr val="bg1"/>
                </a:solidFill>
              </a:rPr>
              <a:t> </a:t>
            </a:r>
          </a:p>
          <a:p>
            <a:pPr marL="514350" indent="-514350">
              <a:lnSpc>
                <a:spcPct val="90000"/>
              </a:lnSpc>
            </a:pPr>
            <a:r>
              <a:rPr lang="en-US" sz="4000" i="1" dirty="0"/>
              <a:t>because it’s big </a:t>
            </a:r>
          </a:p>
          <a:p>
            <a:pPr marL="514350" indent="-514350">
              <a:lnSpc>
                <a:spcPct val="90000"/>
              </a:lnSpc>
            </a:pPr>
            <a:r>
              <a:rPr lang="en-US" sz="4000" i="1" dirty="0"/>
              <a:t>&amp; round.”</a:t>
            </a:r>
          </a:p>
        </p:txBody>
      </p:sp>
      <p:sp>
        <p:nvSpPr>
          <p:cNvPr id="55347" name="Line 51"/>
          <p:cNvSpPr>
            <a:spLocks noChangeShapeType="1"/>
          </p:cNvSpPr>
          <p:nvPr/>
        </p:nvSpPr>
        <p:spPr bwMode="auto">
          <a:xfrm flipH="1">
            <a:off x="5181598" y="4558186"/>
            <a:ext cx="2209801" cy="318613"/>
          </a:xfrm>
          <a:prstGeom prst="line">
            <a:avLst/>
          </a:prstGeom>
          <a:noFill/>
          <a:ln w="76200">
            <a:solidFill>
              <a:srgbClr val="C00000"/>
            </a:solidFill>
            <a:round/>
            <a:headEnd/>
            <a:tailEnd type="triangle" w="med" len="med"/>
          </a:ln>
          <a:effectLst/>
        </p:spPr>
        <p:txBody>
          <a:bodyPr/>
          <a:lstStyle/>
          <a:p>
            <a:endParaRPr lang="en-US"/>
          </a:p>
        </p:txBody>
      </p:sp>
      <p:pic>
        <p:nvPicPr>
          <p:cNvPr id="35842" name="Picture 2" descr="C:\Users\Cryun22\Documents\Imagenes 1\Trees\Big Trunk.jpg"/>
          <p:cNvPicPr>
            <a:picLocks noChangeAspect="1" noChangeArrowheads="1"/>
          </p:cNvPicPr>
          <p:nvPr/>
        </p:nvPicPr>
        <p:blipFill>
          <a:blip r:embed="rId5" cstate="print"/>
          <a:srcRect/>
          <a:stretch>
            <a:fillRect/>
          </a:stretch>
        </p:blipFill>
        <p:spPr bwMode="auto">
          <a:xfrm>
            <a:off x="774599" y="3139242"/>
            <a:ext cx="1492036" cy="3246512"/>
          </a:xfrm>
          <a:prstGeom prst="flowChartPunchedCard">
            <a:avLst/>
          </a:prstGeom>
          <a:noFill/>
        </p:spPr>
      </p:pic>
      <p:pic>
        <p:nvPicPr>
          <p:cNvPr id="55300" name="Picture 4" descr="AN03347_"/>
          <p:cNvPicPr preferRelativeResize="0">
            <a:picLocks noChangeArrowheads="1"/>
          </p:cNvPicPr>
          <p:nvPr/>
        </p:nvPicPr>
        <p:blipFill>
          <a:blip r:embed="rId6" cstate="print"/>
          <a:srcRect/>
          <a:stretch>
            <a:fillRect/>
          </a:stretch>
        </p:blipFill>
        <p:spPr bwMode="auto">
          <a:xfrm>
            <a:off x="3048000" y="2895600"/>
            <a:ext cx="2971800" cy="3733800"/>
          </a:xfrm>
          <a:prstGeom prst="rect">
            <a:avLst/>
          </a:prstGeom>
          <a:noFill/>
        </p:spPr>
      </p:pic>
      <p:sp>
        <p:nvSpPr>
          <p:cNvPr id="55345" name="Line 49"/>
          <p:cNvSpPr>
            <a:spLocks noChangeShapeType="1"/>
          </p:cNvSpPr>
          <p:nvPr/>
        </p:nvSpPr>
        <p:spPr bwMode="auto">
          <a:xfrm>
            <a:off x="3733801" y="1333501"/>
            <a:ext cx="609600" cy="4381499"/>
          </a:xfrm>
          <a:prstGeom prst="line">
            <a:avLst/>
          </a:prstGeom>
          <a:noFill/>
          <a:ln w="76200">
            <a:solidFill>
              <a:srgbClr val="663300"/>
            </a:solidFill>
            <a:round/>
            <a:headEnd/>
            <a:tailEnd type="triangle" w="med" len="med"/>
          </a:ln>
          <a:effectLst/>
        </p:spPr>
        <p:txBody>
          <a:bodyPr/>
          <a:lstStyle/>
          <a:p>
            <a:endParaRPr lang="en-US"/>
          </a:p>
        </p:txBody>
      </p:sp>
      <p:sp>
        <p:nvSpPr>
          <p:cNvPr id="55346" name="Line 50"/>
          <p:cNvSpPr>
            <a:spLocks noChangeShapeType="1"/>
          </p:cNvSpPr>
          <p:nvPr/>
        </p:nvSpPr>
        <p:spPr bwMode="auto">
          <a:xfrm flipH="1">
            <a:off x="4953000" y="1809418"/>
            <a:ext cx="2438400" cy="2381582"/>
          </a:xfrm>
          <a:prstGeom prst="line">
            <a:avLst/>
          </a:prstGeom>
          <a:noFill/>
          <a:ln w="76200">
            <a:solidFill>
              <a:srgbClr val="00B050"/>
            </a:solidFill>
            <a:round/>
            <a:headEnd/>
            <a:tailEnd type="triangle" w="med" len="med"/>
          </a:ln>
          <a:effectLst/>
        </p:spPr>
        <p:txBody>
          <a:bodyPr/>
          <a:lstStyle/>
          <a:p>
            <a:endParaRPr lang="en-US"/>
          </a:p>
        </p:txBody>
      </p:sp>
      <p:pic>
        <p:nvPicPr>
          <p:cNvPr id="7" name="Picture 6">
            <a:extLst>
              <a:ext uri="{FF2B5EF4-FFF2-40B4-BE49-F238E27FC236}">
                <a16:creationId xmlns:a16="http://schemas.microsoft.com/office/drawing/2014/main" id="{A6D28E49-2CB8-F674-F93F-346A84340A57}"/>
              </a:ext>
            </a:extLst>
          </p:cNvPr>
          <p:cNvPicPr>
            <a:picLocks noChangeAspect="1"/>
          </p:cNvPicPr>
          <p:nvPr/>
        </p:nvPicPr>
        <p:blipFill>
          <a:blip r:embed="rId7"/>
          <a:stretch>
            <a:fillRect/>
          </a:stretch>
        </p:blipFill>
        <p:spPr>
          <a:xfrm>
            <a:off x="2964309" y="4247818"/>
            <a:ext cx="1190791" cy="2381582"/>
          </a:xfrm>
          <a:prstGeom prst="rect">
            <a:avLst/>
          </a:prstGeom>
        </p:spPr>
      </p:pic>
      <p:pic>
        <p:nvPicPr>
          <p:cNvPr id="9" name="Picture 8">
            <a:extLst>
              <a:ext uri="{FF2B5EF4-FFF2-40B4-BE49-F238E27FC236}">
                <a16:creationId xmlns:a16="http://schemas.microsoft.com/office/drawing/2014/main" id="{0279C4FA-3125-2517-D40F-4543E42E81DE}"/>
              </a:ext>
            </a:extLst>
          </p:cNvPr>
          <p:cNvPicPr>
            <a:picLocks noChangeAspect="1"/>
          </p:cNvPicPr>
          <p:nvPr/>
        </p:nvPicPr>
        <p:blipFill>
          <a:blip r:embed="rId8"/>
          <a:stretch>
            <a:fillRect/>
          </a:stretch>
        </p:blipFill>
        <p:spPr>
          <a:xfrm rot="5669785">
            <a:off x="5550935" y="-433529"/>
            <a:ext cx="1396241" cy="3170775"/>
          </a:xfrm>
          <a:prstGeom prst="rect">
            <a:avLst/>
          </a:prstGeom>
        </p:spPr>
      </p:pic>
      <p:sp>
        <p:nvSpPr>
          <p:cNvPr id="55339" name="Rectangle 43"/>
          <p:cNvSpPr>
            <a:spLocks noChangeArrowheads="1"/>
          </p:cNvSpPr>
          <p:nvPr/>
        </p:nvSpPr>
        <p:spPr bwMode="auto">
          <a:xfrm>
            <a:off x="7284720" y="1261872"/>
            <a:ext cx="4267200" cy="685800"/>
          </a:xfrm>
          <a:prstGeom prst="rect">
            <a:avLst/>
          </a:prstGeom>
          <a:noFill/>
          <a:ln w="9525">
            <a:noFill/>
            <a:miter lim="800000"/>
            <a:headEnd/>
            <a:tailEnd/>
          </a:ln>
          <a:effectLst/>
        </p:spPr>
        <p:txBody>
          <a:bodyPr wrap="none" anchor="ctr"/>
          <a:lstStyle/>
          <a:p>
            <a:pPr>
              <a:lnSpc>
                <a:spcPct val="90000"/>
              </a:lnSpc>
            </a:pPr>
            <a:r>
              <a:rPr lang="en-US" sz="4000" dirty="0"/>
              <a:t>The one who </a:t>
            </a:r>
          </a:p>
          <a:p>
            <a:pPr>
              <a:lnSpc>
                <a:spcPct val="90000"/>
              </a:lnSpc>
            </a:pPr>
            <a:r>
              <a:rPr lang="en-US" sz="4000" dirty="0"/>
              <a:t>touched the </a:t>
            </a:r>
            <a:r>
              <a:rPr lang="en-US" sz="4000" b="1" dirty="0">
                <a:solidFill>
                  <a:schemeClr val="bg1"/>
                </a:solidFill>
                <a:highlight>
                  <a:srgbClr val="008000"/>
                </a:highlight>
              </a:rPr>
              <a:t>trunk</a:t>
            </a:r>
            <a:r>
              <a:rPr lang="en-US" sz="4000" dirty="0"/>
              <a:t>: </a:t>
            </a:r>
          </a:p>
          <a:p>
            <a:pPr>
              <a:lnSpc>
                <a:spcPct val="90000"/>
              </a:lnSpc>
            </a:pPr>
            <a:r>
              <a:rPr lang="en-US" sz="4000" i="1" dirty="0"/>
              <a:t>“It’s like a </a:t>
            </a:r>
            <a:r>
              <a:rPr lang="en-US" sz="4000" b="1" i="1" dirty="0">
                <a:solidFill>
                  <a:schemeClr val="bg1"/>
                </a:solidFill>
                <a:highlight>
                  <a:srgbClr val="008000"/>
                </a:highlight>
              </a:rPr>
              <a:t>hose</a:t>
            </a:r>
            <a:r>
              <a:rPr lang="en-US" sz="4000" i="1" dirty="0">
                <a:solidFill>
                  <a:schemeClr val="bg1"/>
                </a:solidFill>
                <a:highlight>
                  <a:srgbClr val="008000"/>
                </a:highlight>
              </a:rPr>
              <a:t> </a:t>
            </a:r>
          </a:p>
          <a:p>
            <a:pPr>
              <a:lnSpc>
                <a:spcPct val="90000"/>
              </a:lnSpc>
            </a:pPr>
            <a:r>
              <a:rPr lang="en-US" sz="4000" i="1" dirty="0"/>
              <a:t>because it’s thin </a:t>
            </a:r>
          </a:p>
          <a:p>
            <a:pPr>
              <a:lnSpc>
                <a:spcPct val="90000"/>
              </a:lnSpc>
            </a:pPr>
            <a:r>
              <a:rPr lang="en-US" sz="4000" i="1" dirty="0"/>
              <a:t>&amp; flexible</a:t>
            </a:r>
            <a:r>
              <a:rPr lang="en-US" sz="4000" b="1" i="1" dirty="0"/>
              <a:t>.”</a:t>
            </a:r>
          </a:p>
        </p:txBody>
      </p:sp>
      <p:pic>
        <p:nvPicPr>
          <p:cNvPr id="15" name="Picture 14">
            <a:extLst>
              <a:ext uri="{FF2B5EF4-FFF2-40B4-BE49-F238E27FC236}">
                <a16:creationId xmlns:a16="http://schemas.microsoft.com/office/drawing/2014/main" id="{B252B02E-C82D-3146-9C48-2558844B352F}"/>
              </a:ext>
            </a:extLst>
          </p:cNvPr>
          <p:cNvPicPr>
            <a:picLocks noChangeAspect="1"/>
          </p:cNvPicPr>
          <p:nvPr/>
        </p:nvPicPr>
        <p:blipFill>
          <a:blip r:embed="rId9"/>
          <a:stretch>
            <a:fillRect/>
          </a:stretch>
        </p:blipFill>
        <p:spPr>
          <a:xfrm>
            <a:off x="5197002" y="4251960"/>
            <a:ext cx="1219370" cy="2381582"/>
          </a:xfrm>
          <a:prstGeom prst="rect">
            <a:avLst/>
          </a:prstGeom>
        </p:spPr>
      </p:pic>
      <p:pic>
        <p:nvPicPr>
          <p:cNvPr id="1026" name="Picture 2" descr="Functional Swords and Battle Ready Swords - Dark Knight Armoury">
            <a:extLst>
              <a:ext uri="{FF2B5EF4-FFF2-40B4-BE49-F238E27FC236}">
                <a16:creationId xmlns:a16="http://schemas.microsoft.com/office/drawing/2014/main" id="{01496645-170E-E510-97B9-CC40DD42E4E0}"/>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21091320">
            <a:off x="6734757" y="2765330"/>
            <a:ext cx="4664898" cy="4664898"/>
          </a:xfrm>
          <a:prstGeom prst="rect">
            <a:avLst/>
          </a:prstGeom>
          <a:noFill/>
          <a:extLst>
            <a:ext uri="{909E8E84-426E-40DD-AFC4-6F175D3DCCD1}">
              <a14:hiddenFill xmlns:a14="http://schemas.microsoft.com/office/drawing/2010/main">
                <a:solidFill>
                  <a:srgbClr val="FFFFFF"/>
                </a:solidFill>
              </a14:hiddenFill>
            </a:ext>
          </a:extLst>
        </p:spPr>
      </p:pic>
      <p:sp>
        <p:nvSpPr>
          <p:cNvPr id="55338" name="Rectangle 42"/>
          <p:cNvSpPr>
            <a:spLocks noChangeArrowheads="1"/>
          </p:cNvSpPr>
          <p:nvPr/>
        </p:nvSpPr>
        <p:spPr bwMode="auto">
          <a:xfrm>
            <a:off x="7284720" y="4754880"/>
            <a:ext cx="2514600" cy="685800"/>
          </a:xfrm>
          <a:prstGeom prst="rect">
            <a:avLst/>
          </a:prstGeom>
          <a:noFill/>
          <a:ln w="9525">
            <a:noFill/>
            <a:miter lim="800000"/>
            <a:headEnd/>
            <a:tailEnd/>
          </a:ln>
          <a:effectLst/>
        </p:spPr>
        <p:txBody>
          <a:bodyPr wrap="none" anchor="ctr"/>
          <a:lstStyle/>
          <a:p>
            <a:pPr>
              <a:lnSpc>
                <a:spcPct val="95000"/>
              </a:lnSpc>
            </a:pPr>
            <a:r>
              <a:rPr lang="en-US" sz="4000" dirty="0"/>
              <a:t>The one who </a:t>
            </a:r>
          </a:p>
          <a:p>
            <a:pPr>
              <a:lnSpc>
                <a:spcPct val="95000"/>
              </a:lnSpc>
            </a:pPr>
            <a:r>
              <a:rPr lang="en-US" sz="4000" dirty="0"/>
              <a:t>touched the </a:t>
            </a:r>
            <a:r>
              <a:rPr lang="en-US" sz="4000" b="1" dirty="0">
                <a:solidFill>
                  <a:schemeClr val="bg1"/>
                </a:solidFill>
                <a:highlight>
                  <a:srgbClr val="800000"/>
                </a:highlight>
              </a:rPr>
              <a:t>tusk</a:t>
            </a:r>
            <a:r>
              <a:rPr lang="en-US" sz="4000" dirty="0"/>
              <a:t>:</a:t>
            </a:r>
          </a:p>
          <a:p>
            <a:pPr>
              <a:lnSpc>
                <a:spcPct val="95000"/>
              </a:lnSpc>
            </a:pPr>
            <a:r>
              <a:rPr lang="en-US" sz="4000" i="1" dirty="0"/>
              <a:t>“It’s like a</a:t>
            </a:r>
            <a:r>
              <a:rPr lang="en-US" sz="4000" i="1" dirty="0">
                <a:solidFill>
                  <a:schemeClr val="bg1"/>
                </a:solidFill>
              </a:rPr>
              <a:t> </a:t>
            </a:r>
            <a:r>
              <a:rPr lang="en-US" sz="4000" b="1" i="1" dirty="0">
                <a:solidFill>
                  <a:schemeClr val="bg1"/>
                </a:solidFill>
                <a:highlight>
                  <a:srgbClr val="800000"/>
                </a:highlight>
              </a:rPr>
              <a:t>spear</a:t>
            </a:r>
            <a:r>
              <a:rPr lang="en-US" sz="4000" i="1" dirty="0">
                <a:solidFill>
                  <a:schemeClr val="bg1"/>
                </a:solidFill>
                <a:highlight>
                  <a:srgbClr val="800000"/>
                </a:highlight>
              </a:rPr>
              <a:t> </a:t>
            </a:r>
          </a:p>
          <a:p>
            <a:pPr>
              <a:lnSpc>
                <a:spcPct val="95000"/>
              </a:lnSpc>
            </a:pPr>
            <a:r>
              <a:rPr lang="en-US" sz="4000" i="1" dirty="0"/>
              <a:t>because it’s </a:t>
            </a:r>
          </a:p>
          <a:p>
            <a:pPr>
              <a:lnSpc>
                <a:spcPct val="95000"/>
              </a:lnSpc>
            </a:pPr>
            <a:r>
              <a:rPr lang="en-US" sz="4000" i="1" dirty="0"/>
              <a:t>sharp &amp; long.”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1000" fill="hold"/>
                                        <p:tgtEl>
                                          <p:spTgt spid="55300"/>
                                        </p:tgtEl>
                                        <p:attrNameLst>
                                          <p:attrName>ppt_w</p:attrName>
                                        </p:attrNameLst>
                                      </p:cBhvr>
                                      <p:tavLst>
                                        <p:tav tm="0">
                                          <p:val>
                                            <p:fltVal val="0"/>
                                          </p:val>
                                        </p:tav>
                                        <p:tav tm="100000">
                                          <p:val>
                                            <p:strVal val="#ppt_w"/>
                                          </p:val>
                                        </p:tav>
                                      </p:tavLst>
                                    </p:anim>
                                    <p:anim calcmode="lin" valueType="num">
                                      <p:cBhvr>
                                        <p:cTn id="8" dur="1000" fill="hold"/>
                                        <p:tgtEl>
                                          <p:spTgt spid="55300"/>
                                        </p:tgtEl>
                                        <p:attrNameLst>
                                          <p:attrName>ppt_h</p:attrName>
                                        </p:attrNameLst>
                                      </p:cBhvr>
                                      <p:tavLst>
                                        <p:tav tm="0">
                                          <p:val>
                                            <p:fltVal val="0"/>
                                          </p:val>
                                        </p:tav>
                                        <p:tav tm="100000">
                                          <p:val>
                                            <p:strVal val="#ppt_h"/>
                                          </p:val>
                                        </p:tav>
                                      </p:tavLst>
                                    </p:anim>
                                    <p:anim calcmode="lin" valueType="num">
                                      <p:cBhvr>
                                        <p:cTn id="9" dur="1000" fill="hold"/>
                                        <p:tgtEl>
                                          <p:spTgt spid="5530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5300"/>
                                        </p:tgtEl>
                                        <p:attrNameLst>
                                          <p:attrName>ppt_y</p:attrName>
                                        </p:attrNameLst>
                                      </p:cBhvr>
                                      <p:tavLst>
                                        <p:tav tm="0" fmla="#ppt_y+(sin(-2*pi*(1-$))*-#ppt_x+cos(-2*pi*(1-$))*(1-#ppt_y))*(1-$)">
                                          <p:val>
                                            <p:fltVal val="0"/>
                                          </p:val>
                                        </p:tav>
                                        <p:tav tm="100000">
                                          <p:val>
                                            <p:fltVal val="1"/>
                                          </p:val>
                                        </p:tav>
                                      </p:tavLst>
                                    </p:anim>
                                  </p:childTnLst>
                                </p:cTn>
                              </p:par>
                              <p:par>
                                <p:cTn id="11" presetID="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750" fill="hold"/>
                                        <p:tgtEl>
                                          <p:spTgt spid="7"/>
                                        </p:tgtEl>
                                        <p:attrNameLst>
                                          <p:attrName>ppt_x</p:attrName>
                                        </p:attrNameLst>
                                      </p:cBhvr>
                                      <p:tavLst>
                                        <p:tav tm="0">
                                          <p:val>
                                            <p:strVal val="0-#ppt_w/2"/>
                                          </p:val>
                                        </p:tav>
                                        <p:tav tm="100000">
                                          <p:val>
                                            <p:strVal val="#ppt_x"/>
                                          </p:val>
                                        </p:tav>
                                      </p:tavLst>
                                    </p:anim>
                                    <p:anim calcmode="lin" valueType="num">
                                      <p:cBhvr additive="base">
                                        <p:cTn id="14" dur="1750" fill="hold"/>
                                        <p:tgtEl>
                                          <p:spTgt spid="7"/>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250"/>
                                  </p:stCondLst>
                                  <p:childTnLst>
                                    <p:set>
                                      <p:cBhvr>
                                        <p:cTn id="16" dur="1" fill="hold">
                                          <p:stCondLst>
                                            <p:cond delay="0"/>
                                          </p:stCondLst>
                                        </p:cTn>
                                        <p:tgtEl>
                                          <p:spTgt spid="55336">
                                            <p:txEl>
                                              <p:pRg st="2" end="2"/>
                                            </p:txEl>
                                          </p:spTgt>
                                        </p:tgtEl>
                                        <p:attrNameLst>
                                          <p:attrName>style.visibility</p:attrName>
                                        </p:attrNameLst>
                                      </p:cBhvr>
                                      <p:to>
                                        <p:strVal val="visible"/>
                                      </p:to>
                                    </p:set>
                                    <p:animEffect transition="in" filter="fade">
                                      <p:cBhvr>
                                        <p:cTn id="17" dur="500"/>
                                        <p:tgtEl>
                                          <p:spTgt spid="55336">
                                            <p:txEl>
                                              <p:pRg st="2" end="2"/>
                                            </p:txEl>
                                          </p:spTgt>
                                        </p:tgtEl>
                                      </p:cBhvr>
                                    </p:animEffect>
                                  </p:childTnLst>
                                </p:cTn>
                              </p:par>
                              <p:par>
                                <p:cTn id="18" presetID="10" presetClass="entr" presetSubtype="0" fill="hold" grpId="0" nodeType="withEffect">
                                  <p:stCondLst>
                                    <p:cond delay="1250"/>
                                  </p:stCondLst>
                                  <p:childTnLst>
                                    <p:set>
                                      <p:cBhvr>
                                        <p:cTn id="19" dur="1" fill="hold">
                                          <p:stCondLst>
                                            <p:cond delay="0"/>
                                          </p:stCondLst>
                                        </p:cTn>
                                        <p:tgtEl>
                                          <p:spTgt spid="55336">
                                            <p:txEl>
                                              <p:pRg st="3" end="3"/>
                                            </p:txEl>
                                          </p:spTgt>
                                        </p:tgtEl>
                                        <p:attrNameLst>
                                          <p:attrName>style.visibility</p:attrName>
                                        </p:attrNameLst>
                                      </p:cBhvr>
                                      <p:to>
                                        <p:strVal val="visible"/>
                                      </p:to>
                                    </p:set>
                                    <p:animEffect transition="in" filter="fade">
                                      <p:cBhvr>
                                        <p:cTn id="20" dur="500"/>
                                        <p:tgtEl>
                                          <p:spTgt spid="55336">
                                            <p:txEl>
                                              <p:pRg st="3" end="3"/>
                                            </p:txEl>
                                          </p:spTgt>
                                        </p:tgtEl>
                                      </p:cBhvr>
                                    </p:animEffect>
                                  </p:childTnLst>
                                </p:cTn>
                              </p:par>
                              <p:par>
                                <p:cTn id="21" presetID="22" presetClass="entr" presetSubtype="1" fill="hold" grpId="0" nodeType="withEffect">
                                  <p:stCondLst>
                                    <p:cond delay="1250"/>
                                  </p:stCondLst>
                                  <p:childTnLst>
                                    <p:set>
                                      <p:cBhvr>
                                        <p:cTn id="22" dur="1" fill="hold">
                                          <p:stCondLst>
                                            <p:cond delay="0"/>
                                          </p:stCondLst>
                                        </p:cTn>
                                        <p:tgtEl>
                                          <p:spTgt spid="55345"/>
                                        </p:tgtEl>
                                        <p:attrNameLst>
                                          <p:attrName>style.visibility</p:attrName>
                                        </p:attrNameLst>
                                      </p:cBhvr>
                                      <p:to>
                                        <p:strVal val="visible"/>
                                      </p:to>
                                    </p:set>
                                    <p:animEffect transition="in" filter="wipe(up)">
                                      <p:cBhvr>
                                        <p:cTn id="23" dur="1500"/>
                                        <p:tgtEl>
                                          <p:spTgt spid="55345"/>
                                        </p:tgtEl>
                                      </p:cBhvr>
                                    </p:animEffect>
                                  </p:childTnLst>
                                </p:cTn>
                              </p:par>
                              <p:par>
                                <p:cTn id="24" presetID="10" presetClass="entr" presetSubtype="0" fill="hold" grpId="0" nodeType="withEffect">
                                  <p:stCondLst>
                                    <p:cond delay="3250"/>
                                  </p:stCondLst>
                                  <p:iterate type="lt">
                                    <p:tmPct val="12000"/>
                                  </p:iterate>
                                  <p:childTnLst>
                                    <p:set>
                                      <p:cBhvr>
                                        <p:cTn id="25" dur="1" fill="hold">
                                          <p:stCondLst>
                                            <p:cond delay="0"/>
                                          </p:stCondLst>
                                        </p:cTn>
                                        <p:tgtEl>
                                          <p:spTgt spid="55336">
                                            <p:txEl>
                                              <p:pRg st="4" end="4"/>
                                            </p:txEl>
                                          </p:spTgt>
                                        </p:tgtEl>
                                        <p:attrNameLst>
                                          <p:attrName>style.visibility</p:attrName>
                                        </p:attrNameLst>
                                      </p:cBhvr>
                                      <p:to>
                                        <p:strVal val="visible"/>
                                      </p:to>
                                    </p:set>
                                    <p:animEffect transition="in" filter="fade">
                                      <p:cBhvr>
                                        <p:cTn id="26" dur="500"/>
                                        <p:tgtEl>
                                          <p:spTgt spid="55336">
                                            <p:txEl>
                                              <p:pRg st="4" end="4"/>
                                            </p:txEl>
                                          </p:spTgt>
                                        </p:tgtEl>
                                      </p:cBhvr>
                                    </p:animEffect>
                                  </p:childTnLst>
                                </p:cTn>
                              </p:par>
                              <p:par>
                                <p:cTn id="27" presetID="42" presetClass="entr" presetSubtype="0" fill="hold" nodeType="withEffect">
                                  <p:stCondLst>
                                    <p:cond delay="3750"/>
                                  </p:stCondLst>
                                  <p:childTnLst>
                                    <p:set>
                                      <p:cBhvr>
                                        <p:cTn id="28" dur="1" fill="hold">
                                          <p:stCondLst>
                                            <p:cond delay="0"/>
                                          </p:stCondLst>
                                        </p:cTn>
                                        <p:tgtEl>
                                          <p:spTgt spid="35842"/>
                                        </p:tgtEl>
                                        <p:attrNameLst>
                                          <p:attrName>style.visibility</p:attrName>
                                        </p:attrNameLst>
                                      </p:cBhvr>
                                      <p:to>
                                        <p:strVal val="visible"/>
                                      </p:to>
                                    </p:set>
                                    <p:animEffect transition="in" filter="fade">
                                      <p:cBhvr>
                                        <p:cTn id="29" dur="2750"/>
                                        <p:tgtEl>
                                          <p:spTgt spid="35842"/>
                                        </p:tgtEl>
                                      </p:cBhvr>
                                    </p:animEffect>
                                    <p:anim calcmode="lin" valueType="num">
                                      <p:cBhvr>
                                        <p:cTn id="30" dur="2750" fill="hold"/>
                                        <p:tgtEl>
                                          <p:spTgt spid="35842"/>
                                        </p:tgtEl>
                                        <p:attrNameLst>
                                          <p:attrName>ppt_x</p:attrName>
                                        </p:attrNameLst>
                                      </p:cBhvr>
                                      <p:tavLst>
                                        <p:tav tm="0">
                                          <p:val>
                                            <p:strVal val="#ppt_x"/>
                                          </p:val>
                                        </p:tav>
                                        <p:tav tm="100000">
                                          <p:val>
                                            <p:strVal val="#ppt_x"/>
                                          </p:val>
                                        </p:tav>
                                      </p:tavLst>
                                    </p:anim>
                                    <p:anim calcmode="lin" valueType="num">
                                      <p:cBhvr>
                                        <p:cTn id="31" dur="2750" fill="hold"/>
                                        <p:tgtEl>
                                          <p:spTgt spid="35842"/>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4250"/>
                                  </p:stCondLst>
                                  <p:iterate type="lt">
                                    <p:tmPct val="12000"/>
                                  </p:iterate>
                                  <p:childTnLst>
                                    <p:set>
                                      <p:cBhvr>
                                        <p:cTn id="33" dur="1" fill="hold">
                                          <p:stCondLst>
                                            <p:cond delay="0"/>
                                          </p:stCondLst>
                                        </p:cTn>
                                        <p:tgtEl>
                                          <p:spTgt spid="55336">
                                            <p:txEl>
                                              <p:pRg st="5" end="5"/>
                                            </p:txEl>
                                          </p:spTgt>
                                        </p:tgtEl>
                                        <p:attrNameLst>
                                          <p:attrName>style.visibility</p:attrName>
                                        </p:attrNameLst>
                                      </p:cBhvr>
                                      <p:to>
                                        <p:strVal val="visible"/>
                                      </p:to>
                                    </p:set>
                                    <p:animEffect transition="in" filter="fade">
                                      <p:cBhvr>
                                        <p:cTn id="34" dur="500"/>
                                        <p:tgtEl>
                                          <p:spTgt spid="55336">
                                            <p:txEl>
                                              <p:pRg st="5" end="5"/>
                                            </p:txEl>
                                          </p:spTgt>
                                        </p:tgtEl>
                                      </p:cBhvr>
                                    </p:animEffect>
                                  </p:childTnLst>
                                </p:cTn>
                              </p:par>
                              <p:par>
                                <p:cTn id="35" presetID="10" presetClass="entr" presetSubtype="0" fill="hold" grpId="0" nodeType="withEffect">
                                  <p:stCondLst>
                                    <p:cond delay="5250"/>
                                  </p:stCondLst>
                                  <p:iterate type="lt">
                                    <p:tmPct val="10000"/>
                                  </p:iterate>
                                  <p:childTnLst>
                                    <p:set>
                                      <p:cBhvr>
                                        <p:cTn id="36" dur="1" fill="hold">
                                          <p:stCondLst>
                                            <p:cond delay="0"/>
                                          </p:stCondLst>
                                        </p:cTn>
                                        <p:tgtEl>
                                          <p:spTgt spid="55336">
                                            <p:txEl>
                                              <p:pRg st="6" end="6"/>
                                            </p:txEl>
                                          </p:spTgt>
                                        </p:tgtEl>
                                        <p:attrNameLst>
                                          <p:attrName>style.visibility</p:attrName>
                                        </p:attrNameLst>
                                      </p:cBhvr>
                                      <p:to>
                                        <p:strVal val="visible"/>
                                      </p:to>
                                    </p:set>
                                    <p:animEffect transition="in" filter="fade">
                                      <p:cBhvr>
                                        <p:cTn id="37" dur="500"/>
                                        <p:tgtEl>
                                          <p:spTgt spid="5533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grpId="0" nodeType="clickEffect">
                                  <p:stCondLst>
                                    <p:cond delay="0"/>
                                  </p:stCondLst>
                                  <p:childTnLst>
                                    <p:set>
                                      <p:cBhvr>
                                        <p:cTn id="41" dur="1" fill="hold">
                                          <p:stCondLst>
                                            <p:cond delay="0"/>
                                          </p:stCondLst>
                                        </p:cTn>
                                        <p:tgtEl>
                                          <p:spTgt spid="55339">
                                            <p:txEl>
                                              <p:pRg st="0" end="0"/>
                                            </p:txEl>
                                          </p:spTgt>
                                        </p:tgtEl>
                                        <p:attrNameLst>
                                          <p:attrName>style.visibility</p:attrName>
                                        </p:attrNameLst>
                                      </p:cBhvr>
                                      <p:to>
                                        <p:strVal val="visible"/>
                                      </p:to>
                                    </p:set>
                                    <p:anim calcmode="lin" valueType="num">
                                      <p:cBhvr additive="base">
                                        <p:cTn id="42" dur="1000" fill="hold"/>
                                        <p:tgtEl>
                                          <p:spTgt spid="55339">
                                            <p:txEl>
                                              <p:pRg st="0" end="0"/>
                                            </p:txEl>
                                          </p:spTgt>
                                        </p:tgtEl>
                                        <p:attrNameLst>
                                          <p:attrName>ppt_x</p:attrName>
                                        </p:attrNameLst>
                                      </p:cBhvr>
                                      <p:tavLst>
                                        <p:tav tm="0">
                                          <p:val>
                                            <p:strVal val="1+#ppt_w/2"/>
                                          </p:val>
                                        </p:tav>
                                        <p:tav tm="100000">
                                          <p:val>
                                            <p:strVal val="#ppt_x"/>
                                          </p:val>
                                        </p:tav>
                                      </p:tavLst>
                                    </p:anim>
                                    <p:anim calcmode="lin" valueType="num">
                                      <p:cBhvr additive="base">
                                        <p:cTn id="43" dur="1000" fill="hold"/>
                                        <p:tgtEl>
                                          <p:spTgt spid="55339">
                                            <p:txEl>
                                              <p:pRg st="0" end="0"/>
                                            </p:txEl>
                                          </p:spTgt>
                                        </p:tgtEl>
                                        <p:attrNameLst>
                                          <p:attrName>ppt_y</p:attrName>
                                        </p:attrNameLst>
                                      </p:cBhvr>
                                      <p:tavLst>
                                        <p:tav tm="0">
                                          <p:val>
                                            <p:strVal val="0-#ppt_h/2"/>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0" fill="hold"/>
                                        <p:tgtEl>
                                          <p:spTgt spid="15"/>
                                        </p:tgtEl>
                                        <p:attrNameLst>
                                          <p:attrName>ppt_x</p:attrName>
                                        </p:attrNameLst>
                                      </p:cBhvr>
                                      <p:tavLst>
                                        <p:tav tm="0">
                                          <p:val>
                                            <p:strVal val="1+#ppt_w/2"/>
                                          </p:val>
                                        </p:tav>
                                        <p:tav tm="100000">
                                          <p:val>
                                            <p:strVal val="#ppt_x"/>
                                          </p:val>
                                        </p:tav>
                                      </p:tavLst>
                                    </p:anim>
                                    <p:anim calcmode="lin" valueType="num">
                                      <p:cBhvr additive="base">
                                        <p:cTn id="47" dur="2500" fill="hold"/>
                                        <p:tgtEl>
                                          <p:spTgt spid="15"/>
                                        </p:tgtEl>
                                        <p:attrNameLst>
                                          <p:attrName>ppt_y</p:attrName>
                                        </p:attrNameLst>
                                      </p:cBhvr>
                                      <p:tavLst>
                                        <p:tav tm="0">
                                          <p:val>
                                            <p:strVal val="#ppt_y"/>
                                          </p:val>
                                        </p:tav>
                                        <p:tav tm="100000">
                                          <p:val>
                                            <p:strVal val="#ppt_y"/>
                                          </p:val>
                                        </p:tav>
                                      </p:tavLst>
                                    </p:anim>
                                  </p:childTnLst>
                                </p:cTn>
                              </p:par>
                              <p:par>
                                <p:cTn id="48" presetID="2" presetClass="entr" presetSubtype="3" fill="hold" grpId="0" nodeType="withEffect">
                                  <p:stCondLst>
                                    <p:cond delay="0"/>
                                  </p:stCondLst>
                                  <p:childTnLst>
                                    <p:set>
                                      <p:cBhvr>
                                        <p:cTn id="49" dur="1" fill="hold">
                                          <p:stCondLst>
                                            <p:cond delay="0"/>
                                          </p:stCondLst>
                                        </p:cTn>
                                        <p:tgtEl>
                                          <p:spTgt spid="55339">
                                            <p:txEl>
                                              <p:pRg st="1" end="1"/>
                                            </p:txEl>
                                          </p:spTgt>
                                        </p:tgtEl>
                                        <p:attrNameLst>
                                          <p:attrName>style.visibility</p:attrName>
                                        </p:attrNameLst>
                                      </p:cBhvr>
                                      <p:to>
                                        <p:strVal val="visible"/>
                                      </p:to>
                                    </p:set>
                                    <p:anim calcmode="lin" valueType="num">
                                      <p:cBhvr additive="base">
                                        <p:cTn id="50" dur="1000" fill="hold"/>
                                        <p:tgtEl>
                                          <p:spTgt spid="55339">
                                            <p:txEl>
                                              <p:pRg st="1" end="1"/>
                                            </p:txEl>
                                          </p:spTgt>
                                        </p:tgtEl>
                                        <p:attrNameLst>
                                          <p:attrName>ppt_x</p:attrName>
                                        </p:attrNameLst>
                                      </p:cBhvr>
                                      <p:tavLst>
                                        <p:tav tm="0">
                                          <p:val>
                                            <p:strVal val="1+#ppt_w/2"/>
                                          </p:val>
                                        </p:tav>
                                        <p:tav tm="100000">
                                          <p:val>
                                            <p:strVal val="#ppt_x"/>
                                          </p:val>
                                        </p:tav>
                                      </p:tavLst>
                                    </p:anim>
                                    <p:anim calcmode="lin" valueType="num">
                                      <p:cBhvr additive="base">
                                        <p:cTn id="51" dur="1000" fill="hold"/>
                                        <p:tgtEl>
                                          <p:spTgt spid="55339">
                                            <p:txEl>
                                              <p:pRg st="1" end="1"/>
                                            </p:txEl>
                                          </p:spTgt>
                                        </p:tgtEl>
                                        <p:attrNameLst>
                                          <p:attrName>ppt_y</p:attrName>
                                        </p:attrNameLst>
                                      </p:cBhvr>
                                      <p:tavLst>
                                        <p:tav tm="0">
                                          <p:val>
                                            <p:strVal val="0-#ppt_h/2"/>
                                          </p:val>
                                        </p:tav>
                                        <p:tav tm="100000">
                                          <p:val>
                                            <p:strVal val="#ppt_y"/>
                                          </p:val>
                                        </p:tav>
                                      </p:tavLst>
                                    </p:anim>
                                  </p:childTnLst>
                                </p:cTn>
                              </p:par>
                              <p:par>
                                <p:cTn id="52" presetID="2" presetClass="entr" presetSubtype="3" fill="hold" grpId="0" nodeType="withEffect">
                                  <p:stCondLst>
                                    <p:cond delay="0"/>
                                  </p:stCondLst>
                                  <p:childTnLst>
                                    <p:set>
                                      <p:cBhvr>
                                        <p:cTn id="53" dur="1" fill="hold">
                                          <p:stCondLst>
                                            <p:cond delay="0"/>
                                          </p:stCondLst>
                                        </p:cTn>
                                        <p:tgtEl>
                                          <p:spTgt spid="55346"/>
                                        </p:tgtEl>
                                        <p:attrNameLst>
                                          <p:attrName>style.visibility</p:attrName>
                                        </p:attrNameLst>
                                      </p:cBhvr>
                                      <p:to>
                                        <p:strVal val="visible"/>
                                      </p:to>
                                    </p:set>
                                    <p:anim calcmode="lin" valueType="num">
                                      <p:cBhvr additive="base">
                                        <p:cTn id="54" dur="500" fill="hold"/>
                                        <p:tgtEl>
                                          <p:spTgt spid="55346"/>
                                        </p:tgtEl>
                                        <p:attrNameLst>
                                          <p:attrName>ppt_x</p:attrName>
                                        </p:attrNameLst>
                                      </p:cBhvr>
                                      <p:tavLst>
                                        <p:tav tm="0">
                                          <p:val>
                                            <p:strVal val="1+#ppt_w/2"/>
                                          </p:val>
                                        </p:tav>
                                        <p:tav tm="100000">
                                          <p:val>
                                            <p:strVal val="#ppt_x"/>
                                          </p:val>
                                        </p:tav>
                                      </p:tavLst>
                                    </p:anim>
                                    <p:anim calcmode="lin" valueType="num">
                                      <p:cBhvr additive="base">
                                        <p:cTn id="55" dur="500" fill="hold"/>
                                        <p:tgtEl>
                                          <p:spTgt spid="55346"/>
                                        </p:tgtEl>
                                        <p:attrNameLst>
                                          <p:attrName>ppt_y</p:attrName>
                                        </p:attrNameLst>
                                      </p:cBhvr>
                                      <p:tavLst>
                                        <p:tav tm="0">
                                          <p:val>
                                            <p:strVal val="0-#ppt_h/2"/>
                                          </p:val>
                                        </p:tav>
                                        <p:tav tm="100000">
                                          <p:val>
                                            <p:strVal val="#ppt_y"/>
                                          </p:val>
                                        </p:tav>
                                      </p:tavLst>
                                    </p:anim>
                                  </p:childTnLst>
                                </p:cTn>
                              </p:par>
                            </p:childTnLst>
                          </p:cTn>
                        </p:par>
                        <p:par>
                          <p:cTn id="56" fill="hold">
                            <p:stCondLst>
                              <p:cond delay="2500"/>
                            </p:stCondLst>
                            <p:childTnLst>
                              <p:par>
                                <p:cTn id="57" presetID="10" presetClass="entr" presetSubtype="0" fill="hold" grpId="0" nodeType="afterEffect">
                                  <p:stCondLst>
                                    <p:cond delay="0"/>
                                  </p:stCondLst>
                                  <p:iterate type="lt">
                                    <p:tmPct val="12000"/>
                                  </p:iterate>
                                  <p:childTnLst>
                                    <p:set>
                                      <p:cBhvr>
                                        <p:cTn id="58" dur="1" fill="hold">
                                          <p:stCondLst>
                                            <p:cond delay="0"/>
                                          </p:stCondLst>
                                        </p:cTn>
                                        <p:tgtEl>
                                          <p:spTgt spid="55339">
                                            <p:txEl>
                                              <p:pRg st="2" end="2"/>
                                            </p:txEl>
                                          </p:spTgt>
                                        </p:tgtEl>
                                        <p:attrNameLst>
                                          <p:attrName>style.visibility</p:attrName>
                                        </p:attrNameLst>
                                      </p:cBhvr>
                                      <p:to>
                                        <p:strVal val="visible"/>
                                      </p:to>
                                    </p:set>
                                    <p:animEffect transition="in" filter="fade">
                                      <p:cBhvr>
                                        <p:cTn id="59" dur="1000"/>
                                        <p:tgtEl>
                                          <p:spTgt spid="55339">
                                            <p:txEl>
                                              <p:pRg st="2" end="2"/>
                                            </p:txEl>
                                          </p:spTgt>
                                        </p:tgtEl>
                                      </p:cBhvr>
                                    </p:animEffect>
                                  </p:childTnLst>
                                </p:cTn>
                              </p:par>
                              <p:par>
                                <p:cTn id="60" presetID="16" presetClass="entr" presetSubtype="21" fill="hold" nodeType="withEffect">
                                  <p:stCondLst>
                                    <p:cond delay="100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1000"/>
                                        <p:tgtEl>
                                          <p:spTgt spid="9"/>
                                        </p:tgtEl>
                                      </p:cBhvr>
                                    </p:animEffect>
                                  </p:childTnLst>
                                </p:cTn>
                              </p:par>
                            </p:childTnLst>
                          </p:cTn>
                        </p:par>
                        <p:par>
                          <p:cTn id="63" fill="hold">
                            <p:stCondLst>
                              <p:cond delay="5060"/>
                            </p:stCondLst>
                            <p:childTnLst>
                              <p:par>
                                <p:cTn id="64" presetID="2" presetClass="entr" presetSubtype="3" fill="hold" grpId="0" nodeType="afterEffect">
                                  <p:stCondLst>
                                    <p:cond delay="0"/>
                                  </p:stCondLst>
                                  <p:childTnLst>
                                    <p:set>
                                      <p:cBhvr>
                                        <p:cTn id="65" dur="1" fill="hold">
                                          <p:stCondLst>
                                            <p:cond delay="0"/>
                                          </p:stCondLst>
                                        </p:cTn>
                                        <p:tgtEl>
                                          <p:spTgt spid="55339">
                                            <p:txEl>
                                              <p:pRg st="3" end="3"/>
                                            </p:txEl>
                                          </p:spTgt>
                                        </p:tgtEl>
                                        <p:attrNameLst>
                                          <p:attrName>style.visibility</p:attrName>
                                        </p:attrNameLst>
                                      </p:cBhvr>
                                      <p:to>
                                        <p:strVal val="visible"/>
                                      </p:to>
                                    </p:set>
                                    <p:anim calcmode="lin" valueType="num">
                                      <p:cBhvr additive="base">
                                        <p:cTn id="66" dur="1000" fill="hold"/>
                                        <p:tgtEl>
                                          <p:spTgt spid="55339">
                                            <p:txEl>
                                              <p:pRg st="3" end="3"/>
                                            </p:txEl>
                                          </p:spTgt>
                                        </p:tgtEl>
                                        <p:attrNameLst>
                                          <p:attrName>ppt_x</p:attrName>
                                        </p:attrNameLst>
                                      </p:cBhvr>
                                      <p:tavLst>
                                        <p:tav tm="0">
                                          <p:val>
                                            <p:strVal val="1+#ppt_w/2"/>
                                          </p:val>
                                        </p:tav>
                                        <p:tav tm="100000">
                                          <p:val>
                                            <p:strVal val="#ppt_x"/>
                                          </p:val>
                                        </p:tav>
                                      </p:tavLst>
                                    </p:anim>
                                    <p:anim calcmode="lin" valueType="num">
                                      <p:cBhvr additive="base">
                                        <p:cTn id="67" dur="1000" fill="hold"/>
                                        <p:tgtEl>
                                          <p:spTgt spid="55339">
                                            <p:txEl>
                                              <p:pRg st="3" end="3"/>
                                            </p:txEl>
                                          </p:spTgt>
                                        </p:tgtEl>
                                        <p:attrNameLst>
                                          <p:attrName>ppt_y</p:attrName>
                                        </p:attrNameLst>
                                      </p:cBhvr>
                                      <p:tavLst>
                                        <p:tav tm="0">
                                          <p:val>
                                            <p:strVal val="0-#ppt_h/2"/>
                                          </p:val>
                                        </p:tav>
                                        <p:tav tm="100000">
                                          <p:val>
                                            <p:strVal val="#ppt_y"/>
                                          </p:val>
                                        </p:tav>
                                      </p:tavLst>
                                    </p:anim>
                                  </p:childTnLst>
                                </p:cTn>
                              </p:par>
                              <p:par>
                                <p:cTn id="68" presetID="2" presetClass="entr" presetSubtype="3" fill="hold" grpId="0" nodeType="withEffect">
                                  <p:stCondLst>
                                    <p:cond delay="0"/>
                                  </p:stCondLst>
                                  <p:childTnLst>
                                    <p:set>
                                      <p:cBhvr>
                                        <p:cTn id="69" dur="1" fill="hold">
                                          <p:stCondLst>
                                            <p:cond delay="0"/>
                                          </p:stCondLst>
                                        </p:cTn>
                                        <p:tgtEl>
                                          <p:spTgt spid="55339">
                                            <p:txEl>
                                              <p:pRg st="4" end="4"/>
                                            </p:txEl>
                                          </p:spTgt>
                                        </p:tgtEl>
                                        <p:attrNameLst>
                                          <p:attrName>style.visibility</p:attrName>
                                        </p:attrNameLst>
                                      </p:cBhvr>
                                      <p:to>
                                        <p:strVal val="visible"/>
                                      </p:to>
                                    </p:set>
                                    <p:anim calcmode="lin" valueType="num">
                                      <p:cBhvr additive="base">
                                        <p:cTn id="70" dur="1000" fill="hold"/>
                                        <p:tgtEl>
                                          <p:spTgt spid="55339">
                                            <p:txEl>
                                              <p:pRg st="4" end="4"/>
                                            </p:txEl>
                                          </p:spTgt>
                                        </p:tgtEl>
                                        <p:attrNameLst>
                                          <p:attrName>ppt_x</p:attrName>
                                        </p:attrNameLst>
                                      </p:cBhvr>
                                      <p:tavLst>
                                        <p:tav tm="0">
                                          <p:val>
                                            <p:strVal val="1+#ppt_w/2"/>
                                          </p:val>
                                        </p:tav>
                                        <p:tav tm="100000">
                                          <p:val>
                                            <p:strVal val="#ppt_x"/>
                                          </p:val>
                                        </p:tav>
                                      </p:tavLst>
                                    </p:anim>
                                    <p:anim calcmode="lin" valueType="num">
                                      <p:cBhvr additive="base">
                                        <p:cTn id="71" dur="1000" fill="hold"/>
                                        <p:tgtEl>
                                          <p:spTgt spid="55339">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7" presetClass="entr" presetSubtype="0" fill="hold" nodeType="clickEffect">
                                  <p:stCondLst>
                                    <p:cond delay="0"/>
                                  </p:stCondLst>
                                  <p:childTnLst>
                                    <p:set>
                                      <p:cBhvr>
                                        <p:cTn id="75" dur="1" fill="hold">
                                          <p:stCondLst>
                                            <p:cond delay="0"/>
                                          </p:stCondLst>
                                        </p:cTn>
                                        <p:tgtEl>
                                          <p:spTgt spid="55338">
                                            <p:txEl>
                                              <p:pRg st="0" end="0"/>
                                            </p:txEl>
                                          </p:spTgt>
                                        </p:tgtEl>
                                        <p:attrNameLst>
                                          <p:attrName>style.visibility</p:attrName>
                                        </p:attrNameLst>
                                      </p:cBhvr>
                                      <p:to>
                                        <p:strVal val="visible"/>
                                      </p:to>
                                    </p:set>
                                    <p:animEffect transition="in" filter="fade">
                                      <p:cBhvr>
                                        <p:cTn id="76" dur="1000"/>
                                        <p:tgtEl>
                                          <p:spTgt spid="55338">
                                            <p:txEl>
                                              <p:pRg st="0" end="0"/>
                                            </p:txEl>
                                          </p:spTgt>
                                        </p:tgtEl>
                                      </p:cBhvr>
                                    </p:animEffect>
                                    <p:anim calcmode="lin" valueType="num">
                                      <p:cBhvr>
                                        <p:cTn id="77" dur="1000" fill="hold"/>
                                        <p:tgtEl>
                                          <p:spTgt spid="55338">
                                            <p:txEl>
                                              <p:pRg st="0" end="0"/>
                                            </p:txEl>
                                          </p:spTgt>
                                        </p:tgtEl>
                                        <p:attrNameLst>
                                          <p:attrName>ppt_x</p:attrName>
                                        </p:attrNameLst>
                                      </p:cBhvr>
                                      <p:tavLst>
                                        <p:tav tm="0">
                                          <p:val>
                                            <p:strVal val="#ppt_x"/>
                                          </p:val>
                                        </p:tav>
                                        <p:tav tm="100000">
                                          <p:val>
                                            <p:strVal val="#ppt_x"/>
                                          </p:val>
                                        </p:tav>
                                      </p:tavLst>
                                    </p:anim>
                                    <p:anim calcmode="lin" valueType="num">
                                      <p:cBhvr>
                                        <p:cTn id="78" dur="1000" fill="hold"/>
                                        <p:tgtEl>
                                          <p:spTgt spid="55338">
                                            <p:txEl>
                                              <p:pRg st="0" end="0"/>
                                            </p:txEl>
                                          </p:spTgt>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55338">
                                            <p:txEl>
                                              <p:pRg st="1" end="1"/>
                                            </p:txEl>
                                          </p:spTgt>
                                        </p:tgtEl>
                                        <p:attrNameLst>
                                          <p:attrName>style.visibility</p:attrName>
                                        </p:attrNameLst>
                                      </p:cBhvr>
                                      <p:to>
                                        <p:strVal val="visible"/>
                                      </p:to>
                                    </p:set>
                                    <p:animEffect transition="in" filter="fade">
                                      <p:cBhvr>
                                        <p:cTn id="81" dur="1000"/>
                                        <p:tgtEl>
                                          <p:spTgt spid="55338">
                                            <p:txEl>
                                              <p:pRg st="1" end="1"/>
                                            </p:txEl>
                                          </p:spTgt>
                                        </p:tgtEl>
                                      </p:cBhvr>
                                    </p:animEffect>
                                    <p:anim calcmode="lin" valueType="num">
                                      <p:cBhvr>
                                        <p:cTn id="82" dur="1000" fill="hold"/>
                                        <p:tgtEl>
                                          <p:spTgt spid="55338">
                                            <p:txEl>
                                              <p:pRg st="1" end="1"/>
                                            </p:txEl>
                                          </p:spTgt>
                                        </p:tgtEl>
                                        <p:attrNameLst>
                                          <p:attrName>ppt_x</p:attrName>
                                        </p:attrNameLst>
                                      </p:cBhvr>
                                      <p:tavLst>
                                        <p:tav tm="0">
                                          <p:val>
                                            <p:strVal val="#ppt_x"/>
                                          </p:val>
                                        </p:tav>
                                        <p:tav tm="100000">
                                          <p:val>
                                            <p:strVal val="#ppt_x"/>
                                          </p:val>
                                        </p:tav>
                                      </p:tavLst>
                                    </p:anim>
                                    <p:anim calcmode="lin" valueType="num">
                                      <p:cBhvr>
                                        <p:cTn id="83" dur="1000" fill="hold"/>
                                        <p:tgtEl>
                                          <p:spTgt spid="55338">
                                            <p:txEl>
                                              <p:pRg st="1" end="1"/>
                                            </p:txEl>
                                          </p:spTgt>
                                        </p:tgtEl>
                                        <p:attrNameLst>
                                          <p:attrName>ppt_y</p:attrName>
                                        </p:attrNameLst>
                                      </p:cBhvr>
                                      <p:tavLst>
                                        <p:tav tm="0">
                                          <p:val>
                                            <p:strVal val="#ppt_y-.1"/>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55347"/>
                                        </p:tgtEl>
                                        <p:attrNameLst>
                                          <p:attrName>style.visibility</p:attrName>
                                        </p:attrNameLst>
                                      </p:cBhvr>
                                      <p:to>
                                        <p:strVal val="visible"/>
                                      </p:to>
                                    </p:set>
                                    <p:anim calcmode="lin" valueType="num">
                                      <p:cBhvr additive="base">
                                        <p:cTn id="86" dur="500" fill="hold"/>
                                        <p:tgtEl>
                                          <p:spTgt spid="55347"/>
                                        </p:tgtEl>
                                        <p:attrNameLst>
                                          <p:attrName>ppt_x</p:attrName>
                                        </p:attrNameLst>
                                      </p:cBhvr>
                                      <p:tavLst>
                                        <p:tav tm="0">
                                          <p:val>
                                            <p:strVal val="1+#ppt_w/2"/>
                                          </p:val>
                                        </p:tav>
                                        <p:tav tm="100000">
                                          <p:val>
                                            <p:strVal val="#ppt_x"/>
                                          </p:val>
                                        </p:tav>
                                      </p:tavLst>
                                    </p:anim>
                                    <p:anim calcmode="lin" valueType="num">
                                      <p:cBhvr additive="base">
                                        <p:cTn id="87" dur="500" fill="hold"/>
                                        <p:tgtEl>
                                          <p:spTgt spid="55347"/>
                                        </p:tgtEl>
                                        <p:attrNameLst>
                                          <p:attrName>ppt_y</p:attrName>
                                        </p:attrNameLst>
                                      </p:cBhvr>
                                      <p:tavLst>
                                        <p:tav tm="0">
                                          <p:val>
                                            <p:strVal val="#ppt_y"/>
                                          </p:val>
                                        </p:tav>
                                        <p:tav tm="100000">
                                          <p:val>
                                            <p:strVal val="#ppt_y"/>
                                          </p:val>
                                        </p:tav>
                                      </p:tavLst>
                                    </p:anim>
                                  </p:childTnLst>
                                </p:cTn>
                              </p:par>
                            </p:childTnLst>
                          </p:cTn>
                        </p:par>
                        <p:par>
                          <p:cTn id="88" fill="hold">
                            <p:stCondLst>
                              <p:cond delay="1000"/>
                            </p:stCondLst>
                            <p:childTnLst>
                              <p:par>
                                <p:cTn id="89" presetID="42" presetClass="entr" presetSubtype="0" fill="hold" nodeType="afterEffect">
                                  <p:stCondLst>
                                    <p:cond delay="750"/>
                                  </p:stCondLst>
                                  <p:childTnLst>
                                    <p:set>
                                      <p:cBhvr>
                                        <p:cTn id="90" dur="1" fill="hold">
                                          <p:stCondLst>
                                            <p:cond delay="0"/>
                                          </p:stCondLst>
                                        </p:cTn>
                                        <p:tgtEl>
                                          <p:spTgt spid="55338">
                                            <p:txEl>
                                              <p:pRg st="2" end="2"/>
                                            </p:txEl>
                                          </p:spTgt>
                                        </p:tgtEl>
                                        <p:attrNameLst>
                                          <p:attrName>style.visibility</p:attrName>
                                        </p:attrNameLst>
                                      </p:cBhvr>
                                      <p:to>
                                        <p:strVal val="visible"/>
                                      </p:to>
                                    </p:set>
                                    <p:animEffect transition="in" filter="fade">
                                      <p:cBhvr>
                                        <p:cTn id="91" dur="1000"/>
                                        <p:tgtEl>
                                          <p:spTgt spid="55338">
                                            <p:txEl>
                                              <p:pRg st="2" end="2"/>
                                            </p:txEl>
                                          </p:spTgt>
                                        </p:tgtEl>
                                      </p:cBhvr>
                                    </p:animEffect>
                                    <p:anim calcmode="lin" valueType="num">
                                      <p:cBhvr>
                                        <p:cTn id="92" dur="1000" fill="hold"/>
                                        <p:tgtEl>
                                          <p:spTgt spid="55338">
                                            <p:txEl>
                                              <p:pRg st="2" end="2"/>
                                            </p:txEl>
                                          </p:spTgt>
                                        </p:tgtEl>
                                        <p:attrNameLst>
                                          <p:attrName>ppt_x</p:attrName>
                                        </p:attrNameLst>
                                      </p:cBhvr>
                                      <p:tavLst>
                                        <p:tav tm="0">
                                          <p:val>
                                            <p:strVal val="#ppt_x"/>
                                          </p:val>
                                        </p:tav>
                                        <p:tav tm="100000">
                                          <p:val>
                                            <p:strVal val="#ppt_x"/>
                                          </p:val>
                                        </p:tav>
                                      </p:tavLst>
                                    </p:anim>
                                    <p:anim calcmode="lin" valueType="num">
                                      <p:cBhvr>
                                        <p:cTn id="93" dur="1000" fill="hold"/>
                                        <p:tgtEl>
                                          <p:spTgt spid="55338">
                                            <p:txEl>
                                              <p:pRg st="2" end="2"/>
                                            </p:txEl>
                                          </p:spTgt>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1250"/>
                                  </p:stCondLst>
                                  <p:childTnLst>
                                    <p:set>
                                      <p:cBhvr>
                                        <p:cTn id="95" dur="1" fill="hold">
                                          <p:stCondLst>
                                            <p:cond delay="0"/>
                                          </p:stCondLst>
                                        </p:cTn>
                                        <p:tgtEl>
                                          <p:spTgt spid="55338">
                                            <p:txEl>
                                              <p:pRg st="3" end="3"/>
                                            </p:txEl>
                                          </p:spTgt>
                                        </p:tgtEl>
                                        <p:attrNameLst>
                                          <p:attrName>style.visibility</p:attrName>
                                        </p:attrNameLst>
                                      </p:cBhvr>
                                      <p:to>
                                        <p:strVal val="visible"/>
                                      </p:to>
                                    </p:set>
                                    <p:animEffect transition="in" filter="fade">
                                      <p:cBhvr>
                                        <p:cTn id="96" dur="1500"/>
                                        <p:tgtEl>
                                          <p:spTgt spid="55338">
                                            <p:txEl>
                                              <p:pRg st="3" end="3"/>
                                            </p:txEl>
                                          </p:spTgt>
                                        </p:tgtEl>
                                      </p:cBhvr>
                                    </p:animEffect>
                                    <p:anim calcmode="lin" valueType="num">
                                      <p:cBhvr>
                                        <p:cTn id="97" dur="1500" fill="hold"/>
                                        <p:tgtEl>
                                          <p:spTgt spid="55338">
                                            <p:txEl>
                                              <p:pRg st="3" end="3"/>
                                            </p:txEl>
                                          </p:spTgt>
                                        </p:tgtEl>
                                        <p:attrNameLst>
                                          <p:attrName>ppt_x</p:attrName>
                                        </p:attrNameLst>
                                      </p:cBhvr>
                                      <p:tavLst>
                                        <p:tav tm="0">
                                          <p:val>
                                            <p:strVal val="#ppt_x"/>
                                          </p:val>
                                        </p:tav>
                                        <p:tav tm="100000">
                                          <p:val>
                                            <p:strVal val="#ppt_x"/>
                                          </p:val>
                                        </p:tav>
                                      </p:tavLst>
                                    </p:anim>
                                    <p:anim calcmode="lin" valueType="num">
                                      <p:cBhvr>
                                        <p:cTn id="98" dur="1500" fill="hold"/>
                                        <p:tgtEl>
                                          <p:spTgt spid="55338">
                                            <p:txEl>
                                              <p:pRg st="3" end="3"/>
                                            </p:txEl>
                                          </p:spTgt>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1250"/>
                                  </p:stCondLst>
                                  <p:childTnLst>
                                    <p:set>
                                      <p:cBhvr>
                                        <p:cTn id="100" dur="1" fill="hold">
                                          <p:stCondLst>
                                            <p:cond delay="0"/>
                                          </p:stCondLst>
                                        </p:cTn>
                                        <p:tgtEl>
                                          <p:spTgt spid="55338">
                                            <p:txEl>
                                              <p:pRg st="4" end="4"/>
                                            </p:txEl>
                                          </p:spTgt>
                                        </p:tgtEl>
                                        <p:attrNameLst>
                                          <p:attrName>style.visibility</p:attrName>
                                        </p:attrNameLst>
                                      </p:cBhvr>
                                      <p:to>
                                        <p:strVal val="visible"/>
                                      </p:to>
                                    </p:set>
                                    <p:animEffect transition="in" filter="fade">
                                      <p:cBhvr>
                                        <p:cTn id="101" dur="1000"/>
                                        <p:tgtEl>
                                          <p:spTgt spid="55338">
                                            <p:txEl>
                                              <p:pRg st="4" end="4"/>
                                            </p:txEl>
                                          </p:spTgt>
                                        </p:tgtEl>
                                      </p:cBhvr>
                                    </p:animEffect>
                                    <p:anim calcmode="lin" valueType="num">
                                      <p:cBhvr>
                                        <p:cTn id="102" dur="1000" fill="hold"/>
                                        <p:tgtEl>
                                          <p:spTgt spid="55338">
                                            <p:txEl>
                                              <p:pRg st="4" end="4"/>
                                            </p:txEl>
                                          </p:spTgt>
                                        </p:tgtEl>
                                        <p:attrNameLst>
                                          <p:attrName>ppt_x</p:attrName>
                                        </p:attrNameLst>
                                      </p:cBhvr>
                                      <p:tavLst>
                                        <p:tav tm="0">
                                          <p:val>
                                            <p:strVal val="#ppt_x"/>
                                          </p:val>
                                        </p:tav>
                                        <p:tav tm="100000">
                                          <p:val>
                                            <p:strVal val="#ppt_x"/>
                                          </p:val>
                                        </p:tav>
                                      </p:tavLst>
                                    </p:anim>
                                    <p:anim calcmode="lin" valueType="num">
                                      <p:cBhvr>
                                        <p:cTn id="103" dur="1000" fill="hold"/>
                                        <p:tgtEl>
                                          <p:spTgt spid="55338">
                                            <p:txEl>
                                              <p:pRg st="4" end="4"/>
                                            </p:txEl>
                                          </p:spTgt>
                                        </p:tgtEl>
                                        <p:attrNameLst>
                                          <p:attrName>ppt_y</p:attrName>
                                        </p:attrNameLst>
                                      </p:cBhvr>
                                      <p:tavLst>
                                        <p:tav tm="0">
                                          <p:val>
                                            <p:strVal val="#ppt_y+.1"/>
                                          </p:val>
                                        </p:tav>
                                        <p:tav tm="100000">
                                          <p:val>
                                            <p:strVal val="#ppt_y"/>
                                          </p:val>
                                        </p:tav>
                                      </p:tavLst>
                                    </p:anim>
                                  </p:childTnLst>
                                </p:cTn>
                              </p:par>
                              <p:par>
                                <p:cTn id="104" presetID="22" presetClass="entr" presetSubtype="1" fill="hold" nodeType="withEffect">
                                  <p:stCondLst>
                                    <p:cond delay="1750"/>
                                  </p:stCondLst>
                                  <p:childTnLst>
                                    <p:set>
                                      <p:cBhvr>
                                        <p:cTn id="105" dur="1" fill="hold">
                                          <p:stCondLst>
                                            <p:cond delay="0"/>
                                          </p:stCondLst>
                                        </p:cTn>
                                        <p:tgtEl>
                                          <p:spTgt spid="1026"/>
                                        </p:tgtEl>
                                        <p:attrNameLst>
                                          <p:attrName>style.visibility</p:attrName>
                                        </p:attrNameLst>
                                      </p:cBhvr>
                                      <p:to>
                                        <p:strVal val="visible"/>
                                      </p:to>
                                    </p:set>
                                    <p:animEffect transition="in" filter="wipe(up)">
                                      <p:cBhvr>
                                        <p:cTn id="106" dur="1000"/>
                                        <p:tgtEl>
                                          <p:spTgt spid="1026"/>
                                        </p:tgtEl>
                                      </p:cBhvr>
                                    </p:animEffect>
                                  </p:childTnLst>
                                  <p:subTnLst>
                                    <p:audio>
                                      <p:cMediaNode>
                                        <p:cTn display="0" masterRel="sameClick">
                                          <p:stCondLst>
                                            <p:cond evt="begin" delay="0">
                                              <p:tn val="104"/>
                                            </p:cond>
                                          </p:stCondLst>
                                          <p:endCondLst>
                                            <p:cond evt="onStopAudio" delay="0">
                                              <p:tgtEl>
                                                <p:sldTgt/>
                                              </p:tgtEl>
                                            </p:cond>
                                          </p:endCondLst>
                                        </p:cTn>
                                        <p:tgtEl>
                                          <p:sndTgt r:embed="rId3" name="Swor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6" grpId="0" uiExpand="1" build="allAtOnce"/>
      <p:bldP spid="55347" grpId="0" animBg="1"/>
      <p:bldP spid="55345" grpId="0" animBg="1"/>
      <p:bldP spid="55346" grpId="0" uiExpand="1" animBg="1"/>
      <p:bldP spid="55339"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0"/>
            <a:ext cx="12573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4320" y="274320"/>
            <a:ext cx="11582400" cy="7558992"/>
          </a:xfrm>
          <a:prstGeom prst="rect">
            <a:avLst/>
          </a:prstGeom>
          <a:noFill/>
        </p:spPr>
        <p:txBody>
          <a:bodyPr wrap="square" rtlCol="0">
            <a:spAutoFit/>
          </a:bodyPr>
          <a:lstStyle/>
          <a:p>
            <a:pPr>
              <a:spcBef>
                <a:spcPts val="600"/>
              </a:spcBef>
              <a:spcAft>
                <a:spcPts val="600"/>
              </a:spcAft>
              <a:tabLst>
                <a:tab pos="630238" algn="l"/>
              </a:tabLst>
            </a:pPr>
            <a:r>
              <a:rPr lang="en-US" sz="4000" b="1" dirty="0">
                <a:solidFill>
                  <a:schemeClr val="bg1">
                    <a:lumMod val="95000"/>
                    <a:lumOff val="5000"/>
                  </a:schemeClr>
                </a:solidFill>
              </a:rPr>
              <a:t>A.	The Gist of Religious Pluralism 	                      	based on this Illustration </a:t>
            </a:r>
          </a:p>
          <a:p>
            <a:pPr marL="514350" indent="-514350">
              <a:spcBef>
                <a:spcPts val="600"/>
              </a:spcBef>
              <a:spcAft>
                <a:spcPts val="600"/>
              </a:spcAft>
              <a:tabLst>
                <a:tab pos="630238" algn="l"/>
                <a:tab pos="1198563" algn="l"/>
              </a:tabLst>
            </a:pPr>
            <a:r>
              <a:rPr lang="en-US" sz="4000" dirty="0">
                <a:solidFill>
                  <a:schemeClr val="bg1">
                    <a:lumMod val="95000"/>
                    <a:lumOff val="5000"/>
                  </a:schemeClr>
                </a:solidFill>
              </a:rPr>
              <a:t>		1.	God is so </a:t>
            </a:r>
            <a:r>
              <a:rPr lang="en-US" sz="4000" b="1" dirty="0">
                <a:solidFill>
                  <a:schemeClr val="bg1">
                    <a:lumMod val="95000"/>
                    <a:lumOff val="5000"/>
                  </a:schemeClr>
                </a:solidFill>
              </a:rPr>
              <a:t>big</a:t>
            </a:r>
            <a:r>
              <a:rPr lang="en-US" sz="4000" dirty="0">
                <a:solidFill>
                  <a:schemeClr val="bg1">
                    <a:lumMod val="95000"/>
                    <a:lumOff val="5000"/>
                  </a:schemeClr>
                </a:solidFill>
              </a:rPr>
              <a:t> but our vision so                     			</a:t>
            </a:r>
            <a:r>
              <a:rPr lang="en-US" sz="4000" b="1" dirty="0">
                <a:solidFill>
                  <a:schemeClr val="bg1">
                    <a:lumMod val="95000"/>
                    <a:lumOff val="5000"/>
                  </a:schemeClr>
                </a:solidFill>
              </a:rPr>
              <a:t>limited</a:t>
            </a:r>
            <a:r>
              <a:rPr lang="en-US" sz="4000" dirty="0">
                <a:solidFill>
                  <a:schemeClr val="bg1">
                    <a:lumMod val="95000"/>
                    <a:lumOff val="5000"/>
                  </a:schemeClr>
                </a:solidFill>
              </a:rPr>
              <a:t> and ambiguous that </a:t>
            </a:r>
          </a:p>
          <a:p>
            <a:pPr marL="514350" indent="-514350">
              <a:spcBef>
                <a:spcPts val="600"/>
              </a:spcBef>
              <a:spcAft>
                <a:spcPts val="600"/>
              </a:spcAft>
              <a:tabLst>
                <a:tab pos="630238" algn="l"/>
                <a:tab pos="1198563" algn="l"/>
              </a:tabLst>
            </a:pPr>
            <a:r>
              <a:rPr lang="en-US" sz="4000" dirty="0">
                <a:solidFill>
                  <a:schemeClr val="bg1">
                    <a:lumMod val="95000"/>
                    <a:lumOff val="5000"/>
                  </a:schemeClr>
                </a:solidFill>
              </a:rPr>
              <a:t>			we can’t know God only 							through one </a:t>
            </a:r>
            <a:r>
              <a:rPr lang="en-US" sz="4000" b="1" dirty="0">
                <a:solidFill>
                  <a:schemeClr val="bg1">
                    <a:lumMod val="95000"/>
                    <a:lumOff val="5000"/>
                  </a:schemeClr>
                </a:solidFill>
              </a:rPr>
              <a:t>single</a:t>
            </a:r>
            <a:r>
              <a:rPr lang="en-US" sz="4000" dirty="0">
                <a:solidFill>
                  <a:schemeClr val="bg1">
                    <a:lumMod val="95000"/>
                    <a:lumOff val="5000"/>
                  </a:schemeClr>
                </a:solidFill>
              </a:rPr>
              <a:t> religion.</a:t>
            </a:r>
          </a:p>
          <a:p>
            <a:pPr marL="514350" indent="-514350">
              <a:spcBef>
                <a:spcPts val="600"/>
              </a:spcBef>
              <a:spcAft>
                <a:spcPts val="600"/>
              </a:spcAft>
              <a:tabLst>
                <a:tab pos="630238" algn="l"/>
                <a:tab pos="1198563" algn="l"/>
              </a:tabLst>
            </a:pPr>
            <a:r>
              <a:rPr lang="en-US" sz="4000" dirty="0">
                <a:solidFill>
                  <a:schemeClr val="bg1">
                    <a:lumMod val="95000"/>
                    <a:lumOff val="5000"/>
                  </a:schemeClr>
                </a:solidFill>
              </a:rPr>
              <a:t>	2.	There are </a:t>
            </a:r>
            <a:r>
              <a:rPr lang="en-US" sz="4000" b="1" dirty="0">
                <a:solidFill>
                  <a:schemeClr val="bg1">
                    <a:lumMod val="95000"/>
                    <a:lumOff val="5000"/>
                  </a:schemeClr>
                </a:solidFill>
              </a:rPr>
              <a:t>diverse</a:t>
            </a:r>
            <a:r>
              <a:rPr lang="en-US" sz="4000" dirty="0">
                <a:solidFill>
                  <a:schemeClr val="bg1">
                    <a:lumMod val="95000"/>
                    <a:lumOff val="5000"/>
                  </a:schemeClr>
                </a:solidFill>
              </a:rPr>
              <a:t> paths to God. </a:t>
            </a:r>
          </a:p>
          <a:p>
            <a:pPr marL="514350" indent="-514350">
              <a:spcBef>
                <a:spcPts val="600"/>
              </a:spcBef>
              <a:spcAft>
                <a:spcPts val="600"/>
              </a:spcAft>
              <a:tabLst>
                <a:tab pos="630238" algn="l"/>
                <a:tab pos="1198563" algn="l"/>
              </a:tabLst>
            </a:pPr>
            <a:r>
              <a:rPr lang="en-US" sz="4000" dirty="0">
                <a:solidFill>
                  <a:schemeClr val="bg1">
                    <a:lumMod val="95000"/>
                    <a:lumOff val="5000"/>
                  </a:schemeClr>
                </a:solidFill>
              </a:rPr>
              <a:t>			No single religion can adequately 					show the way to truth and salvation</a:t>
            </a:r>
            <a:r>
              <a:rPr lang="en-US" sz="3600" dirty="0">
                <a:solidFill>
                  <a:schemeClr val="bg1">
                    <a:lumMod val="95000"/>
                    <a:lumOff val="5000"/>
                  </a:schemeClr>
                </a:solidFill>
              </a:rPr>
              <a:t>.  </a:t>
            </a:r>
          </a:p>
          <a:p>
            <a:pPr marL="514350" indent="-514350">
              <a:lnSpc>
                <a:spcPct val="95000"/>
              </a:lnSpc>
              <a:spcBef>
                <a:spcPts val="400"/>
              </a:spcBef>
              <a:spcAft>
                <a:spcPts val="400"/>
              </a:spcAft>
              <a:tabLst>
                <a:tab pos="630238" algn="l"/>
                <a:tab pos="1139825" algn="l"/>
              </a:tabLst>
            </a:pPr>
            <a:r>
              <a:rPr lang="en-US" sz="3600" dirty="0"/>
              <a:t>	 </a:t>
            </a:r>
          </a:p>
          <a:p>
            <a:pPr>
              <a:spcBef>
                <a:spcPts val="400"/>
              </a:spcBef>
              <a:spcAft>
                <a:spcPts val="400"/>
              </a:spcAft>
            </a:pPr>
            <a:r>
              <a:rPr lang="en-US" sz="3600" dirty="0"/>
              <a:t>			</a:t>
            </a:r>
            <a:endParaRPr lang="en-US" sz="3600" dirty="0">
              <a:latin typeface="+mj-lt"/>
            </a:endParaRPr>
          </a:p>
        </p:txBody>
      </p:sp>
      <p:pic>
        <p:nvPicPr>
          <p:cNvPr id="2050" name="Picture 2" descr="C:\Users\Cryun22\Documents\Imagenes 1\Choice &amp; Choosing\Decision.jpg"/>
          <p:cNvPicPr>
            <a:picLocks noChangeAspect="1" noChangeArrowheads="1"/>
          </p:cNvPicPr>
          <p:nvPr/>
        </p:nvPicPr>
        <p:blipFill>
          <a:blip r:embed="rId2" cstate="print"/>
          <a:srcRect b="8968"/>
          <a:stretch>
            <a:fillRect/>
          </a:stretch>
        </p:blipFill>
        <p:spPr bwMode="auto">
          <a:xfrm>
            <a:off x="-440871" y="-365760"/>
            <a:ext cx="11582399" cy="4677208"/>
          </a:xfrm>
          <a:prstGeom prst="rect">
            <a:avLst/>
          </a:prstGeom>
          <a:noFill/>
        </p:spPr>
      </p:pic>
      <p:sp>
        <p:nvSpPr>
          <p:cNvPr id="5" name="Rectangle 4"/>
          <p:cNvSpPr/>
          <p:nvPr/>
        </p:nvSpPr>
        <p:spPr>
          <a:xfrm>
            <a:off x="609600" y="457200"/>
            <a:ext cx="10287000" cy="769441"/>
          </a:xfrm>
          <a:prstGeom prst="rect">
            <a:avLst/>
          </a:prstGeom>
          <a:noFill/>
        </p:spPr>
        <p:txBody>
          <a:bodyPr wrap="square" lIns="91440" tIns="45720" rIns="91440" bIns="45720">
            <a:spAutoFit/>
          </a:bodyPr>
          <a:lstStyle/>
          <a:p>
            <a:pPr algn="ctr"/>
            <a:r>
              <a:rPr lang="en-US" sz="4400" b="1" i="1" dirty="0">
                <a:ln w="10541" cmpd="sng">
                  <a:solidFill>
                    <a:srgbClr val="7D7D7D">
                      <a:tint val="100000"/>
                      <a:shade val="100000"/>
                      <a:satMod val="110000"/>
                    </a:srgbClr>
                  </a:solidFill>
                  <a:prstDash val="solid"/>
                </a:ln>
                <a:solidFill>
                  <a:srgbClr val="010A13"/>
                </a:solidFill>
                <a:effectLst>
                  <a:outerShdw blurRad="38100" dist="38100" dir="2700000" algn="tl">
                    <a:srgbClr val="000000">
                      <a:alpha val="43137"/>
                    </a:srgbClr>
                  </a:outerShdw>
                </a:effectLst>
              </a:rPr>
              <a:t>We need                             them all!</a:t>
            </a:r>
          </a:p>
        </p:txBody>
      </p:sp>
      <p:pic>
        <p:nvPicPr>
          <p:cNvPr id="39938" name="Picture 2" descr="C:\Users\Cryun22\Documents\Imagenes 1\Body Parts\Eyes.jpg"/>
          <p:cNvPicPr>
            <a:picLocks noChangeAspect="1" noChangeArrowheads="1"/>
          </p:cNvPicPr>
          <p:nvPr/>
        </p:nvPicPr>
        <p:blipFill>
          <a:blip r:embed="rId3" cstate="print"/>
          <a:srcRect/>
          <a:stretch>
            <a:fillRect/>
          </a:stretch>
        </p:blipFill>
        <p:spPr bwMode="auto">
          <a:xfrm>
            <a:off x="4321629" y="4343400"/>
            <a:ext cx="2057400" cy="2425602"/>
          </a:xfrm>
          <a:prstGeom prst="rect">
            <a:avLst/>
          </a:prstGeom>
          <a:noFill/>
        </p:spPr>
      </p:pic>
      <p:sp>
        <p:nvSpPr>
          <p:cNvPr id="2" name="Rectangle 1">
            <a:extLst>
              <a:ext uri="{FF2B5EF4-FFF2-40B4-BE49-F238E27FC236}">
                <a16:creationId xmlns:a16="http://schemas.microsoft.com/office/drawing/2014/main" id="{682FF9C2-34F0-9E56-E140-CC1D550F78A9}"/>
              </a:ext>
            </a:extLst>
          </p:cNvPr>
          <p:cNvSpPr/>
          <p:nvPr/>
        </p:nvSpPr>
        <p:spPr>
          <a:xfrm>
            <a:off x="2133600" y="5295900"/>
            <a:ext cx="5118453"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Meaning what?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par>
                                <p:cTn id="13" presetID="6" presetClass="emph" presetSubtype="0" fill="hold" grpId="0" nodeType="withEffect">
                                  <p:stCondLst>
                                    <p:cond delay="0"/>
                                  </p:stCondLst>
                                  <p:iterate type="lt">
                                    <p:tmPct val="0"/>
                                  </p:iterate>
                                  <p:childTnLst>
                                    <p:animScale>
                                      <p:cBhvr>
                                        <p:cTn id="14" dur="2000" fill="hold"/>
                                        <p:tgtEl>
                                          <p:spTgt spid="4">
                                            <p:txEl>
                                              <p:pRg st="0" end="0"/>
                                            </p:txEl>
                                          </p:spTgt>
                                        </p:tgtEl>
                                      </p:cBhvr>
                                      <p:by x="70000" y="70000"/>
                                    </p:animScale>
                                  </p:childTnLst>
                                </p:cTn>
                              </p:par>
                              <p:par>
                                <p:cTn id="15" presetID="10" presetClass="entr" presetSubtype="0" fill="hold" nodeType="withEffect">
                                  <p:stCondLst>
                                    <p:cond delay="325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par>
                                <p:cTn id="18" presetID="42" presetClass="entr" presetSubtype="0" fill="hold" nodeType="withEffect">
                                  <p:stCondLst>
                                    <p:cond delay="0"/>
                                  </p:stCondLst>
                                  <p:childTnLst>
                                    <p:set>
                                      <p:cBhvr>
                                        <p:cTn id="19" dur="1" fill="hold">
                                          <p:stCondLst>
                                            <p:cond delay="0"/>
                                          </p:stCondLst>
                                        </p:cTn>
                                        <p:tgtEl>
                                          <p:spTgt spid="39938"/>
                                        </p:tgtEl>
                                        <p:attrNameLst>
                                          <p:attrName>style.visibility</p:attrName>
                                        </p:attrNameLst>
                                      </p:cBhvr>
                                      <p:to>
                                        <p:strVal val="visible"/>
                                      </p:to>
                                    </p:set>
                                    <p:animEffect transition="in" filter="fade">
                                      <p:cBhvr>
                                        <p:cTn id="20" dur="1000"/>
                                        <p:tgtEl>
                                          <p:spTgt spid="39938"/>
                                        </p:tgtEl>
                                      </p:cBhvr>
                                    </p:animEffect>
                                    <p:anim calcmode="lin" valueType="num">
                                      <p:cBhvr>
                                        <p:cTn id="21" dur="1000" fill="hold"/>
                                        <p:tgtEl>
                                          <p:spTgt spid="39938"/>
                                        </p:tgtEl>
                                        <p:attrNameLst>
                                          <p:attrName>ppt_x</p:attrName>
                                        </p:attrNameLst>
                                      </p:cBhvr>
                                      <p:tavLst>
                                        <p:tav tm="0">
                                          <p:val>
                                            <p:strVal val="#ppt_x"/>
                                          </p:val>
                                        </p:tav>
                                        <p:tav tm="100000">
                                          <p:val>
                                            <p:strVal val="#ppt_x"/>
                                          </p:val>
                                        </p:tav>
                                      </p:tavLst>
                                    </p:anim>
                                    <p:anim calcmode="lin" valueType="num">
                                      <p:cBhvr>
                                        <p:cTn id="22" dur="1000" fill="hold"/>
                                        <p:tgtEl>
                                          <p:spTgt spid="39938"/>
                                        </p:tgtEl>
                                        <p:attrNameLst>
                                          <p:attrName>ppt_y</p:attrName>
                                        </p:attrNameLst>
                                      </p:cBhvr>
                                      <p:tavLst>
                                        <p:tav tm="0">
                                          <p:val>
                                            <p:strVal val="#ppt_y+.1"/>
                                          </p:val>
                                        </p:tav>
                                        <p:tav tm="100000">
                                          <p:val>
                                            <p:strVal val="#ppt_y"/>
                                          </p:val>
                                        </p:tav>
                                      </p:tavLst>
                                    </p:anim>
                                  </p:childTnLst>
                                </p:cTn>
                              </p:par>
                              <p:par>
                                <p:cTn id="23" presetID="32" presetClass="emph" presetSubtype="0" repeatCount="4000" fill="hold" nodeType="withEffect">
                                  <p:stCondLst>
                                    <p:cond delay="750"/>
                                  </p:stCondLst>
                                  <p:childTnLst>
                                    <p:animClr clrSpc="rgb" dir="cw">
                                      <p:cBhvr override="childStyle">
                                        <p:cTn id="24" dur="200" fill="hold"/>
                                        <p:tgtEl>
                                          <p:spTgt spid="39938"/>
                                        </p:tgtEl>
                                        <p:attrNameLst>
                                          <p:attrName>style.color</p:attrName>
                                        </p:attrNameLst>
                                      </p:cBhvr>
                                      <p:to>
                                        <a:schemeClr val="accent2"/>
                                      </p:to>
                                    </p:animClr>
                                    <p:animClr clrSpc="rgb" dir="cw">
                                      <p:cBhvr>
                                        <p:cTn id="25" dur="200" fill="hold"/>
                                        <p:tgtEl>
                                          <p:spTgt spid="39938"/>
                                        </p:tgtEl>
                                        <p:attrNameLst>
                                          <p:attrName>fillcolor</p:attrName>
                                        </p:attrNameLst>
                                      </p:cBhvr>
                                      <p:to>
                                        <a:schemeClr val="accent2"/>
                                      </p:to>
                                    </p:animClr>
                                    <p:set>
                                      <p:cBhvr>
                                        <p:cTn id="26" dur="200" fill="hold"/>
                                        <p:tgtEl>
                                          <p:spTgt spid="39938"/>
                                        </p:tgtEl>
                                        <p:attrNameLst>
                                          <p:attrName>fill.type</p:attrName>
                                        </p:attrNameLst>
                                      </p:cBhvr>
                                      <p:to>
                                        <p:strVal val="solid"/>
                                      </p:to>
                                    </p:set>
                                    <p:set>
                                      <p:cBhvr>
                                        <p:cTn id="27" dur="200" fill="hold"/>
                                        <p:tgtEl>
                                          <p:spTgt spid="39938"/>
                                        </p:tgtEl>
                                        <p:attrNameLst>
                                          <p:attrName>fill.on</p:attrName>
                                        </p:attrNameLst>
                                      </p:cBhvr>
                                      <p:to>
                                        <p:strVal val="true"/>
                                      </p:to>
                                    </p:set>
                                    <p:animRot by="120000">
                                      <p:cBhvr>
                                        <p:cTn id="28" dur="200" fill="hold">
                                          <p:stCondLst>
                                            <p:cond delay="0"/>
                                          </p:stCondLst>
                                        </p:cTn>
                                        <p:tgtEl>
                                          <p:spTgt spid="39938"/>
                                        </p:tgtEl>
                                        <p:attrNameLst>
                                          <p:attrName>r</p:attrName>
                                        </p:attrNameLst>
                                      </p:cBhvr>
                                    </p:animRot>
                                    <p:animRot by="-240000">
                                      <p:cBhvr>
                                        <p:cTn id="29" dur="400" fill="hold">
                                          <p:stCondLst>
                                            <p:cond delay="400"/>
                                          </p:stCondLst>
                                        </p:cTn>
                                        <p:tgtEl>
                                          <p:spTgt spid="39938"/>
                                        </p:tgtEl>
                                        <p:attrNameLst>
                                          <p:attrName>r</p:attrName>
                                        </p:attrNameLst>
                                      </p:cBhvr>
                                    </p:animRot>
                                    <p:animRot by="240000">
                                      <p:cBhvr>
                                        <p:cTn id="30" dur="400" fill="hold">
                                          <p:stCondLst>
                                            <p:cond delay="800"/>
                                          </p:stCondLst>
                                        </p:cTn>
                                        <p:tgtEl>
                                          <p:spTgt spid="39938"/>
                                        </p:tgtEl>
                                        <p:attrNameLst>
                                          <p:attrName>r</p:attrName>
                                        </p:attrNameLst>
                                      </p:cBhvr>
                                    </p:animRot>
                                    <p:animRot by="-240000">
                                      <p:cBhvr>
                                        <p:cTn id="31" dur="400" fill="hold">
                                          <p:stCondLst>
                                            <p:cond delay="1200"/>
                                          </p:stCondLst>
                                        </p:cTn>
                                        <p:tgtEl>
                                          <p:spTgt spid="39938"/>
                                        </p:tgtEl>
                                        <p:attrNameLst>
                                          <p:attrName>r</p:attrName>
                                        </p:attrNameLst>
                                      </p:cBhvr>
                                    </p:animRot>
                                    <p:animRot by="120000">
                                      <p:cBhvr>
                                        <p:cTn id="32" dur="400" fill="hold">
                                          <p:stCondLst>
                                            <p:cond delay="1600"/>
                                          </p:stCondLst>
                                        </p:cTn>
                                        <p:tgtEl>
                                          <p:spTgt spid="39938"/>
                                        </p:tgtEl>
                                        <p:attrNameLst>
                                          <p:attrName>r</p:attrName>
                                        </p:attrNameLst>
                                      </p:cBhvr>
                                    </p:animRot>
                                  </p:childTnLst>
                                  <p:subTnLst>
                                    <p:set>
                                      <p:cBhvr override="childStyle">
                                        <p:cTn dur="1" fill="hold" display="0" masterRel="nextClick" afterEffect="1"/>
                                        <p:tgtEl>
                                          <p:spTgt spid="39938"/>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iterate type="lt">
                                    <p:tmPct val="12000"/>
                                  </p:iterate>
                                  <p:childTnLst>
                                    <p:set>
                                      <p:cBhvr>
                                        <p:cTn id="36" dur="1" fill="hold">
                                          <p:stCondLst>
                                            <p:cond delay="0"/>
                                          </p:stCondLst>
                                        </p:cTn>
                                        <p:tgtEl>
                                          <p:spTgt spid="4">
                                            <p:txEl>
                                              <p:pRg st="3" end="3"/>
                                            </p:txEl>
                                          </p:spTgt>
                                        </p:tgtEl>
                                        <p:attrNameLst>
                                          <p:attrName>style.visibility</p:attrName>
                                        </p:attrNameLst>
                                      </p:cBhvr>
                                      <p:to>
                                        <p:strVal val="visible"/>
                                      </p:to>
                                    </p:set>
                                    <p:animEffect transition="in" filter="fade">
                                      <p:cBhvr>
                                        <p:cTn id="37" dur="500"/>
                                        <p:tgtEl>
                                          <p:spTgt spid="4">
                                            <p:txEl>
                                              <p:pRg st="3" end="3"/>
                                            </p:txEl>
                                          </p:spTgt>
                                        </p:tgtEl>
                                      </p:cBhvr>
                                    </p:animEffect>
                                  </p:childTnLst>
                                </p:cTn>
                              </p:par>
                              <p:par>
                                <p:cTn id="38" presetID="9" presetClass="entr" presetSubtype="0" fill="hold" nodeType="withEffect">
                                  <p:stCondLst>
                                    <p:cond delay="500"/>
                                  </p:stCondLst>
                                  <p:childTnLst>
                                    <p:set>
                                      <p:cBhvr>
                                        <p:cTn id="39" dur="1" fill="hold">
                                          <p:stCondLst>
                                            <p:cond delay="0"/>
                                          </p:stCondLst>
                                        </p:cTn>
                                        <p:tgtEl>
                                          <p:spTgt spid="2050"/>
                                        </p:tgtEl>
                                        <p:attrNameLst>
                                          <p:attrName>style.visibility</p:attrName>
                                        </p:attrNameLst>
                                      </p:cBhvr>
                                      <p:to>
                                        <p:strVal val="visible"/>
                                      </p:to>
                                    </p:set>
                                    <p:animEffect transition="in" filter="dissolve">
                                      <p:cBhvr>
                                        <p:cTn id="40" dur="1500"/>
                                        <p:tgtEl>
                                          <p:spTgt spid="2050"/>
                                        </p:tgtEl>
                                      </p:cBhvr>
                                    </p:animEffect>
                                  </p:childTnLst>
                                </p:cTn>
                              </p:par>
                              <p:par>
                                <p:cTn id="41" presetID="16" presetClass="entr" presetSubtype="21" repeatCount="5000" fill="hold" grpId="0"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barn(inVertical)">
                                      <p:cBhvr>
                                        <p:cTn id="43" dur="1000"/>
                                        <p:tgtEl>
                                          <p:spTgt spid="2"/>
                                        </p:tgtEl>
                                      </p:cBhvr>
                                    </p:animEffect>
                                  </p:childTnLst>
                                </p:cTn>
                              </p:par>
                              <p:par>
                                <p:cTn id="44" presetID="10" presetClass="entr" presetSubtype="0" fill="hold" nodeType="withEffect">
                                  <p:stCondLst>
                                    <p:cond delay="4750"/>
                                  </p:stCondLst>
                                  <p:iterate type="lt">
                                    <p:tmPct val="12000"/>
                                  </p:iterate>
                                  <p:childTnLst>
                                    <p:set>
                                      <p:cBhvr>
                                        <p:cTn id="45" dur="1" fill="hold">
                                          <p:stCondLst>
                                            <p:cond delay="0"/>
                                          </p:stCondLst>
                                        </p:cTn>
                                        <p:tgtEl>
                                          <p:spTgt spid="4">
                                            <p:txEl>
                                              <p:pRg st="4" end="4"/>
                                            </p:txEl>
                                          </p:spTgt>
                                        </p:tgtEl>
                                        <p:attrNameLst>
                                          <p:attrName>style.visibility</p:attrName>
                                        </p:attrNameLst>
                                      </p:cBhvr>
                                      <p:to>
                                        <p:strVal val="visible"/>
                                      </p:to>
                                    </p:set>
                                    <p:animEffect transition="in" filter="fade">
                                      <p:cBhvr>
                                        <p:cTn id="46" dur="500"/>
                                        <p:tgtEl>
                                          <p:spTgt spid="4">
                                            <p:txEl>
                                              <p:pRg st="4" end="4"/>
                                            </p:txEl>
                                          </p:spTgt>
                                        </p:tgtEl>
                                      </p:cBhvr>
                                    </p:animEffect>
                                  </p:childTnLst>
                                </p:cTn>
                              </p:par>
                              <p:par>
                                <p:cTn id="47" presetID="10" presetClass="exit" presetSubtype="0" fill="hold" grpId="1" nodeType="withEffect">
                                  <p:stCondLst>
                                    <p:cond delay="4750"/>
                                  </p:stCondLst>
                                  <p:childTnLst>
                                    <p:animEffect transition="out" filter="fade">
                                      <p:cBhvr>
                                        <p:cTn id="48" dur="500"/>
                                        <p:tgtEl>
                                          <p:spTgt spid="2"/>
                                        </p:tgtEl>
                                      </p:cBhvr>
                                    </p:animEffect>
                                    <p:set>
                                      <p:cBhvr>
                                        <p:cTn id="49" dur="1" fill="hold">
                                          <p:stCondLst>
                                            <p:cond delay="499"/>
                                          </p:stCondLst>
                                        </p:cTn>
                                        <p:tgtEl>
                                          <p:spTgt spid="2"/>
                                        </p:tgtEl>
                                        <p:attrNameLst>
                                          <p:attrName>style.visibility</p:attrName>
                                        </p:attrNameLst>
                                      </p:cBhvr>
                                      <p:to>
                                        <p:strVal val="hidden"/>
                                      </p:to>
                                    </p:set>
                                  </p:childTnLst>
                                </p:cTn>
                              </p:par>
                              <p:par>
                                <p:cTn id="50" presetID="27" presetClass="entr" presetSubtype="0" fill="hold" grpId="0" nodeType="withEffect">
                                  <p:stCondLst>
                                    <p:cond delay="6250"/>
                                  </p:stCondLst>
                                  <p:iterate type="lt">
                                    <p:tmPct val="50000"/>
                                  </p:iterate>
                                  <p:childTnLst>
                                    <p:set>
                                      <p:cBhvr>
                                        <p:cTn id="51" dur="1" fill="hold">
                                          <p:stCondLst>
                                            <p:cond delay="0"/>
                                          </p:stCondLst>
                                        </p:cTn>
                                        <p:tgtEl>
                                          <p:spTgt spid="5"/>
                                        </p:tgtEl>
                                        <p:attrNameLst>
                                          <p:attrName>style.visibility</p:attrName>
                                        </p:attrNameLst>
                                      </p:cBhvr>
                                      <p:to>
                                        <p:strVal val="visible"/>
                                      </p:to>
                                    </p:set>
                                    <p:anim calcmode="discrete" valueType="clr">
                                      <p:cBhvr override="childStyle">
                                        <p:cTn id="5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5"/>
                                        </p:tgtEl>
                                        <p:attrNameLst>
                                          <p:attrName>fillcolor</p:attrName>
                                        </p:attrNameLst>
                                      </p:cBhvr>
                                      <p:tavLst>
                                        <p:tav tm="0">
                                          <p:val>
                                            <p:clrVal>
                                              <a:schemeClr val="accent2"/>
                                            </p:clrVal>
                                          </p:val>
                                        </p:tav>
                                        <p:tav tm="50000">
                                          <p:val>
                                            <p:clrVal>
                                              <a:schemeClr val="hlink"/>
                                            </p:clrVal>
                                          </p:val>
                                        </p:tav>
                                      </p:tavLst>
                                    </p:anim>
                                    <p:set>
                                      <p:cBhvr>
                                        <p:cTn id="5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p:bldP spid="2" grpId="0"/>
      <p:bldP spid="2"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bwMode="auto">
        <a:solidFill>
          <a:schemeClr val="bg1"/>
        </a:solidFill>
        <a:ln>
          <a:noFill/>
          <a:headEnd/>
          <a:tailEnd/>
        </a:ln>
      </a:spPr>
      <a:bodyPr wrap="none" rtlCol="0" anchor="ctr"/>
      <a:lstStyle>
        <a:defPPr algn="ctr">
          <a:defRPr sz="3200" b="1" i="1" dirty="0">
            <a:solidFill>
              <a:srgbClr val="FFFF00"/>
            </a:solidFill>
            <a:effectLst>
              <a:outerShdw blurRad="38100" dist="38100" dir="2700000" algn="tl">
                <a:srgbClr val="000000"/>
              </a:outerShdw>
            </a:effectLst>
            <a:latin typeface="Snap ITC" pitchFamily="82" charset="0"/>
          </a:defRPr>
        </a:defPPr>
      </a:lstStyle>
      <a:style>
        <a:lnRef idx="2">
          <a:schemeClr val="dk1"/>
        </a:lnRef>
        <a:fillRef idx="1">
          <a:schemeClr val="lt1"/>
        </a:fillRef>
        <a:effectRef idx="0">
          <a:schemeClr val="dk1"/>
        </a:effectRef>
        <a:fontRef idx="minor">
          <a:schemeClr val="dk1"/>
        </a:fontRef>
      </a:style>
    </a:spDef>
    <a:txDef>
      <a:spPr>
        <a:noFill/>
      </a:spPr>
      <a:bodyPr wrap="square" rtlCol="0">
        <a:spAutoFit/>
      </a:bodyPr>
      <a:lstStyle>
        <a:defPPr algn="l" fontAlgn="t">
          <a:spcBef>
            <a:spcPts val="600"/>
          </a:spcBef>
          <a:spcAft>
            <a:spcPts val="600"/>
          </a:spcAft>
          <a:tabLst>
            <a:tab pos="571500" algn="l"/>
          </a:tabLst>
          <a:defRPr sz="44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3107</TotalTime>
  <Words>4459</Words>
  <Application>Microsoft Office PowerPoint</Application>
  <PresentationFormat>Widescreen</PresentationFormat>
  <Paragraphs>718</Paragraphs>
  <Slides>68</Slides>
  <Notes>20</Notes>
  <HiddenSlides>0</HiddenSlides>
  <MMClips>12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ADLaM Display</vt:lpstr>
      <vt:lpstr>Aharoni</vt:lpstr>
      <vt:lpstr>Arial</vt:lpstr>
      <vt:lpstr>Calibri</vt:lpstr>
      <vt:lpstr>Constantia</vt:lpstr>
      <vt:lpstr>Rockwell Extra Bold</vt:lpstr>
      <vt:lpstr>Snap ITC</vt:lpstr>
      <vt:lpstr>Tahoma</vt:lpstr>
      <vt:lpstr>Wingdings</vt:lpstr>
      <vt:lpstr>Wingdings 2</vt:lpstr>
      <vt:lpstr>Flow</vt:lpstr>
      <vt:lpstr>CHRISTIAN EXCLUSIVISM IN               A PLURALISTIC WORLD    —Why Can't Christians Accept                All Other Religions?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Consider how one reader responded to my blog about world religions—a post he DISAGREED with.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Later, when Paul was given an opportunity to speak to idol-worshipping Athenians, what did he say to them? </vt:lpstr>
      <vt:lpstr>Later, when Paul was given an opportunity to speak to idol-worshipping Athenians, what did he say to them?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 Another Key Component to    God’s Common Grace Given to All</vt:lpstr>
      <vt:lpstr>PowerPoint Presentation</vt:lpstr>
      <vt:lpstr>PowerPoint Presentation</vt:lpstr>
      <vt:lpstr>This may explain the similarities between the moral codes of other religions &amp; those found in the Bible.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Cryun22</dc:creator>
  <cp:lastModifiedBy>Kenny</cp:lastModifiedBy>
  <cp:revision>74</cp:revision>
  <dcterms:created xsi:type="dcterms:W3CDTF">2014-11-23T19:41:41Z</dcterms:created>
  <dcterms:modified xsi:type="dcterms:W3CDTF">2025-10-02T02:21:53Z</dcterms:modified>
</cp:coreProperties>
</file>