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Aileron Bold" charset="1" panose="000008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332683" y="316381"/>
            <a:ext cx="18620683" cy="10181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92"/>
              </a:lnSpc>
            </a:pPr>
            <a:r>
              <a:rPr lang="en-US" sz="32115" spc="-2183" b="true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Lift Your  Eyes to Heaven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631822"/>
            <a:ext cx="11209507" cy="1155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000"/>
              </a:lnSpc>
            </a:pPr>
            <a:r>
              <a:rPr lang="en-US" b="true" sz="10000" spc="-680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Look Up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136257"/>
            <a:ext cx="12374579" cy="1155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000"/>
              </a:lnSpc>
            </a:pPr>
            <a:r>
              <a:rPr lang="en-US" b="true" sz="10000" spc="-680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Our Motives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422498" y="1654178"/>
            <a:ext cx="11742157" cy="1120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89"/>
              </a:lnSpc>
            </a:pPr>
            <a:r>
              <a:rPr lang="en-US" b="true" sz="6492" spc="-38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We Pray to Our Heavenly Father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422498" y="4376461"/>
            <a:ext cx="12543362" cy="457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89"/>
              </a:lnSpc>
            </a:pPr>
            <a:r>
              <a:rPr lang="en-US" b="true" sz="6492" spc="-38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We Pray for ourselves to live a life </a:t>
            </a:r>
          </a:p>
          <a:p>
            <a:pPr algn="just">
              <a:lnSpc>
                <a:spcPts val="9089"/>
              </a:lnSpc>
            </a:pPr>
            <a:r>
              <a:rPr lang="en-US" b="true" sz="6492" spc="-38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for the Glory of God</a:t>
            </a:r>
          </a:p>
          <a:p>
            <a:pPr algn="just">
              <a:lnSpc>
                <a:spcPts val="9089"/>
              </a:lnSpc>
            </a:pPr>
          </a:p>
          <a:p>
            <a:pPr algn="just">
              <a:lnSpc>
                <a:spcPts val="908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5422498" y="8228811"/>
            <a:ext cx="11742157" cy="4011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994"/>
              </a:lnSpc>
            </a:pPr>
            <a:r>
              <a:rPr lang="en-US" b="true" sz="5710" spc="-336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We Pray for Ourselves </a:t>
            </a:r>
          </a:p>
          <a:p>
            <a:pPr algn="just">
              <a:lnSpc>
                <a:spcPts val="7994"/>
              </a:lnSpc>
            </a:pPr>
            <a:r>
              <a:rPr lang="en-US" b="true" sz="5710" spc="-336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to Accomplish His Work</a:t>
            </a:r>
          </a:p>
          <a:p>
            <a:pPr algn="just">
              <a:lnSpc>
                <a:spcPts val="7994"/>
              </a:lnSpc>
            </a:pPr>
          </a:p>
          <a:p>
            <a:pPr algn="just">
              <a:lnSpc>
                <a:spcPts val="7994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311277"/>
            <a:ext cx="12374579" cy="1155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000"/>
              </a:lnSpc>
            </a:pPr>
            <a:r>
              <a:rPr lang="en-US" b="true" sz="10000" spc="-680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Our Role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42194" y="1054448"/>
            <a:ext cx="2659112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b="true" sz="2099" spc="-41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Personal Presentation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82634" y="1352945"/>
            <a:ext cx="16276666" cy="788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157"/>
              </a:lnSpc>
            </a:pPr>
            <a:r>
              <a:rPr lang="en-US" b="true" sz="12797" spc="-665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Prayer is the evidence, of our need for God. Without prayer we are self-sufficient disciples.</a:t>
            </a:r>
          </a:p>
          <a:p>
            <a:pPr algn="just">
              <a:lnSpc>
                <a:spcPts val="1382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4939" y="1000125"/>
            <a:ext cx="17918121" cy="7427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810"/>
              </a:lnSpc>
            </a:pPr>
            <a:r>
              <a:rPr lang="en-US" b="true" sz="7976" spc="-542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When Jesus had spoken these words he lifted up his eyes to heaven, and said, “Father, the hour has come; glorify your Son that the Son may glorify you, since you have given him authority over all flesh, to give eternal life to all whom you have given him.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37149" y="8457079"/>
            <a:ext cx="6316997" cy="1357678"/>
            <a:chOff x="0" y="0"/>
            <a:chExt cx="1663736" cy="35757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63736" cy="357578"/>
            </a:xfrm>
            <a:custGeom>
              <a:avLst/>
              <a:gdLst/>
              <a:ahLst/>
              <a:cxnLst/>
              <a:rect r="r" b="b" t="t" l="l"/>
              <a:pathLst>
                <a:path h="357578" w="1663736">
                  <a:moveTo>
                    <a:pt x="0" y="0"/>
                  </a:moveTo>
                  <a:lnTo>
                    <a:pt x="1663736" y="0"/>
                  </a:lnTo>
                  <a:lnTo>
                    <a:pt x="1663736" y="357578"/>
                  </a:lnTo>
                  <a:lnTo>
                    <a:pt x="0" y="357578"/>
                  </a:lnTo>
                  <a:close/>
                </a:path>
              </a:pathLst>
            </a:custGeom>
            <a:solidFill>
              <a:srgbClr val="EBEBE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63736" cy="3956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387200" y="8488462"/>
            <a:ext cx="10016894" cy="116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76"/>
              </a:lnSpc>
            </a:pPr>
            <a:r>
              <a:rPr lang="en-US" b="true" sz="6769" spc="-135">
                <a:solidFill>
                  <a:srgbClr val="242424"/>
                </a:solidFill>
                <a:latin typeface="Aileron Bold"/>
                <a:ea typeface="Aileron Bold"/>
                <a:cs typeface="Aileron Bold"/>
                <a:sym typeface="Aileron Bold"/>
              </a:rPr>
              <a:t>John 17:1-4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4684" y="1705265"/>
            <a:ext cx="17918121" cy="6189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810"/>
              </a:lnSpc>
            </a:pPr>
            <a:r>
              <a:rPr lang="en-US" b="true" sz="7976" spc="-542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And this is eternal life, that they know you, the only true God, and Jesus Christ whom you have have sent. I glorified you on earth, having accomplished the work that you gave me to do.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80400" y="2186733"/>
            <a:ext cx="9166618" cy="426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3"/>
              </a:lnSpc>
            </a:pPr>
            <a:r>
              <a:rPr lang="en-US" sz="15717" spc="-1068" b="true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Message Essentials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144000" y="5542727"/>
            <a:ext cx="8879462" cy="515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820419" indent="-410209" lvl="1">
              <a:lnSpc>
                <a:spcPts val="3875"/>
              </a:lnSpc>
              <a:buFont typeface="Arial"/>
              <a:buChar char="•"/>
            </a:pPr>
            <a:r>
              <a:rPr lang="en-US" b="true" sz="3799" spc="-284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Accomplished His Father’s Work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144000" y="4382218"/>
            <a:ext cx="8131084" cy="398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820419" indent="-410209" lvl="1">
              <a:lnSpc>
                <a:spcPts val="2621"/>
              </a:lnSpc>
              <a:buFont typeface="Arial"/>
              <a:buChar char="•"/>
            </a:pPr>
            <a:r>
              <a:rPr lang="en-US" b="true" sz="3799" spc="-345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Seeks His Father’s Glory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2849964"/>
            <a:ext cx="8942114" cy="655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820430" indent="-410215" lvl="1">
              <a:lnSpc>
                <a:spcPts val="5320"/>
              </a:lnSpc>
              <a:buFont typeface="Arial"/>
              <a:buChar char="•"/>
            </a:pPr>
            <a:r>
              <a:rPr lang="en-US" b="true" sz="3800" spc="-76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Prayed to His Father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562100"/>
            <a:ext cx="13497199" cy="30525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313"/>
              </a:lnSpc>
            </a:pPr>
            <a:r>
              <a:rPr lang="en-US" b="true" sz="14141" spc="-961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Prayed to </a:t>
            </a:r>
          </a:p>
          <a:p>
            <a:pPr algn="just">
              <a:lnSpc>
                <a:spcPts val="11313"/>
              </a:lnSpc>
            </a:pPr>
            <a:r>
              <a:rPr lang="en-US" b="true" sz="14141" spc="-961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His Father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88211" y="5493130"/>
            <a:ext cx="11728969" cy="2269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79"/>
              </a:lnSpc>
            </a:pPr>
            <a:r>
              <a:rPr lang="en-US" b="true" sz="6485" spc="-382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he lifted up his eyes to heaven, and said, “Father…”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51231" y="2027784"/>
            <a:ext cx="11993469" cy="2677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919"/>
              </a:lnSpc>
            </a:pPr>
            <a:r>
              <a:rPr lang="en-US" b="true" sz="12399" spc="-84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Seeks </a:t>
            </a:r>
          </a:p>
          <a:p>
            <a:pPr algn="just">
              <a:lnSpc>
                <a:spcPts val="9919"/>
              </a:lnSpc>
            </a:pPr>
            <a:r>
              <a:rPr lang="en-US" b="true" sz="12399" spc="-84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His Father’s Glory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42783" y="5624401"/>
            <a:ext cx="11742157" cy="2271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89"/>
              </a:lnSpc>
            </a:pPr>
            <a:r>
              <a:rPr lang="en-US" b="true" sz="6492" spc="-38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“the hour has come; glorify your Son that the Son may glorify you.”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404625"/>
            <a:ext cx="17063112" cy="2677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919"/>
              </a:lnSpc>
            </a:pPr>
            <a:r>
              <a:rPr lang="en-US" b="true" sz="12399" spc="-84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Jesus Accomplished </a:t>
            </a:r>
          </a:p>
          <a:p>
            <a:pPr algn="just">
              <a:lnSpc>
                <a:spcPts val="9919"/>
              </a:lnSpc>
            </a:pPr>
            <a:r>
              <a:rPr lang="en-US" b="true" sz="12399" spc="-843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His Father’s Work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212771" y="4895991"/>
            <a:ext cx="11733755" cy="342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83"/>
              </a:lnSpc>
            </a:pPr>
            <a:r>
              <a:rPr lang="en-US" b="true" sz="6487" spc="-382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“I glorified you on earth, having accomplished the work that you gave me to do. “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24279" y="4040149"/>
            <a:ext cx="17039442" cy="2673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906"/>
              </a:lnSpc>
            </a:pPr>
            <a:r>
              <a:rPr lang="en-US" b="true" sz="12382" spc="-842">
                <a:solidFill>
                  <a:srgbClr val="EBEBEB"/>
                </a:solidFill>
                <a:latin typeface="Aileron Bold"/>
                <a:ea typeface="Aileron Bold"/>
                <a:cs typeface="Aileron Bold"/>
                <a:sym typeface="Aileron Bold"/>
              </a:rPr>
              <a:t>How should we change the way pray change?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DAHQ1iuxjfE</dc:identifier>
  <dcterms:modified xsi:type="dcterms:W3CDTF">2011-08-01T06:04:30Z</dcterms:modified>
  <cp:revision>1</cp:revision>
  <dc:title>Lift Your Eyes to Heaven</dc:title>
</cp:coreProperties>
</file>