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5" r:id="rId10"/>
    <p:sldId id="264" r:id="rId11"/>
    <p:sldId id="268" r:id="rId12"/>
    <p:sldId id="266" r:id="rId13"/>
    <p:sldId id="271" r:id="rId14"/>
    <p:sldId id="272" r:id="rId15"/>
    <p:sldId id="269" r:id="rId16"/>
    <p:sldId id="270" r:id="rId17"/>
    <p:sldId id="273" r:id="rId18"/>
    <p:sldId id="275"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30"/>
    <p:restoredTop sz="94658"/>
  </p:normalViewPr>
  <p:slideViewPr>
    <p:cSldViewPr snapToGrid="0">
      <p:cViewPr varScale="1">
        <p:scale>
          <a:sx n="96" d="100"/>
          <a:sy n="96" d="100"/>
        </p:scale>
        <p:origin x="1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53F870-035D-184E-A40B-B2B8AA1F4403}" type="datetimeFigureOut">
              <a:rPr lang="en-US" smtClean="0"/>
              <a:t>5/21/26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C0CD4F-A6A6-AD4C-B9D4-77FAC21FAB37}" type="slidenum">
              <a:rPr lang="en-US" smtClean="0"/>
              <a:t>‹#›</a:t>
            </a:fld>
            <a:endParaRPr lang="en-US"/>
          </a:p>
        </p:txBody>
      </p:sp>
    </p:spTree>
    <p:extLst>
      <p:ext uri="{BB962C8B-B14F-4D97-AF65-F5344CB8AC3E}">
        <p14:creationId xmlns:p14="http://schemas.microsoft.com/office/powerpoint/2010/main" val="176807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D0AF-91B7-4357-2938-9291A6C6EB0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282CD22-F3FD-96A6-2788-3A981E2635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73EB9CB-D9CC-E400-D627-5F4B1E76C119}"/>
              </a:ext>
            </a:extLst>
          </p:cNvPr>
          <p:cNvSpPr>
            <a:spLocks noGrp="1"/>
          </p:cNvSpPr>
          <p:nvPr>
            <p:ph type="dt" sz="half" idx="10"/>
          </p:nvPr>
        </p:nvSpPr>
        <p:spPr/>
        <p:txBody>
          <a:bodyPr/>
          <a:lstStyle/>
          <a:p>
            <a:fld id="{95FE1516-0131-D846-820B-8164094B65B3}" type="datetime1">
              <a:rPr lang="en-HK" smtClean="0"/>
              <a:t>21/5/2026</a:t>
            </a:fld>
            <a:endParaRPr lang="en-US"/>
          </a:p>
        </p:txBody>
      </p:sp>
      <p:sp>
        <p:nvSpPr>
          <p:cNvPr id="5" name="Footer Placeholder 4">
            <a:extLst>
              <a:ext uri="{FF2B5EF4-FFF2-40B4-BE49-F238E27FC236}">
                <a16:creationId xmlns:a16="http://schemas.microsoft.com/office/drawing/2014/main" id="{3FA95AB7-367E-4466-1609-C2BFFB3F5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181B5-AF2B-BCA5-42D6-3C785C86E1C6}"/>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1848750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8E856-947D-CEE8-1D97-524475B1786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0753FEF-E18E-B273-39D1-DD3A3B40F33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D3BDB3-696A-62D7-42E6-5843545EF571}"/>
              </a:ext>
            </a:extLst>
          </p:cNvPr>
          <p:cNvSpPr>
            <a:spLocks noGrp="1"/>
          </p:cNvSpPr>
          <p:nvPr>
            <p:ph type="dt" sz="half" idx="10"/>
          </p:nvPr>
        </p:nvSpPr>
        <p:spPr/>
        <p:txBody>
          <a:bodyPr/>
          <a:lstStyle/>
          <a:p>
            <a:fld id="{FF4C8C58-BEB0-B64B-8E45-11FCA6EC2C89}" type="datetime1">
              <a:rPr lang="en-HK" smtClean="0"/>
              <a:t>21/5/2026</a:t>
            </a:fld>
            <a:endParaRPr lang="en-US"/>
          </a:p>
        </p:txBody>
      </p:sp>
      <p:sp>
        <p:nvSpPr>
          <p:cNvPr id="5" name="Footer Placeholder 4">
            <a:extLst>
              <a:ext uri="{FF2B5EF4-FFF2-40B4-BE49-F238E27FC236}">
                <a16:creationId xmlns:a16="http://schemas.microsoft.com/office/drawing/2014/main" id="{91E63CDA-6ADB-93B1-5D75-7AF08EF897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6F5D74-994E-F3FC-A25B-121820A68F4A}"/>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71347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7E6C-4F39-3F54-E664-65D8FE3C804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0F6BBB8-3B63-5A8E-08E0-47646D713A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2569FF5-6653-6527-D82E-51ED477B9CA9}"/>
              </a:ext>
            </a:extLst>
          </p:cNvPr>
          <p:cNvSpPr>
            <a:spLocks noGrp="1"/>
          </p:cNvSpPr>
          <p:nvPr>
            <p:ph type="dt" sz="half" idx="10"/>
          </p:nvPr>
        </p:nvSpPr>
        <p:spPr/>
        <p:txBody>
          <a:bodyPr/>
          <a:lstStyle/>
          <a:p>
            <a:fld id="{2ED2158C-B144-6B43-AEE5-69BEAB945E51}" type="datetime1">
              <a:rPr lang="en-HK" smtClean="0"/>
              <a:t>21/5/2026</a:t>
            </a:fld>
            <a:endParaRPr lang="en-US"/>
          </a:p>
        </p:txBody>
      </p:sp>
      <p:sp>
        <p:nvSpPr>
          <p:cNvPr id="5" name="Footer Placeholder 4">
            <a:extLst>
              <a:ext uri="{FF2B5EF4-FFF2-40B4-BE49-F238E27FC236}">
                <a16:creationId xmlns:a16="http://schemas.microsoft.com/office/drawing/2014/main" id="{6D9FCAB1-C421-8296-9ABF-277B81052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84EC9-1E5F-3BEE-4D31-4BD57F998B9F}"/>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1500358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67A5A-AD70-6E66-1058-D2E91B5A6A1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7979224-BBBA-A5E4-F571-1DC00ED1914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84E110C-35B6-7E17-5ECF-1ED886BC70B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899FD4B-EA14-24D1-DE80-EECF6427C658}"/>
              </a:ext>
            </a:extLst>
          </p:cNvPr>
          <p:cNvSpPr>
            <a:spLocks noGrp="1"/>
          </p:cNvSpPr>
          <p:nvPr>
            <p:ph type="dt" sz="half" idx="10"/>
          </p:nvPr>
        </p:nvSpPr>
        <p:spPr/>
        <p:txBody>
          <a:bodyPr/>
          <a:lstStyle/>
          <a:p>
            <a:fld id="{6D378723-509B-1645-A5C5-94F2BD051751}" type="datetime1">
              <a:rPr lang="en-HK" smtClean="0"/>
              <a:t>21/5/2026</a:t>
            </a:fld>
            <a:endParaRPr lang="en-US"/>
          </a:p>
        </p:txBody>
      </p:sp>
      <p:sp>
        <p:nvSpPr>
          <p:cNvPr id="6" name="Footer Placeholder 5">
            <a:extLst>
              <a:ext uri="{FF2B5EF4-FFF2-40B4-BE49-F238E27FC236}">
                <a16:creationId xmlns:a16="http://schemas.microsoft.com/office/drawing/2014/main" id="{3EAD5E20-2CE7-B6D0-F6E3-5A619CEE54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C5DAA7-1F0D-DC26-41B5-8FFB0D033955}"/>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2394648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B55BB-1B3D-D148-0F4F-D17E00AB072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ADD24F9-54A6-44DB-2E1A-C7E27E0CEB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1E37B41-4BD9-C653-4286-25975B3AE6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550C355-13BD-FF45-27C8-B7E9D6CDA8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7821F43-075F-D9B1-DE93-2AF231BCED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E8CBB53-8B7E-4EF5-AB5B-A3A508333C85}"/>
              </a:ext>
            </a:extLst>
          </p:cNvPr>
          <p:cNvSpPr>
            <a:spLocks noGrp="1"/>
          </p:cNvSpPr>
          <p:nvPr>
            <p:ph type="dt" sz="half" idx="10"/>
          </p:nvPr>
        </p:nvSpPr>
        <p:spPr/>
        <p:txBody>
          <a:bodyPr/>
          <a:lstStyle/>
          <a:p>
            <a:fld id="{FB035983-0E94-3E45-B996-6BD045BF04EF}" type="datetime1">
              <a:rPr lang="en-HK" smtClean="0"/>
              <a:t>21/5/2026</a:t>
            </a:fld>
            <a:endParaRPr lang="en-US"/>
          </a:p>
        </p:txBody>
      </p:sp>
      <p:sp>
        <p:nvSpPr>
          <p:cNvPr id="8" name="Footer Placeholder 7">
            <a:extLst>
              <a:ext uri="{FF2B5EF4-FFF2-40B4-BE49-F238E27FC236}">
                <a16:creationId xmlns:a16="http://schemas.microsoft.com/office/drawing/2014/main" id="{E9E67FB2-A3F1-7E09-4574-4D957D198D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C008A3-C5C3-DCD0-D708-EE55B27E6439}"/>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2151244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2BA3-73C8-C338-0D92-126F4ABD554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02B7473-5397-0700-ADF9-97D38895DB62}"/>
              </a:ext>
            </a:extLst>
          </p:cNvPr>
          <p:cNvSpPr>
            <a:spLocks noGrp="1"/>
          </p:cNvSpPr>
          <p:nvPr>
            <p:ph type="dt" sz="half" idx="10"/>
          </p:nvPr>
        </p:nvSpPr>
        <p:spPr/>
        <p:txBody>
          <a:bodyPr/>
          <a:lstStyle/>
          <a:p>
            <a:fld id="{7CFA7826-C767-C74C-99CA-0492390482E9}" type="datetime1">
              <a:rPr lang="en-HK" smtClean="0"/>
              <a:t>21/5/2026</a:t>
            </a:fld>
            <a:endParaRPr lang="en-US"/>
          </a:p>
        </p:txBody>
      </p:sp>
      <p:sp>
        <p:nvSpPr>
          <p:cNvPr id="4" name="Footer Placeholder 3">
            <a:extLst>
              <a:ext uri="{FF2B5EF4-FFF2-40B4-BE49-F238E27FC236}">
                <a16:creationId xmlns:a16="http://schemas.microsoft.com/office/drawing/2014/main" id="{D0727722-76CF-DD74-F843-50080619C0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08B55A-B3C3-21CF-3847-A572BA55371A}"/>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383164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C04BF7-AE51-F1B8-424A-CAE9F7A1EAD9}"/>
              </a:ext>
            </a:extLst>
          </p:cNvPr>
          <p:cNvSpPr>
            <a:spLocks noGrp="1"/>
          </p:cNvSpPr>
          <p:nvPr>
            <p:ph type="dt" sz="half" idx="10"/>
          </p:nvPr>
        </p:nvSpPr>
        <p:spPr/>
        <p:txBody>
          <a:bodyPr/>
          <a:lstStyle/>
          <a:p>
            <a:fld id="{A19F64FF-124D-7F42-92BC-848AB7194C6B}" type="datetime1">
              <a:rPr lang="en-HK" smtClean="0"/>
              <a:t>21/5/2026</a:t>
            </a:fld>
            <a:endParaRPr lang="en-US"/>
          </a:p>
        </p:txBody>
      </p:sp>
      <p:sp>
        <p:nvSpPr>
          <p:cNvPr id="3" name="Footer Placeholder 2">
            <a:extLst>
              <a:ext uri="{FF2B5EF4-FFF2-40B4-BE49-F238E27FC236}">
                <a16:creationId xmlns:a16="http://schemas.microsoft.com/office/drawing/2014/main" id="{395587A9-8A26-35A1-2A65-DC3F9C0C75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406BE0-FA07-FF07-5926-7CA1CCD445CE}"/>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1753373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A87F-D815-423D-C38F-DD3B04CDF16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2B74F34-CF1B-1C64-9577-3D8E19102A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75596BD-530D-E5C9-C4D1-BD37EFA8F8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C37D45-08EA-E577-2B2B-CE4684F4008A}"/>
              </a:ext>
            </a:extLst>
          </p:cNvPr>
          <p:cNvSpPr>
            <a:spLocks noGrp="1"/>
          </p:cNvSpPr>
          <p:nvPr>
            <p:ph type="dt" sz="half" idx="10"/>
          </p:nvPr>
        </p:nvSpPr>
        <p:spPr/>
        <p:txBody>
          <a:bodyPr/>
          <a:lstStyle/>
          <a:p>
            <a:fld id="{C80A02CA-E2D5-0744-8A65-1D942104B04B}" type="datetime1">
              <a:rPr lang="en-HK" smtClean="0"/>
              <a:t>21/5/2026</a:t>
            </a:fld>
            <a:endParaRPr lang="en-US"/>
          </a:p>
        </p:txBody>
      </p:sp>
      <p:sp>
        <p:nvSpPr>
          <p:cNvPr id="6" name="Footer Placeholder 5">
            <a:extLst>
              <a:ext uri="{FF2B5EF4-FFF2-40B4-BE49-F238E27FC236}">
                <a16:creationId xmlns:a16="http://schemas.microsoft.com/office/drawing/2014/main" id="{2EE48FEC-B731-29EA-8202-2A3ED30CA5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A6C65F-93D9-3B56-653B-DFA22B14223F}"/>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2970010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F852C-E5B1-1E93-CADA-406B06B1102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2E092CE-2AA2-8627-FC99-83D28C69B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3D2B2D-B824-8E61-CD15-278D22E780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1827DE-4C9F-514D-8FB7-446AAE7A0FA0}"/>
              </a:ext>
            </a:extLst>
          </p:cNvPr>
          <p:cNvSpPr>
            <a:spLocks noGrp="1"/>
          </p:cNvSpPr>
          <p:nvPr>
            <p:ph type="dt" sz="half" idx="10"/>
          </p:nvPr>
        </p:nvSpPr>
        <p:spPr/>
        <p:txBody>
          <a:bodyPr/>
          <a:lstStyle/>
          <a:p>
            <a:fld id="{EA5C4946-B459-A646-B7D5-3D659A00840C}" type="datetime1">
              <a:rPr lang="en-HK" smtClean="0"/>
              <a:t>21/5/2026</a:t>
            </a:fld>
            <a:endParaRPr lang="en-US"/>
          </a:p>
        </p:txBody>
      </p:sp>
      <p:sp>
        <p:nvSpPr>
          <p:cNvPr id="6" name="Footer Placeholder 5">
            <a:extLst>
              <a:ext uri="{FF2B5EF4-FFF2-40B4-BE49-F238E27FC236}">
                <a16:creationId xmlns:a16="http://schemas.microsoft.com/office/drawing/2014/main" id="{E6E78A0E-7DD6-B90D-1E59-C02E01C4D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509723-B662-F56E-6BED-288590E2847C}"/>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3141339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C9F7-29F4-6496-9688-FB15FB049A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350279-2651-00BC-3720-E0D962DF588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1CD4500-299B-E3DB-6CAC-0CD105A7CFC0}"/>
              </a:ext>
            </a:extLst>
          </p:cNvPr>
          <p:cNvSpPr>
            <a:spLocks noGrp="1"/>
          </p:cNvSpPr>
          <p:nvPr>
            <p:ph type="dt" sz="half" idx="10"/>
          </p:nvPr>
        </p:nvSpPr>
        <p:spPr/>
        <p:txBody>
          <a:bodyPr/>
          <a:lstStyle/>
          <a:p>
            <a:fld id="{18C0E590-8B2B-D94B-964C-2915B0D13E2C}" type="datetime1">
              <a:rPr lang="en-HK" smtClean="0"/>
              <a:t>21/5/2026</a:t>
            </a:fld>
            <a:endParaRPr lang="en-US"/>
          </a:p>
        </p:txBody>
      </p:sp>
      <p:sp>
        <p:nvSpPr>
          <p:cNvPr id="5" name="Footer Placeholder 4">
            <a:extLst>
              <a:ext uri="{FF2B5EF4-FFF2-40B4-BE49-F238E27FC236}">
                <a16:creationId xmlns:a16="http://schemas.microsoft.com/office/drawing/2014/main" id="{CA3A762A-C223-56AB-5EE5-0E9E460D54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5314F-A0EF-FB37-7DFF-8BE0554CF32E}"/>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387037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88E75-6FCA-F211-BBD5-EC4C9C63C64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6C4049F-E9E3-9C31-B140-E1D82A1E59A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1AADE7-CD12-007B-52C5-50C1AB93C0E6}"/>
              </a:ext>
            </a:extLst>
          </p:cNvPr>
          <p:cNvSpPr>
            <a:spLocks noGrp="1"/>
          </p:cNvSpPr>
          <p:nvPr>
            <p:ph type="dt" sz="half" idx="10"/>
          </p:nvPr>
        </p:nvSpPr>
        <p:spPr/>
        <p:txBody>
          <a:bodyPr/>
          <a:lstStyle/>
          <a:p>
            <a:fld id="{6B2AA886-0CF5-064C-A005-4B78BF9EEA71}" type="datetime1">
              <a:rPr lang="en-HK" smtClean="0"/>
              <a:t>21/5/2026</a:t>
            </a:fld>
            <a:endParaRPr lang="en-US"/>
          </a:p>
        </p:txBody>
      </p:sp>
      <p:sp>
        <p:nvSpPr>
          <p:cNvPr id="5" name="Footer Placeholder 4">
            <a:extLst>
              <a:ext uri="{FF2B5EF4-FFF2-40B4-BE49-F238E27FC236}">
                <a16:creationId xmlns:a16="http://schemas.microsoft.com/office/drawing/2014/main" id="{5E798CB1-30B8-83A5-1AB5-227368EA43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8E919-267A-5D0A-B925-FE0856141832}"/>
              </a:ext>
            </a:extLst>
          </p:cNvPr>
          <p:cNvSpPr>
            <a:spLocks noGrp="1"/>
          </p:cNvSpPr>
          <p:nvPr>
            <p:ph type="sldNum" sz="quarter" idx="12"/>
          </p:nvPr>
        </p:nvSpPr>
        <p:spPr/>
        <p:txBody>
          <a:bodyPr/>
          <a:lstStyle/>
          <a:p>
            <a:fld id="{B54D7BBE-BBF5-8647-9EF2-C4E8B251B24C}" type="slidenum">
              <a:rPr lang="en-US" smtClean="0"/>
              <a:t>‹#›</a:t>
            </a:fld>
            <a:endParaRPr lang="en-US"/>
          </a:p>
        </p:txBody>
      </p:sp>
    </p:spTree>
    <p:extLst>
      <p:ext uri="{BB962C8B-B14F-4D97-AF65-F5344CB8AC3E}">
        <p14:creationId xmlns:p14="http://schemas.microsoft.com/office/powerpoint/2010/main" val="3433641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B37932-9C20-2166-4C64-2B40A4F539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7FC4A56-6A7F-2A6E-19E3-056583B52B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5704B2-9C87-2083-8B33-E65C4A249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5EEF1-EF93-A349-9FF5-386F94DB127A}" type="datetime1">
              <a:rPr lang="en-HK" smtClean="0"/>
              <a:t>21/5/2026</a:t>
            </a:fld>
            <a:endParaRPr lang="en-US"/>
          </a:p>
        </p:txBody>
      </p:sp>
      <p:sp>
        <p:nvSpPr>
          <p:cNvPr id="5" name="Footer Placeholder 4">
            <a:extLst>
              <a:ext uri="{FF2B5EF4-FFF2-40B4-BE49-F238E27FC236}">
                <a16:creationId xmlns:a16="http://schemas.microsoft.com/office/drawing/2014/main" id="{D5E24B7A-F3D5-6111-18E0-AAAD3D4D0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5F58F0-4FFE-5B99-41C8-8718A5BDD4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4D7BBE-BBF5-8647-9EF2-C4E8B251B24C}" type="slidenum">
              <a:rPr lang="en-US" smtClean="0"/>
              <a:t>‹#›</a:t>
            </a:fld>
            <a:endParaRPr lang="en-US"/>
          </a:p>
        </p:txBody>
      </p:sp>
    </p:spTree>
    <p:extLst>
      <p:ext uri="{BB962C8B-B14F-4D97-AF65-F5344CB8AC3E}">
        <p14:creationId xmlns:p14="http://schemas.microsoft.com/office/powerpoint/2010/main" val="4176785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838A2-B75F-14DB-A9BC-15C188AE9E3C}"/>
              </a:ext>
            </a:extLst>
          </p:cNvPr>
          <p:cNvSpPr>
            <a:spLocks noGrp="1"/>
          </p:cNvSpPr>
          <p:nvPr>
            <p:ph type="ctrTitle"/>
          </p:nvPr>
        </p:nvSpPr>
        <p:spPr>
          <a:xfrm>
            <a:off x="1524000" y="1955655"/>
            <a:ext cx="9144000" cy="1473345"/>
          </a:xfrm>
        </p:spPr>
        <p:txBody>
          <a:bodyPr/>
          <a:lstStyle/>
          <a:p>
            <a:r>
              <a:rPr lang="en-US" b="1" dirty="0"/>
              <a:t>Spirit of Revelation</a:t>
            </a:r>
          </a:p>
        </p:txBody>
      </p:sp>
      <p:sp>
        <p:nvSpPr>
          <p:cNvPr id="3" name="Slide Number Placeholder 2">
            <a:extLst>
              <a:ext uri="{FF2B5EF4-FFF2-40B4-BE49-F238E27FC236}">
                <a16:creationId xmlns:a16="http://schemas.microsoft.com/office/drawing/2014/main" id="{35891587-7C5A-5388-6BF5-27E1FAD33342}"/>
              </a:ext>
            </a:extLst>
          </p:cNvPr>
          <p:cNvSpPr>
            <a:spLocks noGrp="1"/>
          </p:cNvSpPr>
          <p:nvPr>
            <p:ph type="sldNum" sz="quarter" idx="12"/>
          </p:nvPr>
        </p:nvSpPr>
        <p:spPr/>
        <p:txBody>
          <a:bodyPr/>
          <a:lstStyle/>
          <a:p>
            <a:fld id="{B54D7BBE-BBF5-8647-9EF2-C4E8B251B24C}" type="slidenum">
              <a:rPr lang="en-US" smtClean="0"/>
              <a:t>1</a:t>
            </a:fld>
            <a:endParaRPr lang="en-US"/>
          </a:p>
        </p:txBody>
      </p:sp>
    </p:spTree>
    <p:extLst>
      <p:ext uri="{BB962C8B-B14F-4D97-AF65-F5344CB8AC3E}">
        <p14:creationId xmlns:p14="http://schemas.microsoft.com/office/powerpoint/2010/main" val="168950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Spirit of wisdom and revelation</a:t>
            </a:r>
            <a:br>
              <a:rPr lang="en-US" dirty="0">
                <a:latin typeface="+mn-lt"/>
              </a:rPr>
            </a:br>
            <a:r>
              <a:rPr lang="en-US" dirty="0">
                <a:latin typeface="+mn-lt"/>
              </a:rPr>
              <a:t>Know Him better</a:t>
            </a:r>
            <a:br>
              <a:rPr lang="en-US" dirty="0"/>
            </a:br>
            <a:br>
              <a:rPr lang="en-US" dirty="0"/>
            </a:br>
            <a:r>
              <a:rPr lang="en-US" sz="3800" dirty="0"/>
              <a:t>Ephesians 1:17-23</a:t>
            </a:r>
          </a:p>
        </p:txBody>
      </p:sp>
      <p:sp>
        <p:nvSpPr>
          <p:cNvPr id="3" name="Slide Number Placeholder 2">
            <a:extLst>
              <a:ext uri="{FF2B5EF4-FFF2-40B4-BE49-F238E27FC236}">
                <a16:creationId xmlns:a16="http://schemas.microsoft.com/office/drawing/2014/main" id="{2FDEF0A0-F535-6E65-CC52-052E3F3DBEE8}"/>
              </a:ext>
            </a:extLst>
          </p:cNvPr>
          <p:cNvSpPr>
            <a:spLocks noGrp="1"/>
          </p:cNvSpPr>
          <p:nvPr>
            <p:ph type="sldNum" sz="quarter" idx="12"/>
          </p:nvPr>
        </p:nvSpPr>
        <p:spPr/>
        <p:txBody>
          <a:bodyPr/>
          <a:lstStyle/>
          <a:p>
            <a:fld id="{B54D7BBE-BBF5-8647-9EF2-C4E8B251B24C}" type="slidenum">
              <a:rPr lang="en-US" smtClean="0"/>
              <a:t>2</a:t>
            </a:fld>
            <a:endParaRPr lang="en-US"/>
          </a:p>
        </p:txBody>
      </p:sp>
    </p:spTree>
    <p:extLst>
      <p:ext uri="{BB962C8B-B14F-4D97-AF65-F5344CB8AC3E}">
        <p14:creationId xmlns:p14="http://schemas.microsoft.com/office/powerpoint/2010/main" val="4012832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675861" y="901147"/>
            <a:ext cx="10800522" cy="4797288"/>
          </a:xfrm>
        </p:spPr>
        <p:txBody>
          <a:bodyPr>
            <a:normAutofit/>
          </a:bodyPr>
          <a:lstStyle/>
          <a:p>
            <a:pPr algn="ctr"/>
            <a:r>
              <a:rPr lang="en-US" dirty="0">
                <a:latin typeface="+mn-lt"/>
              </a:rPr>
              <a:t>Rooted and established in love</a:t>
            </a:r>
            <a:br>
              <a:rPr lang="en-US" dirty="0">
                <a:latin typeface="+mn-lt"/>
              </a:rPr>
            </a:br>
            <a:r>
              <a:rPr lang="en-US" dirty="0">
                <a:latin typeface="+mn-lt"/>
              </a:rPr>
              <a:t>Power to grasp</a:t>
            </a:r>
            <a:br>
              <a:rPr lang="en-US" dirty="0">
                <a:latin typeface="+mn-lt"/>
              </a:rPr>
            </a:br>
            <a:r>
              <a:rPr lang="en-US" dirty="0">
                <a:latin typeface="+mn-lt"/>
              </a:rPr>
              <a:t>How wide and long and high and deep</a:t>
            </a:r>
            <a:br>
              <a:rPr lang="en-US" dirty="0">
                <a:latin typeface="+mn-lt"/>
              </a:rPr>
            </a:br>
            <a:r>
              <a:rPr lang="en-US" dirty="0">
                <a:latin typeface="+mn-lt"/>
              </a:rPr>
              <a:t>Love that surpasses knowledge</a:t>
            </a:r>
            <a:br>
              <a:rPr lang="en-US" dirty="0">
                <a:latin typeface="+mn-lt"/>
              </a:rPr>
            </a:br>
            <a:r>
              <a:rPr lang="en-US" dirty="0">
                <a:latin typeface="+mn-lt"/>
              </a:rPr>
              <a:t>Filled to the measure of all the fullness of God</a:t>
            </a:r>
            <a:br>
              <a:rPr lang="en-US" dirty="0">
                <a:latin typeface="+mn-lt"/>
              </a:rPr>
            </a:br>
            <a:br>
              <a:rPr lang="en-US" dirty="0">
                <a:latin typeface="+mn-lt"/>
              </a:rPr>
            </a:br>
            <a:r>
              <a:rPr lang="en-US" sz="3800" dirty="0"/>
              <a:t>Ephesians 3:16-19</a:t>
            </a:r>
          </a:p>
        </p:txBody>
      </p:sp>
      <p:sp>
        <p:nvSpPr>
          <p:cNvPr id="3" name="Slide Number Placeholder 2">
            <a:extLst>
              <a:ext uri="{FF2B5EF4-FFF2-40B4-BE49-F238E27FC236}">
                <a16:creationId xmlns:a16="http://schemas.microsoft.com/office/drawing/2014/main" id="{D6DCEAC4-9BA7-074F-186A-48B3468F0034}"/>
              </a:ext>
            </a:extLst>
          </p:cNvPr>
          <p:cNvSpPr>
            <a:spLocks noGrp="1"/>
          </p:cNvSpPr>
          <p:nvPr>
            <p:ph type="sldNum" sz="quarter" idx="12"/>
          </p:nvPr>
        </p:nvSpPr>
        <p:spPr/>
        <p:txBody>
          <a:bodyPr/>
          <a:lstStyle/>
          <a:p>
            <a:fld id="{B54D7BBE-BBF5-8647-9EF2-C4E8B251B24C}" type="slidenum">
              <a:rPr lang="en-US" smtClean="0"/>
              <a:t>3</a:t>
            </a:fld>
            <a:endParaRPr lang="en-US"/>
          </a:p>
        </p:txBody>
      </p:sp>
    </p:spTree>
    <p:extLst>
      <p:ext uri="{BB962C8B-B14F-4D97-AF65-F5344CB8AC3E}">
        <p14:creationId xmlns:p14="http://schemas.microsoft.com/office/powerpoint/2010/main" val="3057232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sz="6000" dirty="0">
                <a:latin typeface="+mn-lt"/>
              </a:rPr>
              <a:t>YAHDA</a:t>
            </a:r>
            <a:br>
              <a:rPr lang="en-US" sz="6000" dirty="0">
                <a:latin typeface="+mn-lt"/>
              </a:rPr>
            </a:br>
            <a:br>
              <a:rPr lang="en-US" sz="6000" dirty="0">
                <a:latin typeface="+mn-lt"/>
              </a:rPr>
            </a:br>
            <a:r>
              <a:rPr lang="en-US" sz="6000" dirty="0">
                <a:latin typeface="+mn-lt"/>
              </a:rPr>
              <a:t>GINOSKO</a:t>
            </a:r>
          </a:p>
        </p:txBody>
      </p:sp>
      <p:sp>
        <p:nvSpPr>
          <p:cNvPr id="3" name="Slide Number Placeholder 2">
            <a:extLst>
              <a:ext uri="{FF2B5EF4-FFF2-40B4-BE49-F238E27FC236}">
                <a16:creationId xmlns:a16="http://schemas.microsoft.com/office/drawing/2014/main" id="{4DD44635-4979-447E-1E68-0EE321B7A191}"/>
              </a:ext>
            </a:extLst>
          </p:cNvPr>
          <p:cNvSpPr>
            <a:spLocks noGrp="1"/>
          </p:cNvSpPr>
          <p:nvPr>
            <p:ph type="sldNum" sz="quarter" idx="12"/>
          </p:nvPr>
        </p:nvSpPr>
        <p:spPr/>
        <p:txBody>
          <a:bodyPr/>
          <a:lstStyle/>
          <a:p>
            <a:fld id="{B54D7BBE-BBF5-8647-9EF2-C4E8B251B24C}" type="slidenum">
              <a:rPr lang="en-US" smtClean="0"/>
              <a:t>4</a:t>
            </a:fld>
            <a:endParaRPr lang="en-US"/>
          </a:p>
        </p:txBody>
      </p:sp>
    </p:spTree>
    <p:extLst>
      <p:ext uri="{BB962C8B-B14F-4D97-AF65-F5344CB8AC3E}">
        <p14:creationId xmlns:p14="http://schemas.microsoft.com/office/powerpoint/2010/main" val="680690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Her many sins have been forgiven—</a:t>
            </a:r>
            <a:br>
              <a:rPr lang="en-US" dirty="0">
                <a:latin typeface="+mn-lt"/>
              </a:rPr>
            </a:br>
            <a:r>
              <a:rPr lang="en-US" dirty="0">
                <a:latin typeface="+mn-lt"/>
              </a:rPr>
              <a:t>for she loved much</a:t>
            </a:r>
            <a:br>
              <a:rPr lang="en-US" dirty="0"/>
            </a:br>
            <a:br>
              <a:rPr lang="en-US" dirty="0"/>
            </a:br>
            <a:r>
              <a:rPr lang="en-US" sz="3800" dirty="0"/>
              <a:t>Luke 7:44-50</a:t>
            </a:r>
          </a:p>
        </p:txBody>
      </p:sp>
      <p:sp>
        <p:nvSpPr>
          <p:cNvPr id="3" name="Slide Number Placeholder 2">
            <a:extLst>
              <a:ext uri="{FF2B5EF4-FFF2-40B4-BE49-F238E27FC236}">
                <a16:creationId xmlns:a16="http://schemas.microsoft.com/office/drawing/2014/main" id="{F19C74DA-2D6C-3C25-9DD5-6A6838FF789C}"/>
              </a:ext>
            </a:extLst>
          </p:cNvPr>
          <p:cNvSpPr>
            <a:spLocks noGrp="1"/>
          </p:cNvSpPr>
          <p:nvPr>
            <p:ph type="sldNum" sz="quarter" idx="12"/>
          </p:nvPr>
        </p:nvSpPr>
        <p:spPr/>
        <p:txBody>
          <a:bodyPr/>
          <a:lstStyle/>
          <a:p>
            <a:fld id="{B54D7BBE-BBF5-8647-9EF2-C4E8B251B24C}" type="slidenum">
              <a:rPr lang="en-US" smtClean="0"/>
              <a:t>5</a:t>
            </a:fld>
            <a:endParaRPr lang="en-US"/>
          </a:p>
        </p:txBody>
      </p:sp>
    </p:spTree>
    <p:extLst>
      <p:ext uri="{BB962C8B-B14F-4D97-AF65-F5344CB8AC3E}">
        <p14:creationId xmlns:p14="http://schemas.microsoft.com/office/powerpoint/2010/main" val="3381745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Know God – or rather are known by God</a:t>
            </a:r>
            <a:br>
              <a:rPr lang="en-US" dirty="0"/>
            </a:br>
            <a:br>
              <a:rPr lang="en-US" dirty="0"/>
            </a:br>
            <a:r>
              <a:rPr lang="en-US" sz="3800" dirty="0"/>
              <a:t>Galatians 4:9</a:t>
            </a:r>
          </a:p>
        </p:txBody>
      </p:sp>
      <p:sp>
        <p:nvSpPr>
          <p:cNvPr id="3" name="Slide Number Placeholder 2">
            <a:extLst>
              <a:ext uri="{FF2B5EF4-FFF2-40B4-BE49-F238E27FC236}">
                <a16:creationId xmlns:a16="http://schemas.microsoft.com/office/drawing/2014/main" id="{48154349-A55E-543C-7C02-9801B88EF3A1}"/>
              </a:ext>
            </a:extLst>
          </p:cNvPr>
          <p:cNvSpPr>
            <a:spLocks noGrp="1"/>
          </p:cNvSpPr>
          <p:nvPr>
            <p:ph type="sldNum" sz="quarter" idx="12"/>
          </p:nvPr>
        </p:nvSpPr>
        <p:spPr/>
        <p:txBody>
          <a:bodyPr/>
          <a:lstStyle/>
          <a:p>
            <a:fld id="{B54D7BBE-BBF5-8647-9EF2-C4E8B251B24C}" type="slidenum">
              <a:rPr lang="en-US" smtClean="0"/>
              <a:t>6</a:t>
            </a:fld>
            <a:endParaRPr lang="en-US"/>
          </a:p>
        </p:txBody>
      </p:sp>
    </p:spTree>
    <p:extLst>
      <p:ext uri="{BB962C8B-B14F-4D97-AF65-F5344CB8AC3E}">
        <p14:creationId xmlns:p14="http://schemas.microsoft.com/office/powerpoint/2010/main" val="1163897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The Son chooses to reveal the Father</a:t>
            </a:r>
            <a:br>
              <a:rPr lang="en-US" dirty="0">
                <a:latin typeface="+mn-lt"/>
              </a:rPr>
            </a:br>
            <a:br>
              <a:rPr lang="en-US" dirty="0">
                <a:latin typeface="+mn-lt"/>
              </a:rPr>
            </a:br>
            <a:r>
              <a:rPr lang="en-US" sz="3800" dirty="0"/>
              <a:t>Luke 10:22</a:t>
            </a:r>
          </a:p>
        </p:txBody>
      </p:sp>
      <p:sp>
        <p:nvSpPr>
          <p:cNvPr id="3" name="Slide Number Placeholder 2">
            <a:extLst>
              <a:ext uri="{FF2B5EF4-FFF2-40B4-BE49-F238E27FC236}">
                <a16:creationId xmlns:a16="http://schemas.microsoft.com/office/drawing/2014/main" id="{ED976A53-BD96-FF68-000B-93F72665D5C6}"/>
              </a:ext>
            </a:extLst>
          </p:cNvPr>
          <p:cNvSpPr>
            <a:spLocks noGrp="1"/>
          </p:cNvSpPr>
          <p:nvPr>
            <p:ph type="sldNum" sz="quarter" idx="12"/>
          </p:nvPr>
        </p:nvSpPr>
        <p:spPr/>
        <p:txBody>
          <a:bodyPr/>
          <a:lstStyle/>
          <a:p>
            <a:fld id="{B54D7BBE-BBF5-8647-9EF2-C4E8B251B24C}" type="slidenum">
              <a:rPr lang="en-US" smtClean="0"/>
              <a:t>7</a:t>
            </a:fld>
            <a:endParaRPr lang="en-US"/>
          </a:p>
        </p:txBody>
      </p:sp>
    </p:spTree>
    <p:extLst>
      <p:ext uri="{BB962C8B-B14F-4D97-AF65-F5344CB8AC3E}">
        <p14:creationId xmlns:p14="http://schemas.microsoft.com/office/powerpoint/2010/main" val="236767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Spoken to us by His Son</a:t>
            </a:r>
            <a:br>
              <a:rPr lang="en-US" dirty="0"/>
            </a:br>
            <a:br>
              <a:rPr lang="en-US" dirty="0"/>
            </a:br>
            <a:r>
              <a:rPr lang="en-US" sz="3800" dirty="0"/>
              <a:t>Hebrews 1:2</a:t>
            </a:r>
          </a:p>
        </p:txBody>
      </p:sp>
      <p:sp>
        <p:nvSpPr>
          <p:cNvPr id="3" name="Slide Number Placeholder 2">
            <a:extLst>
              <a:ext uri="{FF2B5EF4-FFF2-40B4-BE49-F238E27FC236}">
                <a16:creationId xmlns:a16="http://schemas.microsoft.com/office/drawing/2014/main" id="{F3789219-4490-6161-C8F2-5566447776BC}"/>
              </a:ext>
            </a:extLst>
          </p:cNvPr>
          <p:cNvSpPr>
            <a:spLocks noGrp="1"/>
          </p:cNvSpPr>
          <p:nvPr>
            <p:ph type="sldNum" sz="quarter" idx="12"/>
          </p:nvPr>
        </p:nvSpPr>
        <p:spPr/>
        <p:txBody>
          <a:bodyPr/>
          <a:lstStyle/>
          <a:p>
            <a:fld id="{B54D7BBE-BBF5-8647-9EF2-C4E8B251B24C}" type="slidenum">
              <a:rPr lang="en-US" smtClean="0"/>
              <a:t>8</a:t>
            </a:fld>
            <a:endParaRPr lang="en-US"/>
          </a:p>
        </p:txBody>
      </p:sp>
    </p:spTree>
    <p:extLst>
      <p:ext uri="{BB962C8B-B14F-4D97-AF65-F5344CB8AC3E}">
        <p14:creationId xmlns:p14="http://schemas.microsoft.com/office/powerpoint/2010/main" val="1548350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He sees everything</a:t>
            </a:r>
            <a:br>
              <a:rPr lang="en-US" dirty="0"/>
            </a:br>
            <a:br>
              <a:rPr lang="en-US" dirty="0"/>
            </a:br>
            <a:r>
              <a:rPr lang="en-US" sz="3800" dirty="0"/>
              <a:t>Psalms 102:19-20</a:t>
            </a:r>
          </a:p>
        </p:txBody>
      </p:sp>
      <p:sp>
        <p:nvSpPr>
          <p:cNvPr id="3" name="Slide Number Placeholder 2">
            <a:extLst>
              <a:ext uri="{FF2B5EF4-FFF2-40B4-BE49-F238E27FC236}">
                <a16:creationId xmlns:a16="http://schemas.microsoft.com/office/drawing/2014/main" id="{82B3352E-1AB5-7382-40C3-25E7E6293549}"/>
              </a:ext>
            </a:extLst>
          </p:cNvPr>
          <p:cNvSpPr>
            <a:spLocks noGrp="1"/>
          </p:cNvSpPr>
          <p:nvPr>
            <p:ph type="sldNum" sz="quarter" idx="12"/>
          </p:nvPr>
        </p:nvSpPr>
        <p:spPr/>
        <p:txBody>
          <a:bodyPr/>
          <a:lstStyle/>
          <a:p>
            <a:fld id="{B54D7BBE-BBF5-8647-9EF2-C4E8B251B24C}" type="slidenum">
              <a:rPr lang="en-US" smtClean="0"/>
              <a:t>9</a:t>
            </a:fld>
            <a:endParaRPr lang="en-US"/>
          </a:p>
        </p:txBody>
      </p:sp>
    </p:spTree>
    <p:extLst>
      <p:ext uri="{BB962C8B-B14F-4D97-AF65-F5344CB8AC3E}">
        <p14:creationId xmlns:p14="http://schemas.microsoft.com/office/powerpoint/2010/main" val="2439994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838A2-B75F-14DB-A9BC-15C188AE9E3C}"/>
              </a:ext>
            </a:extLst>
          </p:cNvPr>
          <p:cNvSpPr>
            <a:spLocks noGrp="1"/>
          </p:cNvSpPr>
          <p:nvPr>
            <p:ph type="ctrTitle"/>
          </p:nvPr>
        </p:nvSpPr>
        <p:spPr>
          <a:xfrm>
            <a:off x="1524000" y="649357"/>
            <a:ext cx="9077739" cy="5512904"/>
          </a:xfrm>
        </p:spPr>
        <p:txBody>
          <a:bodyPr>
            <a:normAutofit fontScale="90000"/>
          </a:bodyPr>
          <a:lstStyle/>
          <a:p>
            <a:r>
              <a:rPr lang="en-US" b="1" dirty="0">
                <a:latin typeface="+mn-lt"/>
              </a:rPr>
              <a:t>Breathing In &amp; Out</a:t>
            </a:r>
            <a:br>
              <a:rPr lang="en-US" b="1" dirty="0">
                <a:latin typeface="+mn-lt"/>
              </a:rPr>
            </a:br>
            <a:br>
              <a:rPr lang="en-US" b="1" dirty="0">
                <a:latin typeface="+mn-lt"/>
              </a:rPr>
            </a:br>
            <a:r>
              <a:rPr lang="en-US" b="1" dirty="0">
                <a:latin typeface="+mn-lt"/>
              </a:rPr>
              <a:t>Come and Go</a:t>
            </a:r>
            <a:br>
              <a:rPr lang="en-US" b="1" dirty="0">
                <a:latin typeface="+mn-lt"/>
              </a:rPr>
            </a:br>
            <a:br>
              <a:rPr lang="en-US" b="1" dirty="0">
                <a:latin typeface="+mn-lt"/>
              </a:rPr>
            </a:br>
            <a:r>
              <a:rPr lang="en-US" b="1" dirty="0">
                <a:latin typeface="+mn-lt"/>
              </a:rPr>
              <a:t>2 Streams</a:t>
            </a:r>
            <a:br>
              <a:rPr lang="en-US" b="1" dirty="0">
                <a:latin typeface="+mn-lt"/>
              </a:rPr>
            </a:br>
            <a:br>
              <a:rPr lang="en-US" b="1" dirty="0">
                <a:latin typeface="+mn-lt"/>
              </a:rPr>
            </a:br>
            <a:r>
              <a:rPr lang="en-US" b="1" dirty="0">
                <a:latin typeface="+mn-lt"/>
              </a:rPr>
              <a:t>Worship and Works</a:t>
            </a:r>
          </a:p>
        </p:txBody>
      </p:sp>
      <p:sp>
        <p:nvSpPr>
          <p:cNvPr id="3" name="Slide Number Placeholder 2">
            <a:extLst>
              <a:ext uri="{FF2B5EF4-FFF2-40B4-BE49-F238E27FC236}">
                <a16:creationId xmlns:a16="http://schemas.microsoft.com/office/drawing/2014/main" id="{6AFA6C1A-DF94-6333-BDC8-40F905118CC4}"/>
              </a:ext>
            </a:extLst>
          </p:cNvPr>
          <p:cNvSpPr>
            <a:spLocks noGrp="1"/>
          </p:cNvSpPr>
          <p:nvPr>
            <p:ph type="sldNum" sz="quarter" idx="12"/>
          </p:nvPr>
        </p:nvSpPr>
        <p:spPr/>
        <p:txBody>
          <a:bodyPr/>
          <a:lstStyle/>
          <a:p>
            <a:fld id="{B54D7BBE-BBF5-8647-9EF2-C4E8B251B24C}" type="slidenum">
              <a:rPr lang="en-US" smtClean="0"/>
              <a:t>10</a:t>
            </a:fld>
            <a:endParaRPr lang="en-US"/>
          </a:p>
        </p:txBody>
      </p:sp>
    </p:spTree>
    <p:extLst>
      <p:ext uri="{BB962C8B-B14F-4D97-AF65-F5344CB8AC3E}">
        <p14:creationId xmlns:p14="http://schemas.microsoft.com/office/powerpoint/2010/main" val="2748079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705678" y="967409"/>
            <a:ext cx="10515600" cy="4108174"/>
          </a:xfrm>
        </p:spPr>
        <p:txBody>
          <a:bodyPr>
            <a:normAutofit/>
          </a:bodyPr>
          <a:lstStyle/>
          <a:p>
            <a:pPr algn="ctr"/>
            <a:r>
              <a:rPr lang="en-US" sz="3800" dirty="0">
                <a:latin typeface="+mn-lt"/>
              </a:rPr>
              <a:t>Mark 3:13-15         </a:t>
            </a:r>
            <a:r>
              <a:rPr lang="en-US" dirty="0">
                <a:latin typeface="+mn-lt"/>
              </a:rPr>
              <a:t>Come</a:t>
            </a:r>
            <a:br>
              <a:rPr lang="en-US" sz="3800" dirty="0">
                <a:latin typeface="+mn-lt"/>
              </a:rPr>
            </a:br>
            <a:br>
              <a:rPr lang="en-US" sz="3800" dirty="0">
                <a:latin typeface="+mn-lt"/>
              </a:rPr>
            </a:br>
            <a:r>
              <a:rPr lang="en-US" sz="3800" dirty="0">
                <a:latin typeface="+mn-lt"/>
              </a:rPr>
              <a:t>Matthew 28:19       </a:t>
            </a:r>
            <a:r>
              <a:rPr lang="en-US" dirty="0">
                <a:latin typeface="+mn-lt"/>
              </a:rPr>
              <a:t>Go</a:t>
            </a:r>
          </a:p>
        </p:txBody>
      </p:sp>
      <p:sp>
        <p:nvSpPr>
          <p:cNvPr id="3" name="Slide Number Placeholder 2">
            <a:extLst>
              <a:ext uri="{FF2B5EF4-FFF2-40B4-BE49-F238E27FC236}">
                <a16:creationId xmlns:a16="http://schemas.microsoft.com/office/drawing/2014/main" id="{C4F7FAA7-B192-239B-82F6-AC98C770A168}"/>
              </a:ext>
            </a:extLst>
          </p:cNvPr>
          <p:cNvSpPr>
            <a:spLocks noGrp="1"/>
          </p:cNvSpPr>
          <p:nvPr>
            <p:ph type="sldNum" sz="quarter" idx="12"/>
          </p:nvPr>
        </p:nvSpPr>
        <p:spPr/>
        <p:txBody>
          <a:bodyPr/>
          <a:lstStyle/>
          <a:p>
            <a:fld id="{B54D7BBE-BBF5-8647-9EF2-C4E8B251B24C}" type="slidenum">
              <a:rPr lang="en-US" smtClean="0"/>
              <a:t>11</a:t>
            </a:fld>
            <a:endParaRPr lang="en-US"/>
          </a:p>
        </p:txBody>
      </p:sp>
    </p:spTree>
    <p:extLst>
      <p:ext uri="{BB962C8B-B14F-4D97-AF65-F5344CB8AC3E}">
        <p14:creationId xmlns:p14="http://schemas.microsoft.com/office/powerpoint/2010/main" val="1062162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Come to me and drink</a:t>
            </a:r>
            <a:br>
              <a:rPr lang="en-US" dirty="0"/>
            </a:br>
            <a:br>
              <a:rPr lang="en-US" dirty="0"/>
            </a:br>
            <a:r>
              <a:rPr lang="en-US" sz="3800" dirty="0"/>
              <a:t>John 7:37</a:t>
            </a:r>
          </a:p>
        </p:txBody>
      </p:sp>
      <p:sp>
        <p:nvSpPr>
          <p:cNvPr id="3" name="Slide Number Placeholder 2">
            <a:extLst>
              <a:ext uri="{FF2B5EF4-FFF2-40B4-BE49-F238E27FC236}">
                <a16:creationId xmlns:a16="http://schemas.microsoft.com/office/drawing/2014/main" id="{F9C3ED9B-01E3-366E-F16D-73038E3B1B7B}"/>
              </a:ext>
            </a:extLst>
          </p:cNvPr>
          <p:cNvSpPr>
            <a:spLocks noGrp="1"/>
          </p:cNvSpPr>
          <p:nvPr>
            <p:ph type="sldNum" sz="quarter" idx="12"/>
          </p:nvPr>
        </p:nvSpPr>
        <p:spPr/>
        <p:txBody>
          <a:bodyPr/>
          <a:lstStyle/>
          <a:p>
            <a:fld id="{B54D7BBE-BBF5-8647-9EF2-C4E8B251B24C}" type="slidenum">
              <a:rPr lang="en-US" smtClean="0"/>
              <a:t>12</a:t>
            </a:fld>
            <a:endParaRPr lang="en-US"/>
          </a:p>
        </p:txBody>
      </p:sp>
    </p:spTree>
    <p:extLst>
      <p:ext uri="{BB962C8B-B14F-4D97-AF65-F5344CB8AC3E}">
        <p14:creationId xmlns:p14="http://schemas.microsoft.com/office/powerpoint/2010/main" val="1195651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660C-A13E-1BFF-AF78-30F780BE7878}"/>
              </a:ext>
            </a:extLst>
          </p:cNvPr>
          <p:cNvSpPr>
            <a:spLocks noGrp="1"/>
          </p:cNvSpPr>
          <p:nvPr>
            <p:ph type="title"/>
          </p:nvPr>
        </p:nvSpPr>
        <p:spPr>
          <a:xfrm>
            <a:off x="838200" y="1563757"/>
            <a:ext cx="10515600" cy="2870131"/>
          </a:xfrm>
        </p:spPr>
        <p:txBody>
          <a:bodyPr/>
          <a:lstStyle/>
          <a:p>
            <a:pPr algn="ctr"/>
            <a:r>
              <a:rPr lang="en-US" dirty="0">
                <a:latin typeface="+mn-lt"/>
              </a:rPr>
              <a:t>Streams of living waters will flow from you</a:t>
            </a:r>
            <a:br>
              <a:rPr lang="en-US" dirty="0"/>
            </a:br>
            <a:br>
              <a:rPr lang="en-US" dirty="0"/>
            </a:br>
            <a:r>
              <a:rPr lang="en-US" sz="3800" dirty="0"/>
              <a:t>John 7:38</a:t>
            </a:r>
          </a:p>
        </p:txBody>
      </p:sp>
      <p:sp>
        <p:nvSpPr>
          <p:cNvPr id="4" name="Slide Number Placeholder 3">
            <a:extLst>
              <a:ext uri="{FF2B5EF4-FFF2-40B4-BE49-F238E27FC236}">
                <a16:creationId xmlns:a16="http://schemas.microsoft.com/office/drawing/2014/main" id="{99E6A54E-6FEC-B42D-5C8D-4977E8C0C032}"/>
              </a:ext>
            </a:extLst>
          </p:cNvPr>
          <p:cNvSpPr>
            <a:spLocks noGrp="1"/>
          </p:cNvSpPr>
          <p:nvPr>
            <p:ph type="sldNum" sz="quarter" idx="12"/>
          </p:nvPr>
        </p:nvSpPr>
        <p:spPr/>
        <p:txBody>
          <a:bodyPr/>
          <a:lstStyle/>
          <a:p>
            <a:fld id="{B54D7BBE-BBF5-8647-9EF2-C4E8B251B24C}" type="slidenum">
              <a:rPr lang="en-US" smtClean="0"/>
              <a:t>13</a:t>
            </a:fld>
            <a:endParaRPr lang="en-US"/>
          </a:p>
        </p:txBody>
      </p:sp>
    </p:spTree>
    <p:extLst>
      <p:ext uri="{BB962C8B-B14F-4D97-AF65-F5344CB8AC3E}">
        <p14:creationId xmlns:p14="http://schemas.microsoft.com/office/powerpoint/2010/main" val="218460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 A spring whose waters never fail</a:t>
            </a:r>
            <a:br>
              <a:rPr lang="en-US" dirty="0"/>
            </a:br>
            <a:br>
              <a:rPr lang="en-US" dirty="0"/>
            </a:br>
            <a:r>
              <a:rPr lang="en-US" sz="3800" dirty="0"/>
              <a:t>Isaiah 58:10-11</a:t>
            </a:r>
          </a:p>
        </p:txBody>
      </p:sp>
      <p:sp>
        <p:nvSpPr>
          <p:cNvPr id="3" name="Slide Number Placeholder 2">
            <a:extLst>
              <a:ext uri="{FF2B5EF4-FFF2-40B4-BE49-F238E27FC236}">
                <a16:creationId xmlns:a16="http://schemas.microsoft.com/office/drawing/2014/main" id="{6AF7DA73-93F8-D93C-E081-2BE41179E4F3}"/>
              </a:ext>
            </a:extLst>
          </p:cNvPr>
          <p:cNvSpPr>
            <a:spLocks noGrp="1"/>
          </p:cNvSpPr>
          <p:nvPr>
            <p:ph type="sldNum" sz="quarter" idx="12"/>
          </p:nvPr>
        </p:nvSpPr>
        <p:spPr/>
        <p:txBody>
          <a:bodyPr/>
          <a:lstStyle/>
          <a:p>
            <a:fld id="{B54D7BBE-BBF5-8647-9EF2-C4E8B251B24C}" type="slidenum">
              <a:rPr lang="en-US" smtClean="0"/>
              <a:t>14</a:t>
            </a:fld>
            <a:endParaRPr lang="en-US"/>
          </a:p>
        </p:txBody>
      </p:sp>
    </p:spTree>
    <p:extLst>
      <p:ext uri="{BB962C8B-B14F-4D97-AF65-F5344CB8AC3E}">
        <p14:creationId xmlns:p14="http://schemas.microsoft.com/office/powerpoint/2010/main" val="947518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Come, let us go up to the mountain </a:t>
            </a:r>
            <a:br>
              <a:rPr lang="en-US" dirty="0">
                <a:latin typeface="+mn-lt"/>
              </a:rPr>
            </a:br>
            <a:r>
              <a:rPr lang="en-US" dirty="0">
                <a:latin typeface="+mn-lt"/>
              </a:rPr>
              <a:t>of the Lord</a:t>
            </a:r>
            <a:br>
              <a:rPr lang="en-US" dirty="0">
                <a:latin typeface="+mn-lt"/>
              </a:rPr>
            </a:br>
            <a:br>
              <a:rPr lang="en-US" dirty="0"/>
            </a:br>
            <a:r>
              <a:rPr lang="en-US" sz="3800" dirty="0"/>
              <a:t>Micah 4:2</a:t>
            </a:r>
          </a:p>
        </p:txBody>
      </p:sp>
      <p:sp>
        <p:nvSpPr>
          <p:cNvPr id="3" name="Slide Number Placeholder 2">
            <a:extLst>
              <a:ext uri="{FF2B5EF4-FFF2-40B4-BE49-F238E27FC236}">
                <a16:creationId xmlns:a16="http://schemas.microsoft.com/office/drawing/2014/main" id="{F620BB74-45C6-F857-F1B6-8655ECDE748C}"/>
              </a:ext>
            </a:extLst>
          </p:cNvPr>
          <p:cNvSpPr>
            <a:spLocks noGrp="1"/>
          </p:cNvSpPr>
          <p:nvPr>
            <p:ph type="sldNum" sz="quarter" idx="12"/>
          </p:nvPr>
        </p:nvSpPr>
        <p:spPr/>
        <p:txBody>
          <a:bodyPr/>
          <a:lstStyle/>
          <a:p>
            <a:fld id="{B54D7BBE-BBF5-8647-9EF2-C4E8B251B24C}" type="slidenum">
              <a:rPr lang="en-US" smtClean="0"/>
              <a:t>15</a:t>
            </a:fld>
            <a:endParaRPr lang="en-US"/>
          </a:p>
        </p:txBody>
      </p:sp>
    </p:spTree>
    <p:extLst>
      <p:ext uri="{BB962C8B-B14F-4D97-AF65-F5344CB8AC3E}">
        <p14:creationId xmlns:p14="http://schemas.microsoft.com/office/powerpoint/2010/main" val="1420392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River from temple</a:t>
            </a:r>
            <a:br>
              <a:rPr lang="en-US" dirty="0"/>
            </a:br>
            <a:br>
              <a:rPr lang="en-US" dirty="0"/>
            </a:br>
            <a:r>
              <a:rPr lang="en-US" sz="3800" dirty="0"/>
              <a:t>Ezekiel 47</a:t>
            </a:r>
          </a:p>
        </p:txBody>
      </p:sp>
      <p:sp>
        <p:nvSpPr>
          <p:cNvPr id="3" name="Slide Number Placeholder 2">
            <a:extLst>
              <a:ext uri="{FF2B5EF4-FFF2-40B4-BE49-F238E27FC236}">
                <a16:creationId xmlns:a16="http://schemas.microsoft.com/office/drawing/2014/main" id="{A712CB28-13E6-EB73-DEDA-66A8BF6171A6}"/>
              </a:ext>
            </a:extLst>
          </p:cNvPr>
          <p:cNvSpPr>
            <a:spLocks noGrp="1"/>
          </p:cNvSpPr>
          <p:nvPr>
            <p:ph type="sldNum" sz="quarter" idx="12"/>
          </p:nvPr>
        </p:nvSpPr>
        <p:spPr/>
        <p:txBody>
          <a:bodyPr/>
          <a:lstStyle/>
          <a:p>
            <a:fld id="{B54D7BBE-BBF5-8647-9EF2-C4E8B251B24C}" type="slidenum">
              <a:rPr lang="en-US" smtClean="0"/>
              <a:t>16</a:t>
            </a:fld>
            <a:endParaRPr lang="en-US"/>
          </a:p>
        </p:txBody>
      </p:sp>
    </p:spTree>
    <p:extLst>
      <p:ext uri="{BB962C8B-B14F-4D97-AF65-F5344CB8AC3E}">
        <p14:creationId xmlns:p14="http://schemas.microsoft.com/office/powerpoint/2010/main" val="1478656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 We reveal Christ</a:t>
            </a:r>
            <a:br>
              <a:rPr lang="en-US" dirty="0">
                <a:latin typeface="+mn-lt"/>
              </a:rPr>
            </a:br>
            <a:br>
              <a:rPr lang="en-US" dirty="0">
                <a:latin typeface="+mn-lt"/>
              </a:rPr>
            </a:br>
            <a:r>
              <a:rPr lang="en-US" dirty="0">
                <a:latin typeface="+mn-lt"/>
              </a:rPr>
              <a:t>Character and Actions</a:t>
            </a:r>
            <a:endParaRPr lang="en-US" sz="3800" dirty="0"/>
          </a:p>
        </p:txBody>
      </p:sp>
      <p:sp>
        <p:nvSpPr>
          <p:cNvPr id="3" name="Slide Number Placeholder 2">
            <a:extLst>
              <a:ext uri="{FF2B5EF4-FFF2-40B4-BE49-F238E27FC236}">
                <a16:creationId xmlns:a16="http://schemas.microsoft.com/office/drawing/2014/main" id="{0AF1FF82-E252-8EA6-2C1F-C1D3EF7EBC2B}"/>
              </a:ext>
            </a:extLst>
          </p:cNvPr>
          <p:cNvSpPr>
            <a:spLocks noGrp="1"/>
          </p:cNvSpPr>
          <p:nvPr>
            <p:ph type="sldNum" sz="quarter" idx="12"/>
          </p:nvPr>
        </p:nvSpPr>
        <p:spPr/>
        <p:txBody>
          <a:bodyPr/>
          <a:lstStyle/>
          <a:p>
            <a:fld id="{B54D7BBE-BBF5-8647-9EF2-C4E8B251B24C}" type="slidenum">
              <a:rPr lang="en-US" smtClean="0"/>
              <a:t>17</a:t>
            </a:fld>
            <a:endParaRPr lang="en-US"/>
          </a:p>
        </p:txBody>
      </p:sp>
    </p:spTree>
    <p:extLst>
      <p:ext uri="{BB962C8B-B14F-4D97-AF65-F5344CB8AC3E}">
        <p14:creationId xmlns:p14="http://schemas.microsoft.com/office/powerpoint/2010/main" val="3836615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Each gives an account to God</a:t>
            </a:r>
            <a:br>
              <a:rPr lang="en-US" dirty="0">
                <a:latin typeface="+mn-lt"/>
              </a:rPr>
            </a:br>
            <a:br>
              <a:rPr lang="en-US" dirty="0">
                <a:latin typeface="+mn-lt"/>
              </a:rPr>
            </a:br>
            <a:r>
              <a:rPr lang="en-US" sz="3800" dirty="0"/>
              <a:t>Romans 14:12</a:t>
            </a:r>
          </a:p>
        </p:txBody>
      </p:sp>
      <p:sp>
        <p:nvSpPr>
          <p:cNvPr id="3" name="Slide Number Placeholder 2">
            <a:extLst>
              <a:ext uri="{FF2B5EF4-FFF2-40B4-BE49-F238E27FC236}">
                <a16:creationId xmlns:a16="http://schemas.microsoft.com/office/drawing/2014/main" id="{FA5B18D0-79CF-7124-4D94-C22C42C48997}"/>
              </a:ext>
            </a:extLst>
          </p:cNvPr>
          <p:cNvSpPr>
            <a:spLocks noGrp="1"/>
          </p:cNvSpPr>
          <p:nvPr>
            <p:ph type="sldNum" sz="quarter" idx="12"/>
          </p:nvPr>
        </p:nvSpPr>
        <p:spPr/>
        <p:txBody>
          <a:bodyPr/>
          <a:lstStyle/>
          <a:p>
            <a:fld id="{B54D7BBE-BBF5-8647-9EF2-C4E8B251B24C}" type="slidenum">
              <a:rPr lang="en-US" smtClean="0"/>
              <a:t>18</a:t>
            </a:fld>
            <a:endParaRPr lang="en-US"/>
          </a:p>
        </p:txBody>
      </p:sp>
    </p:spTree>
    <p:extLst>
      <p:ext uri="{BB962C8B-B14F-4D97-AF65-F5344CB8AC3E}">
        <p14:creationId xmlns:p14="http://schemas.microsoft.com/office/powerpoint/2010/main" val="1276963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2BEA-F0C3-01AB-C0AD-3552F89CE4D3}"/>
              </a:ext>
            </a:extLst>
          </p:cNvPr>
          <p:cNvSpPr>
            <a:spLocks noGrp="1"/>
          </p:cNvSpPr>
          <p:nvPr>
            <p:ph type="title"/>
          </p:nvPr>
        </p:nvSpPr>
        <p:spPr>
          <a:xfrm>
            <a:off x="838200" y="940904"/>
            <a:ext cx="10515600" cy="4108174"/>
          </a:xfrm>
        </p:spPr>
        <p:txBody>
          <a:bodyPr>
            <a:normAutofit/>
          </a:bodyPr>
          <a:lstStyle/>
          <a:p>
            <a:pPr algn="ctr"/>
            <a:r>
              <a:rPr lang="en-US" dirty="0">
                <a:latin typeface="+mn-lt"/>
              </a:rPr>
              <a:t>Good works prepared in advance</a:t>
            </a:r>
            <a:br>
              <a:rPr lang="en-US" dirty="0"/>
            </a:br>
            <a:br>
              <a:rPr lang="en-US" dirty="0"/>
            </a:br>
            <a:r>
              <a:rPr lang="en-US" sz="3800" dirty="0"/>
              <a:t>Ephesians 2:8-10</a:t>
            </a:r>
          </a:p>
        </p:txBody>
      </p:sp>
      <p:sp>
        <p:nvSpPr>
          <p:cNvPr id="3" name="Slide Number Placeholder 2">
            <a:extLst>
              <a:ext uri="{FF2B5EF4-FFF2-40B4-BE49-F238E27FC236}">
                <a16:creationId xmlns:a16="http://schemas.microsoft.com/office/drawing/2014/main" id="{2833E362-830C-6837-8168-6FFEFEC661E3}"/>
              </a:ext>
            </a:extLst>
          </p:cNvPr>
          <p:cNvSpPr>
            <a:spLocks noGrp="1"/>
          </p:cNvSpPr>
          <p:nvPr>
            <p:ph type="sldNum" sz="quarter" idx="12"/>
          </p:nvPr>
        </p:nvSpPr>
        <p:spPr/>
        <p:txBody>
          <a:bodyPr/>
          <a:lstStyle/>
          <a:p>
            <a:fld id="{B54D7BBE-BBF5-8647-9EF2-C4E8B251B24C}" type="slidenum">
              <a:rPr lang="en-US" smtClean="0"/>
              <a:t>19</a:t>
            </a:fld>
            <a:endParaRPr lang="en-US"/>
          </a:p>
        </p:txBody>
      </p:sp>
    </p:spTree>
    <p:extLst>
      <p:ext uri="{BB962C8B-B14F-4D97-AF65-F5344CB8AC3E}">
        <p14:creationId xmlns:p14="http://schemas.microsoft.com/office/powerpoint/2010/main" val="2320793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244</Words>
  <Application>Microsoft Macintosh PowerPoint</Application>
  <PresentationFormat>Widescreen</PresentationFormat>
  <Paragraphs>38</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Spirit of Revelation</vt:lpstr>
      <vt:lpstr>Spirit of wisdom and revelation Know Him better  Ephesians 1:17-23</vt:lpstr>
      <vt:lpstr>Rooted and established in love Power to grasp How wide and long and high and deep Love that surpasses knowledge Filled to the measure of all the fullness of God  Ephesians 3:16-19</vt:lpstr>
      <vt:lpstr>YAHDA  GINOSKO</vt:lpstr>
      <vt:lpstr>Her many sins have been forgiven— for she loved much  Luke 7:44-50</vt:lpstr>
      <vt:lpstr>Know God – or rather are known by God  Galatians 4:9</vt:lpstr>
      <vt:lpstr>The Son chooses to reveal the Father  Luke 10:22</vt:lpstr>
      <vt:lpstr>Spoken to us by His Son  Hebrews 1:2</vt:lpstr>
      <vt:lpstr>He sees everything  Psalms 102:19-20</vt:lpstr>
      <vt:lpstr>Breathing In &amp; Out  Come and Go  2 Streams  Worship and Works</vt:lpstr>
      <vt:lpstr>Mark 3:13-15         Come  Matthew 28:19       Go</vt:lpstr>
      <vt:lpstr>Come to me and drink  John 7:37</vt:lpstr>
      <vt:lpstr>Streams of living waters will flow from you  John 7:38</vt:lpstr>
      <vt:lpstr> A spring whose waters never fail  Isaiah 58:10-11</vt:lpstr>
      <vt:lpstr>Come, let us go up to the mountain  of the Lord  Micah 4:2</vt:lpstr>
      <vt:lpstr>River from temple  Ezekiel 47</vt:lpstr>
      <vt:lpstr> We reveal Christ  Character and Actions</vt:lpstr>
      <vt:lpstr>Each gives an account to God  Romans 14:12</vt:lpstr>
      <vt:lpstr>Good works prepared in advance  Ephesians 2:8-10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 of Revelation</dc:title>
  <dc:creator>Rebecca Chong</dc:creator>
  <cp:lastModifiedBy>Rebecca Chong</cp:lastModifiedBy>
  <cp:revision>7</cp:revision>
  <dcterms:created xsi:type="dcterms:W3CDTF">2026-05-21T07:10:24Z</dcterms:created>
  <dcterms:modified xsi:type="dcterms:W3CDTF">2026-05-21T08:10:16Z</dcterms:modified>
</cp:coreProperties>
</file>