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Aileron Bold" charset="1" panose="00000800000000000000"/>
      <p:regular r:id="rId19"/>
    </p:embeddedFont>
    <p:embeddedFont>
      <p:font typeface="Aileron" charset="1" panose="00000500000000000000"/>
      <p:regular r:id="rId20"/>
    </p:embeddedFont>
    <p:embeddedFont>
      <p:font typeface="Canva Sans" charset="1" panose="020B0503030501040103"/>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3.jpeg" Type="http://schemas.openxmlformats.org/officeDocument/2006/relationships/image"/><Relationship Id="rId4" Target="../media/image4.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jpeg" Type="http://schemas.openxmlformats.org/officeDocument/2006/relationships/image"/><Relationship Id="rId4" Target="../media/image7.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 Id="rId4" Target="../media/image10.jpeg" Type="http://schemas.openxmlformats.org/officeDocument/2006/relationships/image"/><Relationship Id="rId5" Target="../media/image11.jpeg" Type="http://schemas.openxmlformats.org/officeDocument/2006/relationships/image"/><Relationship Id="rId6" Target="../media/image12.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jpeg" Type="http://schemas.openxmlformats.org/officeDocument/2006/relationships/image"/><Relationship Id="rId4" Target="../media/image15.jpeg" Type="http://schemas.openxmlformats.org/officeDocument/2006/relationships/image"/><Relationship Id="rId5" Target="../media/image16.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32683" y="141262"/>
            <a:ext cx="18953367" cy="10356925"/>
          </a:xfrm>
          <a:prstGeom prst="rect">
            <a:avLst/>
          </a:prstGeom>
        </p:spPr>
        <p:txBody>
          <a:bodyPr anchor="t" rtlCol="false" tIns="0" lIns="0" bIns="0" rIns="0">
            <a:spAutoFit/>
          </a:bodyPr>
          <a:lstStyle/>
          <a:p>
            <a:pPr algn="l">
              <a:lnSpc>
                <a:spcPts val="26151"/>
              </a:lnSpc>
            </a:pPr>
            <a:r>
              <a:rPr lang="en-US" sz="32688" spc="-2222" b="true">
                <a:solidFill>
                  <a:srgbClr val="EBEBEB"/>
                </a:solidFill>
                <a:latin typeface="Aileron Bold"/>
                <a:ea typeface="Aileron Bold"/>
                <a:cs typeface="Aileron Bold"/>
                <a:sym typeface="Aileron Bold"/>
              </a:rPr>
              <a:t>Prayer          in the Ordinary</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3086100" cy="464881"/>
            <a:chOff x="0" y="0"/>
            <a:chExt cx="812800" cy="122438"/>
          </a:xfrm>
        </p:grpSpPr>
        <p:sp>
          <p:nvSpPr>
            <p:cNvPr name="Freeform 3" id="3"/>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4" id="4"/>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Personal Presentation</a:t>
            </a:r>
          </a:p>
        </p:txBody>
      </p:sp>
      <p:sp>
        <p:nvSpPr>
          <p:cNvPr name="TextBox 6" id="6"/>
          <p:cNvSpPr txBox="true"/>
          <p:nvPr/>
        </p:nvSpPr>
        <p:spPr>
          <a:xfrm rot="0">
            <a:off x="383660" y="2537009"/>
            <a:ext cx="17520680" cy="6299085"/>
          </a:xfrm>
          <a:prstGeom prst="rect">
            <a:avLst/>
          </a:prstGeom>
        </p:spPr>
        <p:txBody>
          <a:bodyPr anchor="t" rtlCol="false" tIns="0" lIns="0" bIns="0" rIns="0">
            <a:spAutoFit/>
          </a:bodyPr>
          <a:lstStyle/>
          <a:p>
            <a:pPr algn="just">
              <a:lnSpc>
                <a:spcPts val="16416"/>
              </a:lnSpc>
            </a:pPr>
            <a:r>
              <a:rPr lang="en-US" b="true" sz="15200" spc="-1033">
                <a:solidFill>
                  <a:srgbClr val="EBEBEB"/>
                </a:solidFill>
                <a:latin typeface="Aileron Bold"/>
                <a:ea typeface="Aileron Bold"/>
                <a:cs typeface="Aileron Bold"/>
                <a:sym typeface="Aileron Bold"/>
              </a:rPr>
              <a:t>Prayer is the evidence, of our need for God.</a:t>
            </a:r>
          </a:p>
          <a:p>
            <a:pPr algn="just">
              <a:lnSpc>
                <a:spcPts val="16416"/>
              </a:lnSpc>
            </a:pP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11237149" y="8457079"/>
            <a:ext cx="6316997" cy="1357678"/>
            <a:chOff x="0" y="0"/>
            <a:chExt cx="1663736" cy="357578"/>
          </a:xfrm>
        </p:grpSpPr>
        <p:sp>
          <p:nvSpPr>
            <p:cNvPr name="Freeform 3" id="3"/>
            <p:cNvSpPr/>
            <p:nvPr/>
          </p:nvSpPr>
          <p:spPr>
            <a:xfrm flipH="false" flipV="false" rot="0">
              <a:off x="0" y="0"/>
              <a:ext cx="1663736" cy="357578"/>
            </a:xfrm>
            <a:custGeom>
              <a:avLst/>
              <a:gdLst/>
              <a:ahLst/>
              <a:cxnLst/>
              <a:rect r="r" b="b" t="t" l="l"/>
              <a:pathLst>
                <a:path h="357578" w="1663736">
                  <a:moveTo>
                    <a:pt x="0" y="0"/>
                  </a:moveTo>
                  <a:lnTo>
                    <a:pt x="1663736" y="0"/>
                  </a:lnTo>
                  <a:lnTo>
                    <a:pt x="1663736" y="357578"/>
                  </a:lnTo>
                  <a:lnTo>
                    <a:pt x="0" y="357578"/>
                  </a:lnTo>
                  <a:close/>
                </a:path>
              </a:pathLst>
            </a:custGeom>
            <a:solidFill>
              <a:srgbClr val="EBEBEB"/>
            </a:solidFill>
          </p:spPr>
        </p:sp>
        <p:sp>
          <p:nvSpPr>
            <p:cNvPr name="TextBox 4" id="4"/>
            <p:cNvSpPr txBox="true"/>
            <p:nvPr/>
          </p:nvSpPr>
          <p:spPr>
            <a:xfrm>
              <a:off x="0" y="-38100"/>
              <a:ext cx="1663736" cy="39567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9387200" y="8488462"/>
            <a:ext cx="10016894" cy="1161563"/>
          </a:xfrm>
          <a:prstGeom prst="rect">
            <a:avLst/>
          </a:prstGeom>
        </p:spPr>
        <p:txBody>
          <a:bodyPr anchor="t" rtlCol="false" tIns="0" lIns="0" bIns="0" rIns="0">
            <a:spAutoFit/>
          </a:bodyPr>
          <a:lstStyle/>
          <a:p>
            <a:pPr algn="ctr">
              <a:lnSpc>
                <a:spcPts val="9476"/>
              </a:lnSpc>
            </a:pPr>
            <a:r>
              <a:rPr lang="en-US" b="true" sz="6769" spc="-135">
                <a:solidFill>
                  <a:srgbClr val="242424"/>
                </a:solidFill>
                <a:latin typeface="Aileron Bold"/>
                <a:ea typeface="Aileron Bold"/>
                <a:cs typeface="Aileron Bold"/>
                <a:sym typeface="Aileron Bold"/>
              </a:rPr>
              <a:t>Matthew 18:1-4</a:t>
            </a:r>
          </a:p>
        </p:txBody>
      </p:sp>
      <p:sp>
        <p:nvSpPr>
          <p:cNvPr name="TextBox 6" id="6"/>
          <p:cNvSpPr txBox="true"/>
          <p:nvPr/>
        </p:nvSpPr>
        <p:spPr>
          <a:xfrm rot="0">
            <a:off x="164684" y="341667"/>
            <a:ext cx="17918121" cy="8916633"/>
          </a:xfrm>
          <a:prstGeom prst="rect">
            <a:avLst/>
          </a:prstGeom>
        </p:spPr>
        <p:txBody>
          <a:bodyPr anchor="t" rtlCol="false" tIns="0" lIns="0" bIns="0" rIns="0">
            <a:spAutoFit/>
          </a:bodyPr>
          <a:lstStyle/>
          <a:p>
            <a:pPr algn="just">
              <a:lnSpc>
                <a:spcPts val="8826"/>
              </a:lnSpc>
            </a:pPr>
            <a:r>
              <a:rPr lang="en-US" b="true" sz="7176" spc="-487">
                <a:solidFill>
                  <a:srgbClr val="EBEBEB"/>
                </a:solidFill>
                <a:latin typeface="Aileron Bold"/>
                <a:ea typeface="Aileron Bold"/>
                <a:cs typeface="Aileron Bold"/>
                <a:sym typeface="Aileron Bold"/>
              </a:rPr>
              <a:t>At the time the disciples came to Jesus, saying, “Who is the greatest in the kingdom of heaven?” And calling to him a child, he put him in the midst of them and said, “Truly, I say to you, unless you turn and become like children, you will never enter the kingdom of heaven. Whoever humbles himself like this child is the greatest in the kingdom of heaven.</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3086100" cy="464881"/>
            <a:chOff x="0" y="0"/>
            <a:chExt cx="812800" cy="122438"/>
          </a:xfrm>
        </p:grpSpPr>
        <p:sp>
          <p:nvSpPr>
            <p:cNvPr name="Freeform 3" id="3"/>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4" id="4"/>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4766469" y="1088738"/>
            <a:ext cx="1123057" cy="306705"/>
          </a:xfrm>
          <a:prstGeom prst="rect">
            <a:avLst/>
          </a:prstGeom>
        </p:spPr>
        <p:txBody>
          <a:bodyPr anchor="t" rtlCol="false" tIns="0" lIns="0" bIns="0" rIns="0">
            <a:spAutoFit/>
          </a:bodyPr>
          <a:lstStyle/>
          <a:p>
            <a:pPr algn="ctr">
              <a:lnSpc>
                <a:spcPts val="2520"/>
              </a:lnSpc>
            </a:pPr>
            <a:r>
              <a:rPr lang="en-US" sz="1800" spc="-36">
                <a:solidFill>
                  <a:srgbClr val="EBEBEB"/>
                </a:solidFill>
                <a:latin typeface="Aileron"/>
                <a:ea typeface="Aileron"/>
                <a:cs typeface="Aileron"/>
                <a:sym typeface="Aileron"/>
              </a:rPr>
              <a:t>Disciples</a:t>
            </a:r>
          </a:p>
        </p:txBody>
      </p:sp>
      <p:sp>
        <p:nvSpPr>
          <p:cNvPr name="TextBox 6" id="6"/>
          <p:cNvSpPr txBox="true"/>
          <p:nvPr/>
        </p:nvSpPr>
        <p:spPr>
          <a:xfrm rot="0">
            <a:off x="6531670" y="1088738"/>
            <a:ext cx="1174254" cy="306705"/>
          </a:xfrm>
          <a:prstGeom prst="rect">
            <a:avLst/>
          </a:prstGeom>
        </p:spPr>
        <p:txBody>
          <a:bodyPr anchor="t" rtlCol="false" tIns="0" lIns="0" bIns="0" rIns="0">
            <a:spAutoFit/>
          </a:bodyPr>
          <a:lstStyle/>
          <a:p>
            <a:pPr algn="ctr">
              <a:lnSpc>
                <a:spcPts val="2520"/>
              </a:lnSpc>
            </a:pPr>
            <a:r>
              <a:rPr lang="en-US" sz="1800" spc="-36">
                <a:solidFill>
                  <a:srgbClr val="EBEBEB"/>
                </a:solidFill>
                <a:latin typeface="Aileron"/>
                <a:ea typeface="Aileron"/>
                <a:cs typeface="Aileron"/>
                <a:sym typeface="Aileron"/>
              </a:rPr>
              <a:t>Greatest</a:t>
            </a:r>
          </a:p>
        </p:txBody>
      </p:sp>
      <p:sp>
        <p:nvSpPr>
          <p:cNvPr name="TextBox 7" id="7"/>
          <p:cNvSpPr txBox="true"/>
          <p:nvPr/>
        </p:nvSpPr>
        <p:spPr>
          <a:xfrm rot="0">
            <a:off x="8367117" y="1088738"/>
            <a:ext cx="1628180" cy="306705"/>
          </a:xfrm>
          <a:prstGeom prst="rect">
            <a:avLst/>
          </a:prstGeom>
        </p:spPr>
        <p:txBody>
          <a:bodyPr anchor="t" rtlCol="false" tIns="0" lIns="0" bIns="0" rIns="0">
            <a:spAutoFit/>
          </a:bodyPr>
          <a:lstStyle/>
          <a:p>
            <a:pPr algn="ctr">
              <a:lnSpc>
                <a:spcPts val="2520"/>
              </a:lnSpc>
            </a:pPr>
            <a:r>
              <a:rPr lang="en-US" sz="1800" spc="-36">
                <a:solidFill>
                  <a:srgbClr val="EBEBEB"/>
                </a:solidFill>
                <a:latin typeface="Aileron"/>
                <a:ea typeface="Aileron"/>
                <a:cs typeface="Aileron"/>
                <a:sym typeface="Aileron"/>
              </a:rPr>
              <a:t>Turn &amp; Become</a:t>
            </a:r>
          </a:p>
        </p:txBody>
      </p:sp>
      <p:sp>
        <p:nvSpPr>
          <p:cNvPr name="TextBox 8" id="8"/>
          <p:cNvSpPr txBox="true"/>
          <p:nvPr/>
        </p:nvSpPr>
        <p:spPr>
          <a:xfrm rot="0">
            <a:off x="10249400" y="1113503"/>
            <a:ext cx="1952327" cy="306705"/>
          </a:xfrm>
          <a:prstGeom prst="rect">
            <a:avLst/>
          </a:prstGeom>
        </p:spPr>
        <p:txBody>
          <a:bodyPr anchor="t" rtlCol="false" tIns="0" lIns="0" bIns="0" rIns="0">
            <a:spAutoFit/>
          </a:bodyPr>
          <a:lstStyle/>
          <a:p>
            <a:pPr algn="ctr">
              <a:lnSpc>
                <a:spcPts val="2520"/>
              </a:lnSpc>
            </a:pPr>
            <a:r>
              <a:rPr lang="en-US" sz="1800" spc="-36">
                <a:solidFill>
                  <a:srgbClr val="EBEBEB"/>
                </a:solidFill>
                <a:latin typeface="Aileron"/>
                <a:ea typeface="Aileron"/>
                <a:cs typeface="Aileron"/>
                <a:sym typeface="Aileron"/>
              </a:rPr>
              <a:t>Humility</a:t>
            </a:r>
          </a:p>
        </p:txBody>
      </p:sp>
      <p:sp>
        <p:nvSpPr>
          <p:cNvPr name="TextBox 9" id="9"/>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Message Essentials</a:t>
            </a:r>
          </a:p>
        </p:txBody>
      </p:sp>
      <p:sp>
        <p:nvSpPr>
          <p:cNvPr name="TextBox 10" id="10"/>
          <p:cNvSpPr txBox="true"/>
          <p:nvPr/>
        </p:nvSpPr>
        <p:spPr>
          <a:xfrm rot="0">
            <a:off x="380400" y="2186733"/>
            <a:ext cx="9166618" cy="4267144"/>
          </a:xfrm>
          <a:prstGeom prst="rect">
            <a:avLst/>
          </a:prstGeom>
        </p:spPr>
        <p:txBody>
          <a:bodyPr anchor="t" rtlCol="false" tIns="0" lIns="0" bIns="0" rIns="0">
            <a:spAutoFit/>
          </a:bodyPr>
          <a:lstStyle/>
          <a:p>
            <a:pPr algn="l">
              <a:lnSpc>
                <a:spcPts val="16503"/>
              </a:lnSpc>
            </a:pPr>
            <a:r>
              <a:rPr lang="en-US" sz="15717" spc="-1068" b="true">
                <a:solidFill>
                  <a:srgbClr val="EBEBEB"/>
                </a:solidFill>
                <a:latin typeface="Aileron Bold"/>
                <a:ea typeface="Aileron Bold"/>
                <a:cs typeface="Aileron Bold"/>
                <a:sym typeface="Aileron Bold"/>
              </a:rPr>
              <a:t>Message Essentials</a:t>
            </a:r>
          </a:p>
        </p:txBody>
      </p:sp>
      <p:sp>
        <p:nvSpPr>
          <p:cNvPr name="TextBox 11" id="11"/>
          <p:cNvSpPr txBox="true"/>
          <p:nvPr/>
        </p:nvSpPr>
        <p:spPr>
          <a:xfrm rot="0">
            <a:off x="9459635" y="4838367"/>
            <a:ext cx="7595423" cy="780288"/>
          </a:xfrm>
          <a:prstGeom prst="rect">
            <a:avLst/>
          </a:prstGeom>
        </p:spPr>
        <p:txBody>
          <a:bodyPr anchor="t" rtlCol="false" tIns="0" lIns="0" bIns="0" rIns="0">
            <a:spAutoFit/>
          </a:bodyPr>
          <a:lstStyle/>
          <a:p>
            <a:pPr algn="just" marL="1252219" indent="-626110" lvl="1">
              <a:lnSpc>
                <a:spcPts val="5915"/>
              </a:lnSpc>
              <a:buFont typeface="Arial"/>
              <a:buChar char="•"/>
            </a:pPr>
            <a:r>
              <a:rPr lang="en-US" b="true" sz="5799" spc="-434">
                <a:solidFill>
                  <a:srgbClr val="EBEBEB"/>
                </a:solidFill>
                <a:latin typeface="Aileron Bold"/>
                <a:ea typeface="Aileron Bold"/>
                <a:cs typeface="Aileron Bold"/>
                <a:sym typeface="Aileron Bold"/>
              </a:rPr>
              <a:t>What We Must Do</a:t>
            </a:r>
          </a:p>
        </p:txBody>
      </p:sp>
      <p:sp>
        <p:nvSpPr>
          <p:cNvPr name="TextBox 12" id="12"/>
          <p:cNvSpPr txBox="true"/>
          <p:nvPr/>
        </p:nvSpPr>
        <p:spPr>
          <a:xfrm rot="0">
            <a:off x="9459635" y="4017312"/>
            <a:ext cx="8131084" cy="604266"/>
          </a:xfrm>
          <a:prstGeom prst="rect">
            <a:avLst/>
          </a:prstGeom>
        </p:spPr>
        <p:txBody>
          <a:bodyPr anchor="t" rtlCol="false" tIns="0" lIns="0" bIns="0" rIns="0">
            <a:spAutoFit/>
          </a:bodyPr>
          <a:lstStyle/>
          <a:p>
            <a:pPr algn="just" marL="1252219" indent="-626110" lvl="1">
              <a:lnSpc>
                <a:spcPts val="4001"/>
              </a:lnSpc>
              <a:buFont typeface="Arial"/>
              <a:buChar char="•"/>
            </a:pPr>
            <a:r>
              <a:rPr lang="en-US" b="true" sz="5799" spc="-527">
                <a:solidFill>
                  <a:srgbClr val="EBEBEB"/>
                </a:solidFill>
                <a:latin typeface="Aileron Bold"/>
                <a:ea typeface="Aileron Bold"/>
                <a:cs typeface="Aileron Bold"/>
                <a:sym typeface="Aileron Bold"/>
              </a:rPr>
              <a:t>What We Get Wrong</a:t>
            </a:r>
          </a:p>
        </p:txBody>
      </p:sp>
      <p:sp>
        <p:nvSpPr>
          <p:cNvPr name="TextBox 13" id="13"/>
          <p:cNvSpPr txBox="true"/>
          <p:nvPr/>
        </p:nvSpPr>
        <p:spPr>
          <a:xfrm rot="0">
            <a:off x="9474482" y="2451741"/>
            <a:ext cx="7784818" cy="995680"/>
          </a:xfrm>
          <a:prstGeom prst="rect">
            <a:avLst/>
          </a:prstGeom>
        </p:spPr>
        <p:txBody>
          <a:bodyPr anchor="t" rtlCol="false" tIns="0" lIns="0" bIns="0" rIns="0">
            <a:spAutoFit/>
          </a:bodyPr>
          <a:lstStyle/>
          <a:p>
            <a:pPr algn="just" marL="1252219" indent="-626110" lvl="1">
              <a:lnSpc>
                <a:spcPts val="8119"/>
              </a:lnSpc>
              <a:buFont typeface="Arial"/>
              <a:buChar char="•"/>
            </a:pPr>
            <a:r>
              <a:rPr lang="en-US" b="true" sz="5799" spc="-115">
                <a:solidFill>
                  <a:srgbClr val="EBEBEB"/>
                </a:solidFill>
                <a:latin typeface="Aileron Bold"/>
                <a:ea typeface="Aileron Bold"/>
                <a:cs typeface="Aileron Bold"/>
                <a:sym typeface="Aileron Bold"/>
              </a:rPr>
              <a:t>Who We Are</a:t>
            </a:r>
          </a:p>
        </p:txBody>
      </p:sp>
      <p:sp>
        <p:nvSpPr>
          <p:cNvPr name="TextBox 14" id="14"/>
          <p:cNvSpPr txBox="true"/>
          <p:nvPr/>
        </p:nvSpPr>
        <p:spPr>
          <a:xfrm rot="0">
            <a:off x="9459635" y="5628180"/>
            <a:ext cx="8451233" cy="995679"/>
          </a:xfrm>
          <a:prstGeom prst="rect">
            <a:avLst/>
          </a:prstGeom>
        </p:spPr>
        <p:txBody>
          <a:bodyPr anchor="t" rtlCol="false" tIns="0" lIns="0" bIns="0" rIns="0">
            <a:spAutoFit/>
          </a:bodyPr>
          <a:lstStyle/>
          <a:p>
            <a:pPr algn="just" marL="1252224" indent="-626112" lvl="1">
              <a:lnSpc>
                <a:spcPts val="8120"/>
              </a:lnSpc>
              <a:buFont typeface="Arial"/>
              <a:buChar char="•"/>
            </a:pPr>
            <a:r>
              <a:rPr lang="en-US" b="true" sz="5800" spc="-568">
                <a:solidFill>
                  <a:srgbClr val="EBEBEB"/>
                </a:solidFill>
                <a:latin typeface="Aileron Bold"/>
                <a:ea typeface="Aileron Bold"/>
                <a:cs typeface="Aileron Bold"/>
                <a:sym typeface="Aileron Bold"/>
              </a:rPr>
              <a:t>What Humility Looks Like</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3086100" cy="464881"/>
            <a:chOff x="0" y="0"/>
            <a:chExt cx="812800" cy="122438"/>
          </a:xfrm>
        </p:grpSpPr>
        <p:sp>
          <p:nvSpPr>
            <p:cNvPr name="Freeform 3" id="3"/>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4" id="4"/>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Personal Presentation</a:t>
            </a:r>
          </a:p>
        </p:txBody>
      </p:sp>
      <p:sp>
        <p:nvSpPr>
          <p:cNvPr name="TextBox 6" id="6"/>
          <p:cNvSpPr txBox="true"/>
          <p:nvPr/>
        </p:nvSpPr>
        <p:spPr>
          <a:xfrm rot="0">
            <a:off x="1028700" y="2436495"/>
            <a:ext cx="9365307" cy="1645920"/>
          </a:xfrm>
          <a:prstGeom prst="rect">
            <a:avLst/>
          </a:prstGeom>
        </p:spPr>
        <p:txBody>
          <a:bodyPr anchor="t" rtlCol="false" tIns="0" lIns="0" bIns="0" rIns="0">
            <a:spAutoFit/>
          </a:bodyPr>
          <a:lstStyle/>
          <a:p>
            <a:pPr algn="just">
              <a:lnSpc>
                <a:spcPts val="11520"/>
              </a:lnSpc>
            </a:pPr>
            <a:r>
              <a:rPr lang="en-US" b="true" sz="14400" spc="-979">
                <a:solidFill>
                  <a:srgbClr val="EBEBEB"/>
                </a:solidFill>
                <a:latin typeface="Aileron Bold"/>
                <a:ea typeface="Aileron Bold"/>
                <a:cs typeface="Aileron Bold"/>
                <a:sym typeface="Aileron Bold"/>
              </a:rPr>
              <a:t>Who We Are</a:t>
            </a:r>
          </a:p>
        </p:txBody>
      </p:sp>
      <p:sp>
        <p:nvSpPr>
          <p:cNvPr name="TextBox 7" id="7"/>
          <p:cNvSpPr txBox="true"/>
          <p:nvPr/>
        </p:nvSpPr>
        <p:spPr>
          <a:xfrm rot="0">
            <a:off x="1028700" y="5176430"/>
            <a:ext cx="14761162" cy="2850213"/>
          </a:xfrm>
          <a:prstGeom prst="rect">
            <a:avLst/>
          </a:prstGeom>
        </p:spPr>
        <p:txBody>
          <a:bodyPr anchor="t" rtlCol="false" tIns="0" lIns="0" bIns="0" rIns="0">
            <a:spAutoFit/>
          </a:bodyPr>
          <a:lstStyle/>
          <a:p>
            <a:pPr algn="just">
              <a:lnSpc>
                <a:spcPts val="11426"/>
              </a:lnSpc>
            </a:pPr>
            <a:r>
              <a:rPr lang="en-US" b="true" sz="8161" spc="-481">
                <a:solidFill>
                  <a:srgbClr val="EBEBEB"/>
                </a:solidFill>
                <a:latin typeface="Aileron Bold"/>
                <a:ea typeface="Aileron Bold"/>
                <a:cs typeface="Aileron Bold"/>
                <a:sym typeface="Aileron Bold"/>
              </a:rPr>
              <a:t>Disciples on the way to becoming more like Jesus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3086100" cy="464881"/>
            <a:chOff x="0" y="0"/>
            <a:chExt cx="812800" cy="122438"/>
          </a:xfrm>
        </p:grpSpPr>
        <p:sp>
          <p:nvSpPr>
            <p:cNvPr name="Freeform 3" id="3"/>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4" id="4"/>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Personal Presentation</a:t>
            </a:r>
          </a:p>
        </p:txBody>
      </p:sp>
      <p:sp>
        <p:nvSpPr>
          <p:cNvPr name="TextBox 6" id="6"/>
          <p:cNvSpPr txBox="true"/>
          <p:nvPr/>
        </p:nvSpPr>
        <p:spPr>
          <a:xfrm rot="0">
            <a:off x="1028700" y="2436495"/>
            <a:ext cx="15429607" cy="1645920"/>
          </a:xfrm>
          <a:prstGeom prst="rect">
            <a:avLst/>
          </a:prstGeom>
        </p:spPr>
        <p:txBody>
          <a:bodyPr anchor="t" rtlCol="false" tIns="0" lIns="0" bIns="0" rIns="0">
            <a:spAutoFit/>
          </a:bodyPr>
          <a:lstStyle/>
          <a:p>
            <a:pPr algn="just">
              <a:lnSpc>
                <a:spcPts val="11520"/>
              </a:lnSpc>
            </a:pPr>
            <a:r>
              <a:rPr lang="en-US" b="true" sz="14400" spc="-979">
                <a:solidFill>
                  <a:srgbClr val="EBEBEB"/>
                </a:solidFill>
                <a:latin typeface="Aileron Bold"/>
                <a:ea typeface="Aileron Bold"/>
                <a:cs typeface="Aileron Bold"/>
                <a:sym typeface="Aileron Bold"/>
              </a:rPr>
              <a:t>What We Get Wrong</a:t>
            </a:r>
          </a:p>
        </p:txBody>
      </p:sp>
      <p:sp>
        <p:nvSpPr>
          <p:cNvPr name="TextBox 7" id="7"/>
          <p:cNvSpPr txBox="true"/>
          <p:nvPr/>
        </p:nvSpPr>
        <p:spPr>
          <a:xfrm rot="0">
            <a:off x="1028700" y="5176430"/>
            <a:ext cx="14761162" cy="1402413"/>
          </a:xfrm>
          <a:prstGeom prst="rect">
            <a:avLst/>
          </a:prstGeom>
        </p:spPr>
        <p:txBody>
          <a:bodyPr anchor="t" rtlCol="false" tIns="0" lIns="0" bIns="0" rIns="0">
            <a:spAutoFit/>
          </a:bodyPr>
          <a:lstStyle/>
          <a:p>
            <a:pPr algn="just">
              <a:lnSpc>
                <a:spcPts val="11426"/>
              </a:lnSpc>
            </a:pPr>
            <a:r>
              <a:rPr lang="en-US" b="true" sz="8161" spc="-481">
                <a:solidFill>
                  <a:srgbClr val="EBEBEB"/>
                </a:solidFill>
                <a:latin typeface="Aileron Bold"/>
                <a:ea typeface="Aileron Bold"/>
                <a:cs typeface="Aileron Bold"/>
                <a:sym typeface="Aileron Bold"/>
              </a:rPr>
              <a:t>Greatness.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3086100" cy="464881"/>
            <a:chOff x="0" y="0"/>
            <a:chExt cx="812800" cy="122438"/>
          </a:xfrm>
        </p:grpSpPr>
        <p:sp>
          <p:nvSpPr>
            <p:cNvPr name="Freeform 3" id="3"/>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4" id="4"/>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Personal Presentation</a:t>
            </a:r>
          </a:p>
        </p:txBody>
      </p:sp>
      <p:sp>
        <p:nvSpPr>
          <p:cNvPr name="TextBox 6" id="6"/>
          <p:cNvSpPr txBox="true"/>
          <p:nvPr/>
        </p:nvSpPr>
        <p:spPr>
          <a:xfrm rot="0">
            <a:off x="1028700" y="2436495"/>
            <a:ext cx="13474601" cy="1645920"/>
          </a:xfrm>
          <a:prstGeom prst="rect">
            <a:avLst/>
          </a:prstGeom>
        </p:spPr>
        <p:txBody>
          <a:bodyPr anchor="t" rtlCol="false" tIns="0" lIns="0" bIns="0" rIns="0">
            <a:spAutoFit/>
          </a:bodyPr>
          <a:lstStyle/>
          <a:p>
            <a:pPr algn="just">
              <a:lnSpc>
                <a:spcPts val="11520"/>
              </a:lnSpc>
            </a:pPr>
            <a:r>
              <a:rPr lang="en-US" b="true" sz="14400" spc="-979">
                <a:solidFill>
                  <a:srgbClr val="EBEBEB"/>
                </a:solidFill>
                <a:latin typeface="Aileron Bold"/>
                <a:ea typeface="Aileron Bold"/>
                <a:cs typeface="Aileron Bold"/>
                <a:sym typeface="Aileron Bold"/>
              </a:rPr>
              <a:t>What We Must Do</a:t>
            </a:r>
          </a:p>
        </p:txBody>
      </p:sp>
      <p:sp>
        <p:nvSpPr>
          <p:cNvPr name="TextBox 7" id="7"/>
          <p:cNvSpPr txBox="true"/>
          <p:nvPr/>
        </p:nvSpPr>
        <p:spPr>
          <a:xfrm rot="0">
            <a:off x="1028700" y="5176430"/>
            <a:ext cx="14761162" cy="2850213"/>
          </a:xfrm>
          <a:prstGeom prst="rect">
            <a:avLst/>
          </a:prstGeom>
        </p:spPr>
        <p:txBody>
          <a:bodyPr anchor="t" rtlCol="false" tIns="0" lIns="0" bIns="0" rIns="0">
            <a:spAutoFit/>
          </a:bodyPr>
          <a:lstStyle/>
          <a:p>
            <a:pPr algn="just">
              <a:lnSpc>
                <a:spcPts val="11426"/>
              </a:lnSpc>
            </a:pPr>
            <a:r>
              <a:rPr lang="en-US" b="true" sz="8161" spc="-481">
                <a:solidFill>
                  <a:srgbClr val="EBEBEB"/>
                </a:solidFill>
                <a:latin typeface="Aileron Bold"/>
                <a:ea typeface="Aileron Bold"/>
                <a:cs typeface="Aileron Bold"/>
                <a:sym typeface="Aileron Bold"/>
              </a:rPr>
              <a:t>Be transformed. The change that is needed will not come from us. </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3086100" cy="464881"/>
            <a:chOff x="0" y="0"/>
            <a:chExt cx="812800" cy="122438"/>
          </a:xfrm>
        </p:grpSpPr>
        <p:sp>
          <p:nvSpPr>
            <p:cNvPr name="Freeform 3" id="3"/>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4" id="4"/>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Personal Presentation</a:t>
            </a:r>
          </a:p>
        </p:txBody>
      </p:sp>
      <p:sp>
        <p:nvSpPr>
          <p:cNvPr name="TextBox 6" id="6"/>
          <p:cNvSpPr txBox="true"/>
          <p:nvPr/>
        </p:nvSpPr>
        <p:spPr>
          <a:xfrm rot="0">
            <a:off x="1028700" y="979170"/>
            <a:ext cx="10954643" cy="3103245"/>
          </a:xfrm>
          <a:prstGeom prst="rect">
            <a:avLst/>
          </a:prstGeom>
        </p:spPr>
        <p:txBody>
          <a:bodyPr anchor="t" rtlCol="false" tIns="0" lIns="0" bIns="0" rIns="0">
            <a:spAutoFit/>
          </a:bodyPr>
          <a:lstStyle/>
          <a:p>
            <a:pPr algn="just">
              <a:lnSpc>
                <a:spcPts val="11520"/>
              </a:lnSpc>
            </a:pPr>
            <a:r>
              <a:rPr lang="en-US" b="true" sz="14400" spc="-979">
                <a:solidFill>
                  <a:srgbClr val="EBEBEB"/>
                </a:solidFill>
                <a:latin typeface="Aileron Bold"/>
                <a:ea typeface="Aileron Bold"/>
                <a:cs typeface="Aileron Bold"/>
                <a:sym typeface="Aileron Bold"/>
              </a:rPr>
              <a:t>What Humility </a:t>
            </a:r>
          </a:p>
          <a:p>
            <a:pPr algn="just">
              <a:lnSpc>
                <a:spcPts val="11520"/>
              </a:lnSpc>
            </a:pPr>
            <a:r>
              <a:rPr lang="en-US" b="true" sz="14400" spc="-979">
                <a:solidFill>
                  <a:srgbClr val="EBEBEB"/>
                </a:solidFill>
                <a:latin typeface="Aileron Bold"/>
                <a:ea typeface="Aileron Bold"/>
                <a:cs typeface="Aileron Bold"/>
                <a:sym typeface="Aileron Bold"/>
              </a:rPr>
              <a:t>Looks Like</a:t>
            </a:r>
          </a:p>
        </p:txBody>
      </p:sp>
      <p:sp>
        <p:nvSpPr>
          <p:cNvPr name="TextBox 7" id="7"/>
          <p:cNvSpPr txBox="true"/>
          <p:nvPr/>
        </p:nvSpPr>
        <p:spPr>
          <a:xfrm rot="0">
            <a:off x="1028700" y="5176430"/>
            <a:ext cx="14761162" cy="1402413"/>
          </a:xfrm>
          <a:prstGeom prst="rect">
            <a:avLst/>
          </a:prstGeom>
        </p:spPr>
        <p:txBody>
          <a:bodyPr anchor="t" rtlCol="false" tIns="0" lIns="0" bIns="0" rIns="0">
            <a:spAutoFit/>
          </a:bodyPr>
          <a:lstStyle/>
          <a:p>
            <a:pPr algn="just">
              <a:lnSpc>
                <a:spcPts val="11426"/>
              </a:lnSpc>
            </a:pPr>
            <a:r>
              <a:rPr lang="en-US" b="true" sz="8161" spc="-481">
                <a:solidFill>
                  <a:srgbClr val="EBEBEB"/>
                </a:solidFill>
                <a:latin typeface="Aileron Bold"/>
                <a:ea typeface="Aileron Bold"/>
                <a:cs typeface="Aileron Bold"/>
                <a:sym typeface="Aileron Bold"/>
              </a:rPr>
              <a:t>I need you. </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3086100" cy="464881"/>
            <a:chOff x="0" y="0"/>
            <a:chExt cx="812800" cy="122438"/>
          </a:xfrm>
        </p:grpSpPr>
        <p:sp>
          <p:nvSpPr>
            <p:cNvPr name="Freeform 3" id="3"/>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4" id="4"/>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Personal Presentation</a:t>
            </a:r>
          </a:p>
        </p:txBody>
      </p:sp>
      <p:sp>
        <p:nvSpPr>
          <p:cNvPr name="TextBox 6" id="6"/>
          <p:cNvSpPr txBox="true"/>
          <p:nvPr/>
        </p:nvSpPr>
        <p:spPr>
          <a:xfrm rot="0">
            <a:off x="1028700" y="2436495"/>
            <a:ext cx="16102608" cy="1645920"/>
          </a:xfrm>
          <a:prstGeom prst="rect">
            <a:avLst/>
          </a:prstGeom>
        </p:spPr>
        <p:txBody>
          <a:bodyPr anchor="t" rtlCol="false" tIns="0" lIns="0" bIns="0" rIns="0">
            <a:spAutoFit/>
          </a:bodyPr>
          <a:lstStyle/>
          <a:p>
            <a:pPr algn="just">
              <a:lnSpc>
                <a:spcPts val="11520"/>
              </a:lnSpc>
            </a:pPr>
            <a:r>
              <a:rPr lang="en-US" b="true" sz="14400" spc="-979">
                <a:solidFill>
                  <a:srgbClr val="EBEBEB"/>
                </a:solidFill>
                <a:latin typeface="Aileron Bold"/>
                <a:ea typeface="Aileron Bold"/>
                <a:cs typeface="Aileron Bold"/>
                <a:sym typeface="Aileron Bold"/>
              </a:rPr>
              <a:t>Prayer in the Ordinary</a:t>
            </a:r>
          </a:p>
        </p:txBody>
      </p:sp>
      <p:sp>
        <p:nvSpPr>
          <p:cNvPr name="TextBox 7" id="7"/>
          <p:cNvSpPr txBox="true"/>
          <p:nvPr/>
        </p:nvSpPr>
        <p:spPr>
          <a:xfrm rot="0">
            <a:off x="1237121" y="4406265"/>
            <a:ext cx="15813757" cy="2516430"/>
          </a:xfrm>
          <a:prstGeom prst="rect">
            <a:avLst/>
          </a:prstGeom>
        </p:spPr>
        <p:txBody>
          <a:bodyPr anchor="t" rtlCol="false" tIns="0" lIns="0" bIns="0" rIns="0">
            <a:spAutoFit/>
          </a:bodyPr>
          <a:lstStyle/>
          <a:p>
            <a:pPr algn="just">
              <a:lnSpc>
                <a:spcPts val="5007"/>
              </a:lnSpc>
            </a:pPr>
            <a:r>
              <a:rPr lang="en-US" b="true" sz="3577" spc="-71">
                <a:solidFill>
                  <a:srgbClr val="EBEBEB"/>
                </a:solidFill>
                <a:latin typeface="Aileron Bold"/>
                <a:ea typeface="Aileron Bold"/>
                <a:cs typeface="Aileron Bold"/>
                <a:sym typeface="Aileron Bold"/>
              </a:rPr>
              <a:t>Prayer in the ordinary is the practice of finding God’s presence in mundane, daily routines rather than just in formal, designated spaces. It turns everyday tasks into moments of connection, allowing you to experience spirituality amidst the chaos or rhythm of everyday life.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6923406" y="242523"/>
            <a:ext cx="5876183" cy="10044477"/>
            <a:chOff x="0" y="0"/>
            <a:chExt cx="7834911" cy="13392636"/>
          </a:xfrm>
        </p:grpSpPr>
        <p:pic>
          <p:nvPicPr>
            <p:cNvPr name="Picture 3" id="3"/>
            <p:cNvPicPr>
              <a:picLocks noChangeAspect="true"/>
            </p:cNvPicPr>
            <p:nvPr/>
          </p:nvPicPr>
          <p:blipFill>
            <a:blip r:embed="rId2"/>
            <a:srcRect l="0" t="4489" r="0" b="0"/>
            <a:stretch>
              <a:fillRect/>
            </a:stretch>
          </p:blipFill>
          <p:spPr>
            <a:xfrm flipH="false" flipV="false">
              <a:off x="0" y="0"/>
              <a:ext cx="7834911" cy="13392636"/>
            </a:xfrm>
            <a:prstGeom prst="rect">
              <a:avLst/>
            </a:prstGeom>
          </p:spPr>
        </p:pic>
      </p:grpSp>
      <p:grpSp>
        <p:nvGrpSpPr>
          <p:cNvPr name="Group 4" id="4"/>
          <p:cNvGrpSpPr/>
          <p:nvPr/>
        </p:nvGrpSpPr>
        <p:grpSpPr>
          <a:xfrm rot="0">
            <a:off x="7976347" y="1028700"/>
            <a:ext cx="3432366" cy="952219"/>
            <a:chOff x="0" y="0"/>
            <a:chExt cx="903998" cy="250790"/>
          </a:xfrm>
        </p:grpSpPr>
        <p:sp>
          <p:nvSpPr>
            <p:cNvPr name="Freeform 5" id="5"/>
            <p:cNvSpPr/>
            <p:nvPr/>
          </p:nvSpPr>
          <p:spPr>
            <a:xfrm flipH="false" flipV="false" rot="0">
              <a:off x="0" y="0"/>
              <a:ext cx="903998" cy="250790"/>
            </a:xfrm>
            <a:custGeom>
              <a:avLst/>
              <a:gdLst/>
              <a:ahLst/>
              <a:cxnLst/>
              <a:rect r="r" b="b" t="t" l="l"/>
              <a:pathLst>
                <a:path h="250790" w="903998">
                  <a:moveTo>
                    <a:pt x="0" y="0"/>
                  </a:moveTo>
                  <a:lnTo>
                    <a:pt x="903998" y="0"/>
                  </a:lnTo>
                  <a:lnTo>
                    <a:pt x="903998" y="250790"/>
                  </a:lnTo>
                  <a:lnTo>
                    <a:pt x="0" y="250790"/>
                  </a:lnTo>
                  <a:close/>
                </a:path>
              </a:pathLst>
            </a:custGeom>
            <a:solidFill>
              <a:srgbClr val="EBEBEB"/>
            </a:solidFill>
          </p:spPr>
        </p:sp>
        <p:sp>
          <p:nvSpPr>
            <p:cNvPr name="TextBox 6" id="6"/>
            <p:cNvSpPr txBox="true"/>
            <p:nvPr/>
          </p:nvSpPr>
          <p:spPr>
            <a:xfrm>
              <a:off x="0" y="-38100"/>
              <a:ext cx="903998" cy="288890"/>
            </a:xfrm>
            <a:prstGeom prst="rect">
              <a:avLst/>
            </a:prstGeom>
          </p:spPr>
          <p:txBody>
            <a:bodyPr anchor="ctr" rtlCol="false" tIns="50800" lIns="50800" bIns="50800" rIns="50800"/>
            <a:lstStyle/>
            <a:p>
              <a:pPr algn="ctr">
                <a:lnSpc>
                  <a:spcPts val="2659"/>
                </a:lnSpc>
                <a:spcBef>
                  <a:spcPct val="0"/>
                </a:spcBef>
              </a:pPr>
              <a:r>
                <a:rPr lang="en-US" sz="1899">
                  <a:solidFill>
                    <a:srgbClr val="242424"/>
                  </a:solidFill>
                  <a:latin typeface="Canva Sans"/>
                  <a:ea typeface="Canva Sans"/>
                  <a:cs typeface="Canva Sans"/>
                  <a:sym typeface="Canva Sans"/>
                </a:rPr>
                <a:t>Intentional Listening</a:t>
              </a:r>
            </a:p>
          </p:txBody>
        </p:sp>
      </p:grpSp>
      <p:grpSp>
        <p:nvGrpSpPr>
          <p:cNvPr name="Group 7" id="7"/>
          <p:cNvGrpSpPr/>
          <p:nvPr/>
        </p:nvGrpSpPr>
        <p:grpSpPr>
          <a:xfrm rot="0">
            <a:off x="271873" y="3482423"/>
            <a:ext cx="5768286" cy="5964038"/>
            <a:chOff x="0" y="0"/>
            <a:chExt cx="7691048" cy="7952051"/>
          </a:xfrm>
        </p:grpSpPr>
        <p:pic>
          <p:nvPicPr>
            <p:cNvPr name="Picture 8" id="8"/>
            <p:cNvPicPr>
              <a:picLocks noChangeAspect="true"/>
            </p:cNvPicPr>
            <p:nvPr/>
          </p:nvPicPr>
          <p:blipFill>
            <a:blip r:embed="rId3"/>
            <a:srcRect l="1641" t="0" r="1641" b="0"/>
            <a:stretch>
              <a:fillRect/>
            </a:stretch>
          </p:blipFill>
          <p:spPr>
            <a:xfrm flipH="false" flipV="false">
              <a:off x="0" y="0"/>
              <a:ext cx="7691048" cy="7952051"/>
            </a:xfrm>
            <a:prstGeom prst="rect">
              <a:avLst/>
            </a:prstGeom>
          </p:spPr>
        </p:pic>
      </p:grpSp>
      <p:sp>
        <p:nvSpPr>
          <p:cNvPr name="Freeform 9" id="9"/>
          <p:cNvSpPr/>
          <p:nvPr/>
        </p:nvSpPr>
        <p:spPr>
          <a:xfrm flipH="false" flipV="false" rot="0">
            <a:off x="13532707" y="1567538"/>
            <a:ext cx="4496074" cy="8230800"/>
          </a:xfrm>
          <a:custGeom>
            <a:avLst/>
            <a:gdLst/>
            <a:ahLst/>
            <a:cxnLst/>
            <a:rect r="r" b="b" t="t" l="l"/>
            <a:pathLst>
              <a:path h="8230800" w="4496074">
                <a:moveTo>
                  <a:pt x="0" y="0"/>
                </a:moveTo>
                <a:lnTo>
                  <a:pt x="4496074" y="0"/>
                </a:lnTo>
                <a:lnTo>
                  <a:pt x="4496074" y="8230800"/>
                </a:lnTo>
                <a:lnTo>
                  <a:pt x="0" y="8230800"/>
                </a:lnTo>
                <a:lnTo>
                  <a:pt x="0" y="0"/>
                </a:lnTo>
                <a:close/>
              </a:path>
            </a:pathLst>
          </a:custGeom>
          <a:blipFill>
            <a:blip r:embed="rId4"/>
            <a:stretch>
              <a:fillRect l="0" t="0" r="0" b="0"/>
            </a:stretch>
          </a:blipFill>
        </p:spPr>
      </p:sp>
      <p:grpSp>
        <p:nvGrpSpPr>
          <p:cNvPr name="Group 10" id="10"/>
          <p:cNvGrpSpPr/>
          <p:nvPr/>
        </p:nvGrpSpPr>
        <p:grpSpPr>
          <a:xfrm rot="0">
            <a:off x="13872190" y="242523"/>
            <a:ext cx="3817107" cy="913745"/>
            <a:chOff x="0" y="0"/>
            <a:chExt cx="1005329" cy="240657"/>
          </a:xfrm>
        </p:grpSpPr>
        <p:sp>
          <p:nvSpPr>
            <p:cNvPr name="Freeform 11" id="11"/>
            <p:cNvSpPr/>
            <p:nvPr/>
          </p:nvSpPr>
          <p:spPr>
            <a:xfrm flipH="false" flipV="false" rot="0">
              <a:off x="0" y="0"/>
              <a:ext cx="1005329" cy="240657"/>
            </a:xfrm>
            <a:custGeom>
              <a:avLst/>
              <a:gdLst/>
              <a:ahLst/>
              <a:cxnLst/>
              <a:rect r="r" b="b" t="t" l="l"/>
              <a:pathLst>
                <a:path h="240657" w="1005329">
                  <a:moveTo>
                    <a:pt x="0" y="0"/>
                  </a:moveTo>
                  <a:lnTo>
                    <a:pt x="1005329" y="0"/>
                  </a:lnTo>
                  <a:lnTo>
                    <a:pt x="1005329" y="240657"/>
                  </a:lnTo>
                  <a:lnTo>
                    <a:pt x="0" y="240657"/>
                  </a:lnTo>
                  <a:close/>
                </a:path>
              </a:pathLst>
            </a:custGeom>
            <a:solidFill>
              <a:srgbClr val="EBEBEB"/>
            </a:solidFill>
          </p:spPr>
        </p:sp>
        <p:sp>
          <p:nvSpPr>
            <p:cNvPr name="TextBox 12" id="12"/>
            <p:cNvSpPr txBox="true"/>
            <p:nvPr/>
          </p:nvSpPr>
          <p:spPr>
            <a:xfrm>
              <a:off x="0" y="-38100"/>
              <a:ext cx="1005329" cy="278757"/>
            </a:xfrm>
            <a:prstGeom prst="rect">
              <a:avLst/>
            </a:prstGeom>
          </p:spPr>
          <p:txBody>
            <a:bodyPr anchor="ctr" rtlCol="false" tIns="50800" lIns="50800" bIns="50800" rIns="50800"/>
            <a:lstStyle/>
            <a:p>
              <a:pPr algn="ctr">
                <a:lnSpc>
                  <a:spcPts val="2659"/>
                </a:lnSpc>
                <a:spcBef>
                  <a:spcPct val="0"/>
                </a:spcBef>
              </a:pPr>
              <a:r>
                <a:rPr lang="en-US" sz="1899">
                  <a:solidFill>
                    <a:srgbClr val="242424"/>
                  </a:solidFill>
                  <a:latin typeface="Canva Sans"/>
                  <a:ea typeface="Canva Sans"/>
                  <a:cs typeface="Canva Sans"/>
                  <a:sym typeface="Canva Sans"/>
                </a:rPr>
                <a:t>Dedicated Prayer</a:t>
              </a:r>
            </a:p>
          </p:txBody>
        </p:sp>
      </p:grpSp>
      <p:sp>
        <p:nvSpPr>
          <p:cNvPr name="TextBox 13" id="13"/>
          <p:cNvSpPr txBox="true"/>
          <p:nvPr/>
        </p:nvSpPr>
        <p:spPr>
          <a:xfrm rot="0">
            <a:off x="371711" y="388740"/>
            <a:ext cx="6248318" cy="2371588"/>
          </a:xfrm>
          <a:prstGeom prst="rect">
            <a:avLst/>
          </a:prstGeom>
        </p:spPr>
        <p:txBody>
          <a:bodyPr anchor="t" rtlCol="false" tIns="0" lIns="0" bIns="0" rIns="0">
            <a:spAutoFit/>
          </a:bodyPr>
          <a:lstStyle/>
          <a:p>
            <a:pPr algn="just">
              <a:lnSpc>
                <a:spcPts val="8847"/>
              </a:lnSpc>
            </a:pPr>
            <a:r>
              <a:rPr lang="en-US" b="true" sz="11059" spc="-752">
                <a:solidFill>
                  <a:srgbClr val="EBEBEB"/>
                </a:solidFill>
                <a:latin typeface="Aileron Bold"/>
                <a:ea typeface="Aileron Bold"/>
                <a:cs typeface="Aileron Bold"/>
                <a:sym typeface="Aileron Bold"/>
              </a:rPr>
              <a:t>Recording Prayers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3086100" cy="464881"/>
            <a:chOff x="0" y="0"/>
            <a:chExt cx="812800" cy="122438"/>
          </a:xfrm>
        </p:grpSpPr>
        <p:sp>
          <p:nvSpPr>
            <p:cNvPr name="Freeform 3" id="3"/>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4" id="4"/>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0" y="1809323"/>
            <a:ext cx="5524617" cy="8477677"/>
            <a:chOff x="0" y="0"/>
            <a:chExt cx="7366156" cy="11303569"/>
          </a:xfrm>
        </p:grpSpPr>
        <p:pic>
          <p:nvPicPr>
            <p:cNvPr name="Picture 6" id="6"/>
            <p:cNvPicPr>
              <a:picLocks noChangeAspect="true"/>
            </p:cNvPicPr>
            <p:nvPr/>
          </p:nvPicPr>
          <p:blipFill>
            <a:blip r:embed="rId2"/>
            <a:srcRect l="0" t="6841" r="0" b="6841"/>
            <a:stretch>
              <a:fillRect/>
            </a:stretch>
          </p:blipFill>
          <p:spPr>
            <a:xfrm flipH="false" flipV="false">
              <a:off x="0" y="0"/>
              <a:ext cx="7366156" cy="11303569"/>
            </a:xfrm>
            <a:prstGeom prst="rect">
              <a:avLst/>
            </a:prstGeom>
          </p:spPr>
        </p:pic>
      </p:grpSp>
      <p:sp>
        <p:nvSpPr>
          <p:cNvPr name="Freeform 7" id="7"/>
          <p:cNvSpPr/>
          <p:nvPr/>
        </p:nvSpPr>
        <p:spPr>
          <a:xfrm flipH="false" flipV="false" rot="0">
            <a:off x="6143095" y="1809323"/>
            <a:ext cx="5306355" cy="8477677"/>
          </a:xfrm>
          <a:custGeom>
            <a:avLst/>
            <a:gdLst/>
            <a:ahLst/>
            <a:cxnLst/>
            <a:rect r="r" b="b" t="t" l="l"/>
            <a:pathLst>
              <a:path h="8477677" w="5306355">
                <a:moveTo>
                  <a:pt x="0" y="0"/>
                </a:moveTo>
                <a:lnTo>
                  <a:pt x="5306356" y="0"/>
                </a:lnTo>
                <a:lnTo>
                  <a:pt x="5306356" y="8477677"/>
                </a:lnTo>
                <a:lnTo>
                  <a:pt x="0" y="8477677"/>
                </a:lnTo>
                <a:lnTo>
                  <a:pt x="0" y="0"/>
                </a:lnTo>
                <a:close/>
              </a:path>
            </a:pathLst>
          </a:custGeom>
          <a:blipFill>
            <a:blip r:embed="rId3"/>
            <a:stretch>
              <a:fillRect l="-14987" t="0" r="-4836" b="0"/>
            </a:stretch>
          </a:blipFill>
        </p:spPr>
      </p:sp>
      <p:sp>
        <p:nvSpPr>
          <p:cNvPr name="Freeform 8" id="8"/>
          <p:cNvSpPr/>
          <p:nvPr/>
        </p:nvSpPr>
        <p:spPr>
          <a:xfrm flipH="false" flipV="false" rot="0">
            <a:off x="12068576" y="1809323"/>
            <a:ext cx="5438706" cy="8477677"/>
          </a:xfrm>
          <a:custGeom>
            <a:avLst/>
            <a:gdLst/>
            <a:ahLst/>
            <a:cxnLst/>
            <a:rect r="r" b="b" t="t" l="l"/>
            <a:pathLst>
              <a:path h="8477677" w="5438706">
                <a:moveTo>
                  <a:pt x="0" y="0"/>
                </a:moveTo>
                <a:lnTo>
                  <a:pt x="5438706" y="0"/>
                </a:lnTo>
                <a:lnTo>
                  <a:pt x="5438706" y="8477677"/>
                </a:lnTo>
                <a:lnTo>
                  <a:pt x="0" y="8477677"/>
                </a:lnTo>
                <a:lnTo>
                  <a:pt x="0" y="0"/>
                </a:lnTo>
                <a:close/>
              </a:path>
            </a:pathLst>
          </a:custGeom>
          <a:blipFill>
            <a:blip r:embed="rId4"/>
            <a:stretch>
              <a:fillRect l="-8453" t="0" r="-8453" b="0"/>
            </a:stretch>
          </a:blipFill>
        </p:spPr>
      </p:sp>
      <p:sp>
        <p:nvSpPr>
          <p:cNvPr name="TextBox 9" id="9"/>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Running</a:t>
            </a:r>
          </a:p>
        </p:txBody>
      </p:sp>
      <p:sp>
        <p:nvSpPr>
          <p:cNvPr name="TextBox 10" id="10"/>
          <p:cNvSpPr txBox="true"/>
          <p:nvPr/>
        </p:nvSpPr>
        <p:spPr>
          <a:xfrm rot="0">
            <a:off x="4114800" y="2882660"/>
            <a:ext cx="10556283" cy="7404340"/>
          </a:xfrm>
          <a:prstGeom prst="rect">
            <a:avLst/>
          </a:prstGeom>
        </p:spPr>
        <p:txBody>
          <a:bodyPr anchor="t" rtlCol="false" tIns="0" lIns="0" bIns="0" rIns="0">
            <a:spAutoFit/>
          </a:bodyPr>
          <a:lstStyle/>
          <a:p>
            <a:pPr algn="just">
              <a:lnSpc>
                <a:spcPts val="14188"/>
              </a:lnSpc>
            </a:pPr>
            <a:r>
              <a:rPr lang="en-US" b="true" sz="17735" spc="-1206">
                <a:solidFill>
                  <a:srgbClr val="D6BCA1"/>
                </a:solidFill>
                <a:latin typeface="Aileron Bold"/>
                <a:ea typeface="Aileron Bold"/>
                <a:cs typeface="Aileron Bold"/>
                <a:sym typeface="Aileron Bold"/>
              </a:rPr>
              <a:t>Prayer Through Movement </a:t>
            </a:r>
          </a:p>
        </p:txBody>
      </p:sp>
      <p:grpSp>
        <p:nvGrpSpPr>
          <p:cNvPr name="Group 11" id="11"/>
          <p:cNvGrpSpPr/>
          <p:nvPr/>
        </p:nvGrpSpPr>
        <p:grpSpPr>
          <a:xfrm rot="0">
            <a:off x="6761958" y="955327"/>
            <a:ext cx="3086100" cy="464881"/>
            <a:chOff x="0" y="0"/>
            <a:chExt cx="812800" cy="122438"/>
          </a:xfrm>
        </p:grpSpPr>
        <p:sp>
          <p:nvSpPr>
            <p:cNvPr name="Freeform 12" id="12"/>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13" id="13"/>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grpSp>
        <p:nvGrpSpPr>
          <p:cNvPr name="Group 14" id="14"/>
          <p:cNvGrpSpPr/>
          <p:nvPr/>
        </p:nvGrpSpPr>
        <p:grpSpPr>
          <a:xfrm rot="0">
            <a:off x="12495215" y="881954"/>
            <a:ext cx="3086100" cy="464881"/>
            <a:chOff x="0" y="0"/>
            <a:chExt cx="812800" cy="122438"/>
          </a:xfrm>
        </p:grpSpPr>
        <p:sp>
          <p:nvSpPr>
            <p:cNvPr name="Freeform 15" id="15"/>
            <p:cNvSpPr/>
            <p:nvPr/>
          </p:nvSpPr>
          <p:spPr>
            <a:xfrm flipH="false" flipV="false" rot="0">
              <a:off x="0" y="0"/>
              <a:ext cx="812800" cy="122438"/>
            </a:xfrm>
            <a:custGeom>
              <a:avLst/>
              <a:gdLst/>
              <a:ahLst/>
              <a:cxnLst/>
              <a:rect r="r" b="b" t="t" l="l"/>
              <a:pathLst>
                <a:path h="122438" w="812800">
                  <a:moveTo>
                    <a:pt x="0" y="0"/>
                  </a:moveTo>
                  <a:lnTo>
                    <a:pt x="812800" y="0"/>
                  </a:lnTo>
                  <a:lnTo>
                    <a:pt x="812800" y="122438"/>
                  </a:lnTo>
                  <a:lnTo>
                    <a:pt x="0" y="122438"/>
                  </a:lnTo>
                  <a:close/>
                </a:path>
              </a:pathLst>
            </a:custGeom>
            <a:solidFill>
              <a:srgbClr val="EBEBEB"/>
            </a:solidFill>
          </p:spPr>
        </p:sp>
        <p:sp>
          <p:nvSpPr>
            <p:cNvPr name="TextBox 16" id="16"/>
            <p:cNvSpPr txBox="true"/>
            <p:nvPr/>
          </p:nvSpPr>
          <p:spPr>
            <a:xfrm>
              <a:off x="0" y="-38100"/>
              <a:ext cx="812800" cy="160538"/>
            </a:xfrm>
            <a:prstGeom prst="rect">
              <a:avLst/>
            </a:prstGeom>
          </p:spPr>
          <p:txBody>
            <a:bodyPr anchor="ctr" rtlCol="false" tIns="50800" lIns="50800" bIns="50800" rIns="50800"/>
            <a:lstStyle/>
            <a:p>
              <a:pPr algn="ctr">
                <a:lnSpc>
                  <a:spcPts val="2659"/>
                </a:lnSpc>
                <a:spcBef>
                  <a:spcPct val="0"/>
                </a:spcBef>
              </a:pPr>
            </a:p>
          </p:txBody>
        </p:sp>
      </p:grpSp>
      <p:sp>
        <p:nvSpPr>
          <p:cNvPr name="TextBox 17" id="17"/>
          <p:cNvSpPr txBox="true"/>
          <p:nvPr/>
        </p:nvSpPr>
        <p:spPr>
          <a:xfrm rot="0">
            <a:off x="6761958" y="981075"/>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Hiking</a:t>
            </a:r>
          </a:p>
        </p:txBody>
      </p:sp>
      <p:sp>
        <p:nvSpPr>
          <p:cNvPr name="TextBox 18" id="18"/>
          <p:cNvSpPr txBox="true"/>
          <p:nvPr/>
        </p:nvSpPr>
        <p:spPr>
          <a:xfrm rot="0">
            <a:off x="12339199" y="907702"/>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Walking</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20697" y="3008993"/>
            <a:ext cx="3278976" cy="4433957"/>
            <a:chOff x="0" y="0"/>
            <a:chExt cx="4371968" cy="5911943"/>
          </a:xfrm>
        </p:grpSpPr>
        <p:pic>
          <p:nvPicPr>
            <p:cNvPr name="Picture 3" id="3"/>
            <p:cNvPicPr>
              <a:picLocks noChangeAspect="true"/>
            </p:cNvPicPr>
            <p:nvPr/>
          </p:nvPicPr>
          <p:blipFill>
            <a:blip r:embed="rId2"/>
            <a:srcRect l="699" t="0" r="699" b="0"/>
            <a:stretch>
              <a:fillRect/>
            </a:stretch>
          </p:blipFill>
          <p:spPr>
            <a:xfrm flipH="false" flipV="false">
              <a:off x="0" y="0"/>
              <a:ext cx="4371968" cy="5911943"/>
            </a:xfrm>
            <a:prstGeom prst="rect">
              <a:avLst/>
            </a:prstGeom>
          </p:spPr>
        </p:pic>
      </p:grpSp>
      <p:sp>
        <p:nvSpPr>
          <p:cNvPr name="Freeform 4" id="4"/>
          <p:cNvSpPr/>
          <p:nvPr/>
        </p:nvSpPr>
        <p:spPr>
          <a:xfrm flipH="false" flipV="false" rot="0">
            <a:off x="7479987" y="3077812"/>
            <a:ext cx="3273853" cy="4365138"/>
          </a:xfrm>
          <a:custGeom>
            <a:avLst/>
            <a:gdLst/>
            <a:ahLst/>
            <a:cxnLst/>
            <a:rect r="r" b="b" t="t" l="l"/>
            <a:pathLst>
              <a:path h="4365138" w="3273853">
                <a:moveTo>
                  <a:pt x="0" y="0"/>
                </a:moveTo>
                <a:lnTo>
                  <a:pt x="3273853" y="0"/>
                </a:lnTo>
                <a:lnTo>
                  <a:pt x="3273853" y="4365138"/>
                </a:lnTo>
                <a:lnTo>
                  <a:pt x="0" y="4365138"/>
                </a:lnTo>
                <a:lnTo>
                  <a:pt x="0" y="0"/>
                </a:lnTo>
                <a:close/>
              </a:path>
            </a:pathLst>
          </a:custGeom>
          <a:blipFill>
            <a:blip r:embed="rId3"/>
            <a:stretch>
              <a:fillRect l="0" t="0" r="0" b="0"/>
            </a:stretch>
          </a:blipFill>
        </p:spPr>
      </p:sp>
      <p:sp>
        <p:nvSpPr>
          <p:cNvPr name="Freeform 5" id="5"/>
          <p:cNvSpPr/>
          <p:nvPr/>
        </p:nvSpPr>
        <p:spPr>
          <a:xfrm flipH="false" flipV="false" rot="0">
            <a:off x="15014147" y="3043403"/>
            <a:ext cx="3273853" cy="4365138"/>
          </a:xfrm>
          <a:custGeom>
            <a:avLst/>
            <a:gdLst/>
            <a:ahLst/>
            <a:cxnLst/>
            <a:rect r="r" b="b" t="t" l="l"/>
            <a:pathLst>
              <a:path h="4365138" w="3273853">
                <a:moveTo>
                  <a:pt x="0" y="0"/>
                </a:moveTo>
                <a:lnTo>
                  <a:pt x="3273853" y="0"/>
                </a:lnTo>
                <a:lnTo>
                  <a:pt x="3273853" y="4365137"/>
                </a:lnTo>
                <a:lnTo>
                  <a:pt x="0" y="4365137"/>
                </a:lnTo>
                <a:lnTo>
                  <a:pt x="0" y="0"/>
                </a:lnTo>
                <a:close/>
              </a:path>
            </a:pathLst>
          </a:custGeom>
          <a:blipFill>
            <a:blip r:embed="rId4"/>
            <a:stretch>
              <a:fillRect l="0" t="0" r="0" b="0"/>
            </a:stretch>
          </a:blipFill>
        </p:spPr>
      </p:sp>
      <p:sp>
        <p:nvSpPr>
          <p:cNvPr name="Freeform 6" id="6"/>
          <p:cNvSpPr/>
          <p:nvPr/>
        </p:nvSpPr>
        <p:spPr>
          <a:xfrm flipH="false" flipV="false" rot="0">
            <a:off x="3690005" y="3077812"/>
            <a:ext cx="3273853" cy="4365138"/>
          </a:xfrm>
          <a:custGeom>
            <a:avLst/>
            <a:gdLst/>
            <a:ahLst/>
            <a:cxnLst/>
            <a:rect r="r" b="b" t="t" l="l"/>
            <a:pathLst>
              <a:path h="4365138" w="3273853">
                <a:moveTo>
                  <a:pt x="0" y="0"/>
                </a:moveTo>
                <a:lnTo>
                  <a:pt x="3273854" y="0"/>
                </a:lnTo>
                <a:lnTo>
                  <a:pt x="3273854" y="4365138"/>
                </a:lnTo>
                <a:lnTo>
                  <a:pt x="0" y="4365138"/>
                </a:lnTo>
                <a:lnTo>
                  <a:pt x="0" y="0"/>
                </a:lnTo>
                <a:close/>
              </a:path>
            </a:pathLst>
          </a:custGeom>
          <a:blipFill>
            <a:blip r:embed="rId5"/>
            <a:stretch>
              <a:fillRect l="0" t="0" r="0" b="0"/>
            </a:stretch>
          </a:blipFill>
        </p:spPr>
      </p:sp>
      <p:sp>
        <p:nvSpPr>
          <p:cNvPr name="Freeform 7" id="7"/>
          <p:cNvSpPr/>
          <p:nvPr/>
        </p:nvSpPr>
        <p:spPr>
          <a:xfrm flipH="false" flipV="false" rot="0">
            <a:off x="11249140" y="3077812"/>
            <a:ext cx="3273853" cy="4365138"/>
          </a:xfrm>
          <a:custGeom>
            <a:avLst/>
            <a:gdLst/>
            <a:ahLst/>
            <a:cxnLst/>
            <a:rect r="r" b="b" t="t" l="l"/>
            <a:pathLst>
              <a:path h="4365138" w="3273853">
                <a:moveTo>
                  <a:pt x="0" y="0"/>
                </a:moveTo>
                <a:lnTo>
                  <a:pt x="3273853" y="0"/>
                </a:lnTo>
                <a:lnTo>
                  <a:pt x="3273853" y="4365138"/>
                </a:lnTo>
                <a:lnTo>
                  <a:pt x="0" y="4365138"/>
                </a:lnTo>
                <a:lnTo>
                  <a:pt x="0" y="0"/>
                </a:lnTo>
                <a:close/>
              </a:path>
            </a:pathLst>
          </a:custGeom>
          <a:blipFill>
            <a:blip r:embed="rId6"/>
            <a:stretch>
              <a:fillRect l="0" t="0" r="0" b="0"/>
            </a:stretch>
          </a:blipFill>
        </p:spPr>
      </p:sp>
      <p:sp>
        <p:nvSpPr>
          <p:cNvPr name="TextBox 8" id="8"/>
          <p:cNvSpPr txBox="true"/>
          <p:nvPr/>
        </p:nvSpPr>
        <p:spPr>
          <a:xfrm rot="0">
            <a:off x="11644869" y="903317"/>
            <a:ext cx="9070500" cy="639446"/>
          </a:xfrm>
          <a:prstGeom prst="rect">
            <a:avLst/>
          </a:prstGeom>
        </p:spPr>
        <p:txBody>
          <a:bodyPr anchor="t" rtlCol="false" tIns="0" lIns="0" bIns="0" rIns="0">
            <a:spAutoFit/>
          </a:bodyPr>
          <a:lstStyle/>
          <a:p>
            <a:pPr algn="just">
              <a:lnSpc>
                <a:spcPts val="5179"/>
              </a:lnSpc>
            </a:pPr>
            <a:r>
              <a:rPr lang="en-US" sz="3699" spc="-73">
                <a:solidFill>
                  <a:srgbClr val="EBEBEB"/>
                </a:solidFill>
                <a:latin typeface="Aileron"/>
                <a:ea typeface="Aileron"/>
                <a:cs typeface="Aileron"/>
                <a:sym typeface="Aileron"/>
              </a:rPr>
              <a:t>Wherever I am. Whenever I can. </a:t>
            </a:r>
          </a:p>
        </p:txBody>
      </p:sp>
      <p:sp>
        <p:nvSpPr>
          <p:cNvPr name="TextBox 9" id="9"/>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Personal Presentation</a:t>
            </a:r>
          </a:p>
        </p:txBody>
      </p:sp>
      <p:sp>
        <p:nvSpPr>
          <p:cNvPr name="TextBox 10" id="10"/>
          <p:cNvSpPr txBox="true"/>
          <p:nvPr/>
        </p:nvSpPr>
        <p:spPr>
          <a:xfrm rot="0">
            <a:off x="20697" y="493403"/>
            <a:ext cx="13127137" cy="1783065"/>
          </a:xfrm>
          <a:prstGeom prst="rect">
            <a:avLst/>
          </a:prstGeom>
        </p:spPr>
        <p:txBody>
          <a:bodyPr anchor="t" rtlCol="false" tIns="0" lIns="0" bIns="0" rIns="0">
            <a:spAutoFit/>
          </a:bodyPr>
          <a:lstStyle/>
          <a:p>
            <a:pPr algn="l">
              <a:lnSpc>
                <a:spcPts val="12479"/>
              </a:lnSpc>
            </a:pPr>
            <a:r>
              <a:rPr lang="en-US" sz="15599" spc="-1060" b="true">
                <a:solidFill>
                  <a:srgbClr val="EBEBEB"/>
                </a:solidFill>
                <a:latin typeface="Aileron Bold"/>
                <a:ea typeface="Aileron Bold"/>
                <a:cs typeface="Aileron Bold"/>
                <a:sym typeface="Aileron Bold"/>
              </a:rPr>
              <a:t>Pray His Word</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grpSp>
        <p:nvGrpSpPr>
          <p:cNvPr name="Group 2" id="2"/>
          <p:cNvGrpSpPr/>
          <p:nvPr/>
        </p:nvGrpSpPr>
        <p:grpSpPr>
          <a:xfrm rot="0">
            <a:off x="20697" y="3008993"/>
            <a:ext cx="4342773" cy="6069126"/>
            <a:chOff x="0" y="0"/>
            <a:chExt cx="5790364" cy="8092168"/>
          </a:xfrm>
        </p:grpSpPr>
        <p:pic>
          <p:nvPicPr>
            <p:cNvPr name="Picture 3" id="3"/>
            <p:cNvPicPr>
              <a:picLocks noChangeAspect="true"/>
            </p:cNvPicPr>
            <p:nvPr/>
          </p:nvPicPr>
          <p:blipFill>
            <a:blip r:embed="rId2"/>
            <a:srcRect l="2296" t="0" r="2296" b="0"/>
            <a:stretch>
              <a:fillRect/>
            </a:stretch>
          </p:blipFill>
          <p:spPr>
            <a:xfrm flipH="false" flipV="false">
              <a:off x="0" y="0"/>
              <a:ext cx="5790364" cy="8092168"/>
            </a:xfrm>
            <a:prstGeom prst="rect">
              <a:avLst/>
            </a:prstGeom>
          </p:spPr>
        </p:pic>
      </p:grpSp>
      <p:sp>
        <p:nvSpPr>
          <p:cNvPr name="Freeform 4" id="4"/>
          <p:cNvSpPr/>
          <p:nvPr/>
        </p:nvSpPr>
        <p:spPr>
          <a:xfrm flipH="false" flipV="false" rot="5400000">
            <a:off x="3278186" y="4431556"/>
            <a:ext cx="6069126" cy="3223999"/>
          </a:xfrm>
          <a:custGeom>
            <a:avLst/>
            <a:gdLst/>
            <a:ahLst/>
            <a:cxnLst/>
            <a:rect r="r" b="b" t="t" l="l"/>
            <a:pathLst>
              <a:path h="3223999" w="6069126">
                <a:moveTo>
                  <a:pt x="0" y="0"/>
                </a:moveTo>
                <a:lnTo>
                  <a:pt x="6069126" y="0"/>
                </a:lnTo>
                <a:lnTo>
                  <a:pt x="6069126" y="3224000"/>
                </a:lnTo>
                <a:lnTo>
                  <a:pt x="0" y="3224000"/>
                </a:lnTo>
                <a:lnTo>
                  <a:pt x="0" y="0"/>
                </a:lnTo>
                <a:close/>
              </a:path>
            </a:pathLst>
          </a:custGeom>
          <a:blipFill>
            <a:blip r:embed="rId3"/>
            <a:stretch>
              <a:fillRect l="-35213" t="-25458" r="-47998" b="-33192"/>
            </a:stretch>
          </a:blipFill>
        </p:spPr>
      </p:sp>
      <p:sp>
        <p:nvSpPr>
          <p:cNvPr name="Freeform 5" id="5"/>
          <p:cNvSpPr/>
          <p:nvPr/>
        </p:nvSpPr>
        <p:spPr>
          <a:xfrm flipH="false" flipV="false" rot="5400000">
            <a:off x="7954150" y="3706286"/>
            <a:ext cx="6069126" cy="4674539"/>
          </a:xfrm>
          <a:custGeom>
            <a:avLst/>
            <a:gdLst/>
            <a:ahLst/>
            <a:cxnLst/>
            <a:rect r="r" b="b" t="t" l="l"/>
            <a:pathLst>
              <a:path h="4674539" w="6069126">
                <a:moveTo>
                  <a:pt x="0" y="0"/>
                </a:moveTo>
                <a:lnTo>
                  <a:pt x="6069126" y="0"/>
                </a:lnTo>
                <a:lnTo>
                  <a:pt x="6069126" y="4674539"/>
                </a:lnTo>
                <a:lnTo>
                  <a:pt x="0" y="4674539"/>
                </a:lnTo>
                <a:lnTo>
                  <a:pt x="0" y="0"/>
                </a:lnTo>
                <a:close/>
              </a:path>
            </a:pathLst>
          </a:custGeom>
          <a:blipFill>
            <a:blip r:embed="rId4"/>
            <a:stretch>
              <a:fillRect l="-50944" t="-65698" r="-104420" b="-24036"/>
            </a:stretch>
          </a:blipFill>
        </p:spPr>
      </p:sp>
      <p:sp>
        <p:nvSpPr>
          <p:cNvPr name="Freeform 6" id="6"/>
          <p:cNvSpPr/>
          <p:nvPr/>
        </p:nvSpPr>
        <p:spPr>
          <a:xfrm flipH="false" flipV="false" rot="0">
            <a:off x="14064899" y="3008993"/>
            <a:ext cx="4043555" cy="6069126"/>
          </a:xfrm>
          <a:custGeom>
            <a:avLst/>
            <a:gdLst/>
            <a:ahLst/>
            <a:cxnLst/>
            <a:rect r="r" b="b" t="t" l="l"/>
            <a:pathLst>
              <a:path h="6069126" w="4043555">
                <a:moveTo>
                  <a:pt x="0" y="0"/>
                </a:moveTo>
                <a:lnTo>
                  <a:pt x="4043555" y="0"/>
                </a:lnTo>
                <a:lnTo>
                  <a:pt x="4043555" y="6069126"/>
                </a:lnTo>
                <a:lnTo>
                  <a:pt x="0" y="6069126"/>
                </a:lnTo>
                <a:lnTo>
                  <a:pt x="0" y="0"/>
                </a:lnTo>
                <a:close/>
              </a:path>
            </a:pathLst>
          </a:custGeom>
          <a:blipFill>
            <a:blip r:embed="rId5"/>
            <a:stretch>
              <a:fillRect l="0" t="0" r="0" b="0"/>
            </a:stretch>
          </a:blipFill>
        </p:spPr>
      </p:sp>
      <p:sp>
        <p:nvSpPr>
          <p:cNvPr name="TextBox 7" id="7"/>
          <p:cNvSpPr txBox="true"/>
          <p:nvPr/>
        </p:nvSpPr>
        <p:spPr>
          <a:xfrm rot="0">
            <a:off x="1242194" y="1054448"/>
            <a:ext cx="2659112" cy="365760"/>
          </a:xfrm>
          <a:prstGeom prst="rect">
            <a:avLst/>
          </a:prstGeom>
        </p:spPr>
        <p:txBody>
          <a:bodyPr anchor="t" rtlCol="false" tIns="0" lIns="0" bIns="0" rIns="0">
            <a:spAutoFit/>
          </a:bodyPr>
          <a:lstStyle/>
          <a:p>
            <a:pPr algn="ctr">
              <a:lnSpc>
                <a:spcPts val="2939"/>
              </a:lnSpc>
            </a:pPr>
            <a:r>
              <a:rPr lang="en-US" b="true" sz="2099" spc="-41">
                <a:solidFill>
                  <a:srgbClr val="242424"/>
                </a:solidFill>
                <a:latin typeface="Aileron Bold"/>
                <a:ea typeface="Aileron Bold"/>
                <a:cs typeface="Aileron Bold"/>
                <a:sym typeface="Aileron Bold"/>
              </a:rPr>
              <a:t>Personal Presentation</a:t>
            </a:r>
          </a:p>
        </p:txBody>
      </p:sp>
      <p:sp>
        <p:nvSpPr>
          <p:cNvPr name="TextBox 8" id="8"/>
          <p:cNvSpPr txBox="true"/>
          <p:nvPr/>
        </p:nvSpPr>
        <p:spPr>
          <a:xfrm rot="0">
            <a:off x="20697" y="493403"/>
            <a:ext cx="14993449" cy="1783065"/>
          </a:xfrm>
          <a:prstGeom prst="rect">
            <a:avLst/>
          </a:prstGeom>
        </p:spPr>
        <p:txBody>
          <a:bodyPr anchor="t" rtlCol="false" tIns="0" lIns="0" bIns="0" rIns="0">
            <a:spAutoFit/>
          </a:bodyPr>
          <a:lstStyle/>
          <a:p>
            <a:pPr algn="l">
              <a:lnSpc>
                <a:spcPts val="12479"/>
              </a:lnSpc>
            </a:pPr>
            <a:r>
              <a:rPr lang="en-US" sz="15599" spc="-1060" b="true">
                <a:solidFill>
                  <a:srgbClr val="EBEBEB"/>
                </a:solidFill>
                <a:latin typeface="Aileron Bold"/>
                <a:ea typeface="Aileron Bold"/>
                <a:cs typeface="Aileron Bold"/>
                <a:sym typeface="Aileron Bold"/>
              </a:rPr>
              <a:t>Prayer in Seasons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DAHLriG5N8c</dc:identifier>
  <dcterms:modified xsi:type="dcterms:W3CDTF">2011-08-01T06:04:30Z</dcterms:modified>
  <cp:revision>1</cp:revision>
  <dc:title>AN OPEN THRONE OF GRACE</dc:title>
</cp:coreProperties>
</file>