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64" r:id="rId5"/>
    <p:sldId id="259" r:id="rId6"/>
    <p:sldId id="265" r:id="rId7"/>
    <p:sldId id="266" r:id="rId8"/>
    <p:sldId id="267" r:id="rId9"/>
    <p:sldId id="26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371"/>
    <p:restoredTop sz="94658"/>
  </p:normalViewPr>
  <p:slideViewPr>
    <p:cSldViewPr snapToGrid="0">
      <p:cViewPr varScale="1">
        <p:scale>
          <a:sx n="42" d="100"/>
          <a:sy n="42" d="100"/>
        </p:scale>
        <p:origin x="184" y="18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B53D7A-782F-9A41-A882-15F1C2DE586A}" type="datetimeFigureOut">
              <a:rPr lang="en-US" smtClean="0"/>
              <a:t>11/1/26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924704-0712-5046-A90C-4FAB93136DFF}" type="slidenum">
              <a:rPr lang="en-US" smtClean="0"/>
              <a:t>‹#›</a:t>
            </a:fld>
            <a:endParaRPr lang="en-US"/>
          </a:p>
        </p:txBody>
      </p:sp>
    </p:spTree>
    <p:extLst>
      <p:ext uri="{BB962C8B-B14F-4D97-AF65-F5344CB8AC3E}">
        <p14:creationId xmlns:p14="http://schemas.microsoft.com/office/powerpoint/2010/main" val="31181061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924704-0712-5046-A90C-4FAB93136DFF}" type="slidenum">
              <a:rPr lang="en-US" smtClean="0"/>
              <a:t>1</a:t>
            </a:fld>
            <a:endParaRPr lang="en-US"/>
          </a:p>
        </p:txBody>
      </p:sp>
    </p:spTree>
    <p:extLst>
      <p:ext uri="{BB962C8B-B14F-4D97-AF65-F5344CB8AC3E}">
        <p14:creationId xmlns:p14="http://schemas.microsoft.com/office/powerpoint/2010/main" val="16968268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924704-0712-5046-A90C-4FAB93136DFF}" type="slidenum">
              <a:rPr lang="en-US" smtClean="0"/>
              <a:t>2</a:t>
            </a:fld>
            <a:endParaRPr lang="en-US"/>
          </a:p>
        </p:txBody>
      </p:sp>
    </p:spTree>
    <p:extLst>
      <p:ext uri="{BB962C8B-B14F-4D97-AF65-F5344CB8AC3E}">
        <p14:creationId xmlns:p14="http://schemas.microsoft.com/office/powerpoint/2010/main" val="4268929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924704-0712-5046-A90C-4FAB93136DFF}" type="slidenum">
              <a:rPr lang="en-US" smtClean="0"/>
              <a:t>3</a:t>
            </a:fld>
            <a:endParaRPr lang="en-US"/>
          </a:p>
        </p:txBody>
      </p:sp>
    </p:spTree>
    <p:extLst>
      <p:ext uri="{BB962C8B-B14F-4D97-AF65-F5344CB8AC3E}">
        <p14:creationId xmlns:p14="http://schemas.microsoft.com/office/powerpoint/2010/main" val="1925986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924704-0712-5046-A90C-4FAB93136DFF}" type="slidenum">
              <a:rPr lang="en-US" smtClean="0"/>
              <a:t>4</a:t>
            </a:fld>
            <a:endParaRPr lang="en-US"/>
          </a:p>
        </p:txBody>
      </p:sp>
    </p:spTree>
    <p:extLst>
      <p:ext uri="{BB962C8B-B14F-4D97-AF65-F5344CB8AC3E}">
        <p14:creationId xmlns:p14="http://schemas.microsoft.com/office/powerpoint/2010/main" val="653198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924704-0712-5046-A90C-4FAB93136DFF}" type="slidenum">
              <a:rPr lang="en-US" smtClean="0"/>
              <a:t>5</a:t>
            </a:fld>
            <a:endParaRPr lang="en-US"/>
          </a:p>
        </p:txBody>
      </p:sp>
    </p:spTree>
    <p:extLst>
      <p:ext uri="{BB962C8B-B14F-4D97-AF65-F5344CB8AC3E}">
        <p14:creationId xmlns:p14="http://schemas.microsoft.com/office/powerpoint/2010/main" val="4246046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924704-0712-5046-A90C-4FAB93136DFF}" type="slidenum">
              <a:rPr lang="en-US" smtClean="0"/>
              <a:t>6</a:t>
            </a:fld>
            <a:endParaRPr lang="en-US"/>
          </a:p>
        </p:txBody>
      </p:sp>
    </p:spTree>
    <p:extLst>
      <p:ext uri="{BB962C8B-B14F-4D97-AF65-F5344CB8AC3E}">
        <p14:creationId xmlns:p14="http://schemas.microsoft.com/office/powerpoint/2010/main" val="2291498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924704-0712-5046-A90C-4FAB93136DFF}" type="slidenum">
              <a:rPr lang="en-US" smtClean="0"/>
              <a:t>7</a:t>
            </a:fld>
            <a:endParaRPr lang="en-US"/>
          </a:p>
        </p:txBody>
      </p:sp>
    </p:spTree>
    <p:extLst>
      <p:ext uri="{BB962C8B-B14F-4D97-AF65-F5344CB8AC3E}">
        <p14:creationId xmlns:p14="http://schemas.microsoft.com/office/powerpoint/2010/main" val="1570233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924704-0712-5046-A90C-4FAB93136DFF}" type="slidenum">
              <a:rPr lang="en-US" smtClean="0"/>
              <a:t>8</a:t>
            </a:fld>
            <a:endParaRPr lang="en-US"/>
          </a:p>
        </p:txBody>
      </p:sp>
    </p:spTree>
    <p:extLst>
      <p:ext uri="{BB962C8B-B14F-4D97-AF65-F5344CB8AC3E}">
        <p14:creationId xmlns:p14="http://schemas.microsoft.com/office/powerpoint/2010/main" val="2694500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924704-0712-5046-A90C-4FAB93136DFF}" type="slidenum">
              <a:rPr lang="en-US" smtClean="0"/>
              <a:t>9</a:t>
            </a:fld>
            <a:endParaRPr lang="en-US"/>
          </a:p>
        </p:txBody>
      </p:sp>
    </p:spTree>
    <p:extLst>
      <p:ext uri="{BB962C8B-B14F-4D97-AF65-F5344CB8AC3E}">
        <p14:creationId xmlns:p14="http://schemas.microsoft.com/office/powerpoint/2010/main" val="571854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36C24-079D-D82C-6315-429CC4FB153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CC32690-D6A8-6676-6753-CB23E10714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B13E78F-5405-FDDB-8EA5-D90A8578A0BA}"/>
              </a:ext>
            </a:extLst>
          </p:cNvPr>
          <p:cNvSpPr>
            <a:spLocks noGrp="1"/>
          </p:cNvSpPr>
          <p:nvPr>
            <p:ph type="dt" sz="half" idx="10"/>
          </p:nvPr>
        </p:nvSpPr>
        <p:spPr/>
        <p:txBody>
          <a:bodyPr/>
          <a:lstStyle/>
          <a:p>
            <a:fld id="{AA598061-1984-E849-8996-70345C861763}" type="datetimeFigureOut">
              <a:rPr lang="en-US" smtClean="0"/>
              <a:t>11/1/26</a:t>
            </a:fld>
            <a:endParaRPr lang="en-US"/>
          </a:p>
        </p:txBody>
      </p:sp>
      <p:sp>
        <p:nvSpPr>
          <p:cNvPr id="5" name="Footer Placeholder 4">
            <a:extLst>
              <a:ext uri="{FF2B5EF4-FFF2-40B4-BE49-F238E27FC236}">
                <a16:creationId xmlns:a16="http://schemas.microsoft.com/office/drawing/2014/main" id="{430AB28B-3433-20C9-9E5A-F37A615909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35A455-373A-9E28-8A5B-DB3A90F9434D}"/>
              </a:ext>
            </a:extLst>
          </p:cNvPr>
          <p:cNvSpPr>
            <a:spLocks noGrp="1"/>
          </p:cNvSpPr>
          <p:nvPr>
            <p:ph type="sldNum" sz="quarter" idx="12"/>
          </p:nvPr>
        </p:nvSpPr>
        <p:spPr/>
        <p:txBody>
          <a:bodyPr/>
          <a:lstStyle/>
          <a:p>
            <a:fld id="{0CB90555-7208-BE42-B5AE-4E2339E8265B}" type="slidenum">
              <a:rPr lang="en-US" smtClean="0"/>
              <a:t>‹#›</a:t>
            </a:fld>
            <a:endParaRPr lang="en-US"/>
          </a:p>
        </p:txBody>
      </p:sp>
    </p:spTree>
    <p:extLst>
      <p:ext uri="{BB962C8B-B14F-4D97-AF65-F5344CB8AC3E}">
        <p14:creationId xmlns:p14="http://schemas.microsoft.com/office/powerpoint/2010/main" val="4286338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06605-7173-0A66-74E6-7241D4B6F31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824F2DE-9340-BBBC-0D37-274A2ECD54C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F197C3B-C47A-0EC5-A58E-15A837AE7E8E}"/>
              </a:ext>
            </a:extLst>
          </p:cNvPr>
          <p:cNvSpPr>
            <a:spLocks noGrp="1"/>
          </p:cNvSpPr>
          <p:nvPr>
            <p:ph type="dt" sz="half" idx="10"/>
          </p:nvPr>
        </p:nvSpPr>
        <p:spPr/>
        <p:txBody>
          <a:bodyPr/>
          <a:lstStyle/>
          <a:p>
            <a:fld id="{AA598061-1984-E849-8996-70345C861763}" type="datetimeFigureOut">
              <a:rPr lang="en-US" smtClean="0"/>
              <a:t>11/1/26</a:t>
            </a:fld>
            <a:endParaRPr lang="en-US"/>
          </a:p>
        </p:txBody>
      </p:sp>
      <p:sp>
        <p:nvSpPr>
          <p:cNvPr id="5" name="Footer Placeholder 4">
            <a:extLst>
              <a:ext uri="{FF2B5EF4-FFF2-40B4-BE49-F238E27FC236}">
                <a16:creationId xmlns:a16="http://schemas.microsoft.com/office/drawing/2014/main" id="{F10C7524-51E4-8B2C-2C5A-DDB5C12B4C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867F83-0579-8CB6-0179-09547AF7D9FD}"/>
              </a:ext>
            </a:extLst>
          </p:cNvPr>
          <p:cNvSpPr>
            <a:spLocks noGrp="1"/>
          </p:cNvSpPr>
          <p:nvPr>
            <p:ph type="sldNum" sz="quarter" idx="12"/>
          </p:nvPr>
        </p:nvSpPr>
        <p:spPr/>
        <p:txBody>
          <a:bodyPr/>
          <a:lstStyle/>
          <a:p>
            <a:fld id="{0CB90555-7208-BE42-B5AE-4E2339E8265B}" type="slidenum">
              <a:rPr lang="en-US" smtClean="0"/>
              <a:t>‹#›</a:t>
            </a:fld>
            <a:endParaRPr lang="en-US"/>
          </a:p>
        </p:txBody>
      </p:sp>
    </p:spTree>
    <p:extLst>
      <p:ext uri="{BB962C8B-B14F-4D97-AF65-F5344CB8AC3E}">
        <p14:creationId xmlns:p14="http://schemas.microsoft.com/office/powerpoint/2010/main" val="1694116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C79C0-6221-5E20-E37A-E699098A6F0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15442DB-47CC-662B-D5D2-51556602F08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946D7F8-FC8C-6EFC-FEF4-E835DE2C47CB}"/>
              </a:ext>
            </a:extLst>
          </p:cNvPr>
          <p:cNvSpPr>
            <a:spLocks noGrp="1"/>
          </p:cNvSpPr>
          <p:nvPr>
            <p:ph type="dt" sz="half" idx="10"/>
          </p:nvPr>
        </p:nvSpPr>
        <p:spPr/>
        <p:txBody>
          <a:bodyPr/>
          <a:lstStyle/>
          <a:p>
            <a:fld id="{AA598061-1984-E849-8996-70345C861763}" type="datetimeFigureOut">
              <a:rPr lang="en-US" smtClean="0"/>
              <a:t>11/1/26</a:t>
            </a:fld>
            <a:endParaRPr lang="en-US"/>
          </a:p>
        </p:txBody>
      </p:sp>
      <p:sp>
        <p:nvSpPr>
          <p:cNvPr id="5" name="Footer Placeholder 4">
            <a:extLst>
              <a:ext uri="{FF2B5EF4-FFF2-40B4-BE49-F238E27FC236}">
                <a16:creationId xmlns:a16="http://schemas.microsoft.com/office/drawing/2014/main" id="{B7058FF4-6B40-E292-A08A-209EFC2725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011E2A-C215-045E-67FC-3A382153C9A9}"/>
              </a:ext>
            </a:extLst>
          </p:cNvPr>
          <p:cNvSpPr>
            <a:spLocks noGrp="1"/>
          </p:cNvSpPr>
          <p:nvPr>
            <p:ph type="sldNum" sz="quarter" idx="12"/>
          </p:nvPr>
        </p:nvSpPr>
        <p:spPr/>
        <p:txBody>
          <a:bodyPr/>
          <a:lstStyle/>
          <a:p>
            <a:fld id="{0CB90555-7208-BE42-B5AE-4E2339E8265B}" type="slidenum">
              <a:rPr lang="en-US" smtClean="0"/>
              <a:t>‹#›</a:t>
            </a:fld>
            <a:endParaRPr lang="en-US"/>
          </a:p>
        </p:txBody>
      </p:sp>
    </p:spTree>
    <p:extLst>
      <p:ext uri="{BB962C8B-B14F-4D97-AF65-F5344CB8AC3E}">
        <p14:creationId xmlns:p14="http://schemas.microsoft.com/office/powerpoint/2010/main" val="383206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DCD54-4D3A-EF09-729B-BECF97F5165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15143D5-7FA9-CC19-062D-401CD2DA6F5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0CD861A-BCC2-DAF6-1C25-8CDFA5B9D38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4EB9F32-20C4-6792-6C0A-F2BEBAB0559A}"/>
              </a:ext>
            </a:extLst>
          </p:cNvPr>
          <p:cNvSpPr>
            <a:spLocks noGrp="1"/>
          </p:cNvSpPr>
          <p:nvPr>
            <p:ph type="dt" sz="half" idx="10"/>
          </p:nvPr>
        </p:nvSpPr>
        <p:spPr/>
        <p:txBody>
          <a:bodyPr/>
          <a:lstStyle/>
          <a:p>
            <a:fld id="{AA598061-1984-E849-8996-70345C861763}" type="datetimeFigureOut">
              <a:rPr lang="en-US" smtClean="0"/>
              <a:t>11/1/26</a:t>
            </a:fld>
            <a:endParaRPr lang="en-US"/>
          </a:p>
        </p:txBody>
      </p:sp>
      <p:sp>
        <p:nvSpPr>
          <p:cNvPr id="6" name="Footer Placeholder 5">
            <a:extLst>
              <a:ext uri="{FF2B5EF4-FFF2-40B4-BE49-F238E27FC236}">
                <a16:creationId xmlns:a16="http://schemas.microsoft.com/office/drawing/2014/main" id="{74F14499-1047-B9C6-0EE2-98F82AED30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340D33-B13C-E0C1-5C38-E7C9E84C468F}"/>
              </a:ext>
            </a:extLst>
          </p:cNvPr>
          <p:cNvSpPr>
            <a:spLocks noGrp="1"/>
          </p:cNvSpPr>
          <p:nvPr>
            <p:ph type="sldNum" sz="quarter" idx="12"/>
          </p:nvPr>
        </p:nvSpPr>
        <p:spPr/>
        <p:txBody>
          <a:bodyPr/>
          <a:lstStyle/>
          <a:p>
            <a:fld id="{0CB90555-7208-BE42-B5AE-4E2339E8265B}" type="slidenum">
              <a:rPr lang="en-US" smtClean="0"/>
              <a:t>‹#›</a:t>
            </a:fld>
            <a:endParaRPr lang="en-US"/>
          </a:p>
        </p:txBody>
      </p:sp>
    </p:spTree>
    <p:extLst>
      <p:ext uri="{BB962C8B-B14F-4D97-AF65-F5344CB8AC3E}">
        <p14:creationId xmlns:p14="http://schemas.microsoft.com/office/powerpoint/2010/main" val="1288661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C7A19-5223-2431-E286-F478615645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38F1EA7-AF16-4EB1-1A9D-885C8CE5C5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E757EC3-4D08-5746-B56E-6FD089D1CF5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7BC6F0F-7709-B226-1494-5D59763C3C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E87B280-09DC-8DB6-BE4D-B99ECF4AFAC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5CB0A43-6896-9C73-7486-613DB103D137}"/>
              </a:ext>
            </a:extLst>
          </p:cNvPr>
          <p:cNvSpPr>
            <a:spLocks noGrp="1"/>
          </p:cNvSpPr>
          <p:nvPr>
            <p:ph type="dt" sz="half" idx="10"/>
          </p:nvPr>
        </p:nvSpPr>
        <p:spPr/>
        <p:txBody>
          <a:bodyPr/>
          <a:lstStyle/>
          <a:p>
            <a:fld id="{AA598061-1984-E849-8996-70345C861763}" type="datetimeFigureOut">
              <a:rPr lang="en-US" smtClean="0"/>
              <a:t>11/1/26</a:t>
            </a:fld>
            <a:endParaRPr lang="en-US"/>
          </a:p>
        </p:txBody>
      </p:sp>
      <p:sp>
        <p:nvSpPr>
          <p:cNvPr id="8" name="Footer Placeholder 7">
            <a:extLst>
              <a:ext uri="{FF2B5EF4-FFF2-40B4-BE49-F238E27FC236}">
                <a16:creationId xmlns:a16="http://schemas.microsoft.com/office/drawing/2014/main" id="{F07F23C2-EEF2-E197-5D21-2245179AE4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3748E21-1040-CF9F-E565-0624A7BC5047}"/>
              </a:ext>
            </a:extLst>
          </p:cNvPr>
          <p:cNvSpPr>
            <a:spLocks noGrp="1"/>
          </p:cNvSpPr>
          <p:nvPr>
            <p:ph type="sldNum" sz="quarter" idx="12"/>
          </p:nvPr>
        </p:nvSpPr>
        <p:spPr/>
        <p:txBody>
          <a:bodyPr/>
          <a:lstStyle/>
          <a:p>
            <a:fld id="{0CB90555-7208-BE42-B5AE-4E2339E8265B}" type="slidenum">
              <a:rPr lang="en-US" smtClean="0"/>
              <a:t>‹#›</a:t>
            </a:fld>
            <a:endParaRPr lang="en-US"/>
          </a:p>
        </p:txBody>
      </p:sp>
    </p:spTree>
    <p:extLst>
      <p:ext uri="{BB962C8B-B14F-4D97-AF65-F5344CB8AC3E}">
        <p14:creationId xmlns:p14="http://schemas.microsoft.com/office/powerpoint/2010/main" val="681695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72A6E-C5A3-FB85-E0D1-E25EC88CE65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D22C0471-905D-804B-ED9C-5F17861404E0}"/>
              </a:ext>
            </a:extLst>
          </p:cNvPr>
          <p:cNvSpPr>
            <a:spLocks noGrp="1"/>
          </p:cNvSpPr>
          <p:nvPr>
            <p:ph type="dt" sz="half" idx="10"/>
          </p:nvPr>
        </p:nvSpPr>
        <p:spPr/>
        <p:txBody>
          <a:bodyPr/>
          <a:lstStyle/>
          <a:p>
            <a:fld id="{AA598061-1984-E849-8996-70345C861763}" type="datetimeFigureOut">
              <a:rPr lang="en-US" smtClean="0"/>
              <a:t>11/1/26</a:t>
            </a:fld>
            <a:endParaRPr lang="en-US"/>
          </a:p>
        </p:txBody>
      </p:sp>
      <p:sp>
        <p:nvSpPr>
          <p:cNvPr id="4" name="Footer Placeholder 3">
            <a:extLst>
              <a:ext uri="{FF2B5EF4-FFF2-40B4-BE49-F238E27FC236}">
                <a16:creationId xmlns:a16="http://schemas.microsoft.com/office/drawing/2014/main" id="{7FE0D1D0-7B1C-FC55-7734-E6D05112449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F3FB01-55C0-4E21-2A0B-31BC46156748}"/>
              </a:ext>
            </a:extLst>
          </p:cNvPr>
          <p:cNvSpPr>
            <a:spLocks noGrp="1"/>
          </p:cNvSpPr>
          <p:nvPr>
            <p:ph type="sldNum" sz="quarter" idx="12"/>
          </p:nvPr>
        </p:nvSpPr>
        <p:spPr/>
        <p:txBody>
          <a:bodyPr/>
          <a:lstStyle/>
          <a:p>
            <a:fld id="{0CB90555-7208-BE42-B5AE-4E2339E8265B}" type="slidenum">
              <a:rPr lang="en-US" smtClean="0"/>
              <a:t>‹#›</a:t>
            </a:fld>
            <a:endParaRPr lang="en-US"/>
          </a:p>
        </p:txBody>
      </p:sp>
    </p:spTree>
    <p:extLst>
      <p:ext uri="{BB962C8B-B14F-4D97-AF65-F5344CB8AC3E}">
        <p14:creationId xmlns:p14="http://schemas.microsoft.com/office/powerpoint/2010/main" val="3834310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E0DEE1-8A30-5AF2-7C87-71A051D858B9}"/>
              </a:ext>
            </a:extLst>
          </p:cNvPr>
          <p:cNvSpPr>
            <a:spLocks noGrp="1"/>
          </p:cNvSpPr>
          <p:nvPr>
            <p:ph type="dt" sz="half" idx="10"/>
          </p:nvPr>
        </p:nvSpPr>
        <p:spPr/>
        <p:txBody>
          <a:bodyPr/>
          <a:lstStyle/>
          <a:p>
            <a:fld id="{AA598061-1984-E849-8996-70345C861763}" type="datetimeFigureOut">
              <a:rPr lang="en-US" smtClean="0"/>
              <a:t>11/1/26</a:t>
            </a:fld>
            <a:endParaRPr lang="en-US"/>
          </a:p>
        </p:txBody>
      </p:sp>
      <p:sp>
        <p:nvSpPr>
          <p:cNvPr id="3" name="Footer Placeholder 2">
            <a:extLst>
              <a:ext uri="{FF2B5EF4-FFF2-40B4-BE49-F238E27FC236}">
                <a16:creationId xmlns:a16="http://schemas.microsoft.com/office/drawing/2014/main" id="{18191DA9-DA6D-445B-C9FA-20850F5C6B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3D1E4A-53E8-672B-DEDE-7DAC28C1792F}"/>
              </a:ext>
            </a:extLst>
          </p:cNvPr>
          <p:cNvSpPr>
            <a:spLocks noGrp="1"/>
          </p:cNvSpPr>
          <p:nvPr>
            <p:ph type="sldNum" sz="quarter" idx="12"/>
          </p:nvPr>
        </p:nvSpPr>
        <p:spPr/>
        <p:txBody>
          <a:bodyPr/>
          <a:lstStyle/>
          <a:p>
            <a:fld id="{0CB90555-7208-BE42-B5AE-4E2339E8265B}" type="slidenum">
              <a:rPr lang="en-US" smtClean="0"/>
              <a:t>‹#›</a:t>
            </a:fld>
            <a:endParaRPr lang="en-US"/>
          </a:p>
        </p:txBody>
      </p:sp>
    </p:spTree>
    <p:extLst>
      <p:ext uri="{BB962C8B-B14F-4D97-AF65-F5344CB8AC3E}">
        <p14:creationId xmlns:p14="http://schemas.microsoft.com/office/powerpoint/2010/main" val="311230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EB466-87EC-13BE-1F04-14C748168E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637D613-B5E0-7D5C-4F5E-45FC8D78FF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998C67D-9DAD-6399-00B9-D71532AAE7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8A31236-6CA0-3AA9-5BB9-91262836A511}"/>
              </a:ext>
            </a:extLst>
          </p:cNvPr>
          <p:cNvSpPr>
            <a:spLocks noGrp="1"/>
          </p:cNvSpPr>
          <p:nvPr>
            <p:ph type="dt" sz="half" idx="10"/>
          </p:nvPr>
        </p:nvSpPr>
        <p:spPr/>
        <p:txBody>
          <a:bodyPr/>
          <a:lstStyle/>
          <a:p>
            <a:fld id="{AA598061-1984-E849-8996-70345C861763}" type="datetimeFigureOut">
              <a:rPr lang="en-US" smtClean="0"/>
              <a:t>11/1/26</a:t>
            </a:fld>
            <a:endParaRPr lang="en-US"/>
          </a:p>
        </p:txBody>
      </p:sp>
      <p:sp>
        <p:nvSpPr>
          <p:cNvPr id="6" name="Footer Placeholder 5">
            <a:extLst>
              <a:ext uri="{FF2B5EF4-FFF2-40B4-BE49-F238E27FC236}">
                <a16:creationId xmlns:a16="http://schemas.microsoft.com/office/drawing/2014/main" id="{69065FF7-D5C1-ACAE-D155-4ECD3AFF11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528600-C3B7-3F7D-29EE-ADFC07D3B634}"/>
              </a:ext>
            </a:extLst>
          </p:cNvPr>
          <p:cNvSpPr>
            <a:spLocks noGrp="1"/>
          </p:cNvSpPr>
          <p:nvPr>
            <p:ph type="sldNum" sz="quarter" idx="12"/>
          </p:nvPr>
        </p:nvSpPr>
        <p:spPr/>
        <p:txBody>
          <a:bodyPr/>
          <a:lstStyle/>
          <a:p>
            <a:fld id="{0CB90555-7208-BE42-B5AE-4E2339E8265B}" type="slidenum">
              <a:rPr lang="en-US" smtClean="0"/>
              <a:t>‹#›</a:t>
            </a:fld>
            <a:endParaRPr lang="en-US"/>
          </a:p>
        </p:txBody>
      </p:sp>
    </p:spTree>
    <p:extLst>
      <p:ext uri="{BB962C8B-B14F-4D97-AF65-F5344CB8AC3E}">
        <p14:creationId xmlns:p14="http://schemas.microsoft.com/office/powerpoint/2010/main" val="628353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625D6-FEFD-1E28-649B-E3E8991F301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8C4AB4E-30DD-C87A-641E-8971D0ECF1B2}"/>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D542797-EDC3-BF3B-138B-8DC3D5E140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C4A706-32F1-8B3B-3642-B248478F44AF}"/>
              </a:ext>
            </a:extLst>
          </p:cNvPr>
          <p:cNvSpPr>
            <a:spLocks noGrp="1"/>
          </p:cNvSpPr>
          <p:nvPr>
            <p:ph type="dt" sz="half" idx="10"/>
          </p:nvPr>
        </p:nvSpPr>
        <p:spPr/>
        <p:txBody>
          <a:bodyPr/>
          <a:lstStyle/>
          <a:p>
            <a:fld id="{AA598061-1984-E849-8996-70345C861763}" type="datetimeFigureOut">
              <a:rPr lang="en-US" smtClean="0"/>
              <a:t>11/1/26</a:t>
            </a:fld>
            <a:endParaRPr lang="en-US"/>
          </a:p>
        </p:txBody>
      </p:sp>
      <p:sp>
        <p:nvSpPr>
          <p:cNvPr id="6" name="Footer Placeholder 5">
            <a:extLst>
              <a:ext uri="{FF2B5EF4-FFF2-40B4-BE49-F238E27FC236}">
                <a16:creationId xmlns:a16="http://schemas.microsoft.com/office/drawing/2014/main" id="{05D93BCC-8F03-35A4-2250-747E192138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D94A95-2528-BCDF-C0A8-C842E21FDB3F}"/>
              </a:ext>
            </a:extLst>
          </p:cNvPr>
          <p:cNvSpPr>
            <a:spLocks noGrp="1"/>
          </p:cNvSpPr>
          <p:nvPr>
            <p:ph type="sldNum" sz="quarter" idx="12"/>
          </p:nvPr>
        </p:nvSpPr>
        <p:spPr/>
        <p:txBody>
          <a:bodyPr/>
          <a:lstStyle/>
          <a:p>
            <a:fld id="{0CB90555-7208-BE42-B5AE-4E2339E8265B}" type="slidenum">
              <a:rPr lang="en-US" smtClean="0"/>
              <a:t>‹#›</a:t>
            </a:fld>
            <a:endParaRPr lang="en-US"/>
          </a:p>
        </p:txBody>
      </p:sp>
    </p:spTree>
    <p:extLst>
      <p:ext uri="{BB962C8B-B14F-4D97-AF65-F5344CB8AC3E}">
        <p14:creationId xmlns:p14="http://schemas.microsoft.com/office/powerpoint/2010/main" val="677972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CDE63-C7CA-AD5D-A121-5DEAC94DFC3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8E147A5-769E-0BDF-FFAD-C2BE4786416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D253AB3-B270-162D-A856-9A6942BD360B}"/>
              </a:ext>
            </a:extLst>
          </p:cNvPr>
          <p:cNvSpPr>
            <a:spLocks noGrp="1"/>
          </p:cNvSpPr>
          <p:nvPr>
            <p:ph type="dt" sz="half" idx="10"/>
          </p:nvPr>
        </p:nvSpPr>
        <p:spPr/>
        <p:txBody>
          <a:bodyPr/>
          <a:lstStyle/>
          <a:p>
            <a:fld id="{AA598061-1984-E849-8996-70345C861763}" type="datetimeFigureOut">
              <a:rPr lang="en-US" smtClean="0"/>
              <a:t>11/1/26</a:t>
            </a:fld>
            <a:endParaRPr lang="en-US"/>
          </a:p>
        </p:txBody>
      </p:sp>
      <p:sp>
        <p:nvSpPr>
          <p:cNvPr id="5" name="Footer Placeholder 4">
            <a:extLst>
              <a:ext uri="{FF2B5EF4-FFF2-40B4-BE49-F238E27FC236}">
                <a16:creationId xmlns:a16="http://schemas.microsoft.com/office/drawing/2014/main" id="{DF444674-6E4B-4A7E-DF2B-08C3385834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8E5852-D4C1-C98D-B7D0-487CF7FAA1DE}"/>
              </a:ext>
            </a:extLst>
          </p:cNvPr>
          <p:cNvSpPr>
            <a:spLocks noGrp="1"/>
          </p:cNvSpPr>
          <p:nvPr>
            <p:ph type="sldNum" sz="quarter" idx="12"/>
          </p:nvPr>
        </p:nvSpPr>
        <p:spPr/>
        <p:txBody>
          <a:bodyPr/>
          <a:lstStyle/>
          <a:p>
            <a:fld id="{0CB90555-7208-BE42-B5AE-4E2339E8265B}" type="slidenum">
              <a:rPr lang="en-US" smtClean="0"/>
              <a:t>‹#›</a:t>
            </a:fld>
            <a:endParaRPr lang="en-US"/>
          </a:p>
        </p:txBody>
      </p:sp>
    </p:spTree>
    <p:extLst>
      <p:ext uri="{BB962C8B-B14F-4D97-AF65-F5344CB8AC3E}">
        <p14:creationId xmlns:p14="http://schemas.microsoft.com/office/powerpoint/2010/main" val="822353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C743CD-DBE7-5B4E-78E9-4E684CC6968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6E542B5-1B2B-21E6-9C40-40AAF8257B9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0F4484A-4CAA-E064-5AC6-0DB382C7CDD4}"/>
              </a:ext>
            </a:extLst>
          </p:cNvPr>
          <p:cNvSpPr>
            <a:spLocks noGrp="1"/>
          </p:cNvSpPr>
          <p:nvPr>
            <p:ph type="dt" sz="half" idx="10"/>
          </p:nvPr>
        </p:nvSpPr>
        <p:spPr/>
        <p:txBody>
          <a:bodyPr/>
          <a:lstStyle/>
          <a:p>
            <a:fld id="{AA598061-1984-E849-8996-70345C861763}" type="datetimeFigureOut">
              <a:rPr lang="en-US" smtClean="0"/>
              <a:t>11/1/26</a:t>
            </a:fld>
            <a:endParaRPr lang="en-US"/>
          </a:p>
        </p:txBody>
      </p:sp>
      <p:sp>
        <p:nvSpPr>
          <p:cNvPr id="5" name="Footer Placeholder 4">
            <a:extLst>
              <a:ext uri="{FF2B5EF4-FFF2-40B4-BE49-F238E27FC236}">
                <a16:creationId xmlns:a16="http://schemas.microsoft.com/office/drawing/2014/main" id="{A99A313D-B1C6-F4B8-FB98-83E2952A80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DE5BF0-CC81-9573-4626-DB43B52D9B6B}"/>
              </a:ext>
            </a:extLst>
          </p:cNvPr>
          <p:cNvSpPr>
            <a:spLocks noGrp="1"/>
          </p:cNvSpPr>
          <p:nvPr>
            <p:ph type="sldNum" sz="quarter" idx="12"/>
          </p:nvPr>
        </p:nvSpPr>
        <p:spPr/>
        <p:txBody>
          <a:bodyPr/>
          <a:lstStyle/>
          <a:p>
            <a:fld id="{0CB90555-7208-BE42-B5AE-4E2339E8265B}" type="slidenum">
              <a:rPr lang="en-US" smtClean="0"/>
              <a:t>‹#›</a:t>
            </a:fld>
            <a:endParaRPr lang="en-US"/>
          </a:p>
        </p:txBody>
      </p:sp>
    </p:spTree>
    <p:extLst>
      <p:ext uri="{BB962C8B-B14F-4D97-AF65-F5344CB8AC3E}">
        <p14:creationId xmlns:p14="http://schemas.microsoft.com/office/powerpoint/2010/main" val="2141851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FB1B43-D800-C563-D62B-5F5A2EDA27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7E53F6A-6B22-344D-8670-F4CECA2AFC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BC77FEC-9C10-DDB4-E346-1AB7CD2A20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A598061-1984-E849-8996-70345C861763}" type="datetimeFigureOut">
              <a:rPr lang="en-US" smtClean="0"/>
              <a:t>11/1/26</a:t>
            </a:fld>
            <a:endParaRPr lang="en-US"/>
          </a:p>
        </p:txBody>
      </p:sp>
      <p:sp>
        <p:nvSpPr>
          <p:cNvPr id="5" name="Footer Placeholder 4">
            <a:extLst>
              <a:ext uri="{FF2B5EF4-FFF2-40B4-BE49-F238E27FC236}">
                <a16:creationId xmlns:a16="http://schemas.microsoft.com/office/drawing/2014/main" id="{69E49415-EEB5-4B7D-E07E-DA0A059985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30F8B33-3DA1-2705-2461-0F4D503DD8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B90555-7208-BE42-B5AE-4E2339E8265B}" type="slidenum">
              <a:rPr lang="en-US" smtClean="0"/>
              <a:t>‹#›</a:t>
            </a:fld>
            <a:endParaRPr lang="en-US"/>
          </a:p>
        </p:txBody>
      </p:sp>
    </p:spTree>
    <p:extLst>
      <p:ext uri="{BB962C8B-B14F-4D97-AF65-F5344CB8AC3E}">
        <p14:creationId xmlns:p14="http://schemas.microsoft.com/office/powerpoint/2010/main" val="398852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95783-590A-A796-E4EB-872FC2D274C8}"/>
              </a:ext>
            </a:extLst>
          </p:cNvPr>
          <p:cNvSpPr>
            <a:spLocks noGrp="1"/>
          </p:cNvSpPr>
          <p:nvPr>
            <p:ph type="ctrTitle"/>
          </p:nvPr>
        </p:nvSpPr>
        <p:spPr>
          <a:xfrm>
            <a:off x="1524000" y="2311026"/>
            <a:ext cx="9144000" cy="2235947"/>
          </a:xfrm>
        </p:spPr>
        <p:txBody>
          <a:bodyPr>
            <a:noAutofit/>
          </a:bodyPr>
          <a:lstStyle/>
          <a:p>
            <a:r>
              <a:rPr lang="en-US" sz="8000" b="1" dirty="0">
                <a:solidFill>
                  <a:schemeClr val="bg1"/>
                </a:solidFill>
              </a:rPr>
              <a:t>Predestined for a Forever Home</a:t>
            </a:r>
          </a:p>
        </p:txBody>
      </p:sp>
    </p:spTree>
    <p:extLst>
      <p:ext uri="{BB962C8B-B14F-4D97-AF65-F5344CB8AC3E}">
        <p14:creationId xmlns:p14="http://schemas.microsoft.com/office/powerpoint/2010/main" val="3804172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E0F4FA7F-3A42-4C9E-BE8F-C23417C9AFD9}"/>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48D89BF-6984-8589-8470-7A5353DF5F9E}"/>
              </a:ext>
            </a:extLst>
          </p:cNvPr>
          <p:cNvGraphicFramePr>
            <a:graphicFrameLocks noGrp="1"/>
          </p:cNvGraphicFramePr>
          <p:nvPr>
            <p:extLst>
              <p:ext uri="{D42A27DB-BD31-4B8C-83A1-F6EECF244321}">
                <p14:modId xmlns:p14="http://schemas.microsoft.com/office/powerpoint/2010/main" val="3805676033"/>
              </p:ext>
            </p:extLst>
          </p:nvPr>
        </p:nvGraphicFramePr>
        <p:xfrm>
          <a:off x="749300" y="533400"/>
          <a:ext cx="10693401" cy="5715000"/>
        </p:xfrm>
        <a:graphic>
          <a:graphicData uri="http://schemas.openxmlformats.org/drawingml/2006/table">
            <a:tbl>
              <a:tblPr firstRow="1" firstCol="1" bandRow="1">
                <a:tableStyleId>{5C22544A-7EE6-4342-B048-85BDC9FD1C3A}</a:tableStyleId>
              </a:tblPr>
              <a:tblGrid>
                <a:gridCol w="5813765">
                  <a:extLst>
                    <a:ext uri="{9D8B030D-6E8A-4147-A177-3AD203B41FA5}">
                      <a16:colId xmlns:a16="http://schemas.microsoft.com/office/drawing/2014/main" val="2432702153"/>
                    </a:ext>
                  </a:extLst>
                </a:gridCol>
                <a:gridCol w="2307117">
                  <a:extLst>
                    <a:ext uri="{9D8B030D-6E8A-4147-A177-3AD203B41FA5}">
                      <a16:colId xmlns:a16="http://schemas.microsoft.com/office/drawing/2014/main" val="325270869"/>
                    </a:ext>
                  </a:extLst>
                </a:gridCol>
                <a:gridCol w="2572519">
                  <a:extLst>
                    <a:ext uri="{9D8B030D-6E8A-4147-A177-3AD203B41FA5}">
                      <a16:colId xmlns:a16="http://schemas.microsoft.com/office/drawing/2014/main" val="2630850069"/>
                    </a:ext>
                  </a:extLst>
                </a:gridCol>
              </a:tblGrid>
              <a:tr h="557071">
                <a:tc>
                  <a:txBody>
                    <a:bodyPr/>
                    <a:lstStyle/>
                    <a:p>
                      <a:pPr algn="ctr">
                        <a:lnSpc>
                          <a:spcPct val="115000"/>
                        </a:lnSpc>
                        <a:spcAft>
                          <a:spcPts val="800"/>
                        </a:spcAft>
                        <a:buNone/>
                      </a:pPr>
                      <a:r>
                        <a:rPr lang="en-HK" sz="3200" kern="0" dirty="0">
                          <a:solidFill>
                            <a:schemeClr val="bg1"/>
                          </a:solidFill>
                          <a:effectLst/>
                        </a:rPr>
                        <a:t>Year</a:t>
                      </a:r>
                      <a:endParaRPr lang="en-HK"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tc>
                  <a:txBody>
                    <a:bodyPr/>
                    <a:lstStyle/>
                    <a:p>
                      <a:pPr algn="ctr">
                        <a:lnSpc>
                          <a:spcPct val="115000"/>
                        </a:lnSpc>
                        <a:spcAft>
                          <a:spcPts val="800"/>
                        </a:spcAft>
                        <a:buNone/>
                      </a:pPr>
                      <a:r>
                        <a:rPr lang="en-HK" sz="3200" kern="0" dirty="0">
                          <a:solidFill>
                            <a:schemeClr val="bg1"/>
                          </a:solidFill>
                          <a:effectLst/>
                        </a:rPr>
                        <a:t>2021-22</a:t>
                      </a:r>
                      <a:endParaRPr lang="en-HK"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tc>
                  <a:txBody>
                    <a:bodyPr/>
                    <a:lstStyle/>
                    <a:p>
                      <a:pPr algn="ctr">
                        <a:lnSpc>
                          <a:spcPct val="115000"/>
                        </a:lnSpc>
                        <a:spcAft>
                          <a:spcPts val="800"/>
                        </a:spcAft>
                        <a:buNone/>
                      </a:pPr>
                      <a:r>
                        <a:rPr lang="en-HK" sz="3200" kern="0" dirty="0">
                          <a:solidFill>
                            <a:schemeClr val="bg1"/>
                          </a:solidFill>
                          <a:effectLst/>
                        </a:rPr>
                        <a:t>2025-26</a:t>
                      </a:r>
                      <a:endParaRPr lang="en-HK"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497610366"/>
                  </a:ext>
                </a:extLst>
              </a:tr>
              <a:tr h="1728929">
                <a:tc>
                  <a:txBody>
                    <a:bodyPr/>
                    <a:lstStyle/>
                    <a:p>
                      <a:pPr algn="ctr">
                        <a:lnSpc>
                          <a:spcPct val="115000"/>
                        </a:lnSpc>
                        <a:spcAft>
                          <a:spcPts val="800"/>
                        </a:spcAft>
                        <a:buNone/>
                      </a:pPr>
                      <a:r>
                        <a:rPr lang="en-HK" sz="3200" kern="0" dirty="0">
                          <a:solidFill>
                            <a:schemeClr val="bg1"/>
                          </a:solidFill>
                          <a:effectLst/>
                        </a:rPr>
                        <a:t>Number of children under matching and </a:t>
                      </a:r>
                      <a:r>
                        <a:rPr lang="en-HK" sz="3200" kern="0" dirty="0" err="1">
                          <a:solidFill>
                            <a:schemeClr val="bg1"/>
                          </a:solidFill>
                          <a:effectLst/>
                        </a:rPr>
                        <a:t>waitlising</a:t>
                      </a:r>
                      <a:r>
                        <a:rPr lang="en-HK" sz="3200" kern="0" dirty="0">
                          <a:solidFill>
                            <a:schemeClr val="bg1"/>
                          </a:solidFill>
                          <a:effectLst/>
                        </a:rPr>
                        <a:t> for foster care service</a:t>
                      </a:r>
                      <a:endParaRPr lang="en-HK"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tc>
                  <a:txBody>
                    <a:bodyPr/>
                    <a:lstStyle/>
                    <a:p>
                      <a:pPr algn="ctr">
                        <a:lnSpc>
                          <a:spcPct val="115000"/>
                        </a:lnSpc>
                        <a:spcAft>
                          <a:spcPts val="800"/>
                        </a:spcAft>
                        <a:buNone/>
                      </a:pPr>
                      <a:r>
                        <a:rPr lang="en-HK" sz="3200" b="1" kern="0" dirty="0">
                          <a:solidFill>
                            <a:schemeClr val="tx1"/>
                          </a:solidFill>
                          <a:effectLst/>
                        </a:rPr>
                        <a:t>314</a:t>
                      </a:r>
                      <a:endParaRPr lang="en-HK" sz="3200" b="1" kern="100" dirty="0">
                        <a:solidFill>
                          <a:schemeClr val="tx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tc>
                  <a:txBody>
                    <a:bodyPr/>
                    <a:lstStyle/>
                    <a:p>
                      <a:pPr algn="ctr">
                        <a:lnSpc>
                          <a:spcPct val="115000"/>
                        </a:lnSpc>
                        <a:spcAft>
                          <a:spcPts val="800"/>
                        </a:spcAft>
                        <a:buNone/>
                      </a:pPr>
                      <a:r>
                        <a:rPr lang="en-HK" sz="3200" b="1" kern="0">
                          <a:solidFill>
                            <a:schemeClr val="tx1"/>
                          </a:solidFill>
                          <a:effectLst/>
                        </a:rPr>
                        <a:t>234</a:t>
                      </a:r>
                      <a:endParaRPr lang="en-HK" sz="3200" b="1" kern="100">
                        <a:solidFill>
                          <a:schemeClr val="tx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002554168"/>
                  </a:ext>
                </a:extLst>
              </a:tr>
              <a:tr h="557071">
                <a:tc>
                  <a:txBody>
                    <a:bodyPr/>
                    <a:lstStyle/>
                    <a:p>
                      <a:pPr algn="ctr">
                        <a:lnSpc>
                          <a:spcPct val="115000"/>
                        </a:lnSpc>
                        <a:spcAft>
                          <a:spcPts val="800"/>
                        </a:spcAft>
                        <a:buNone/>
                      </a:pPr>
                      <a:r>
                        <a:rPr lang="en-HK" sz="3200" kern="0" dirty="0">
                          <a:solidFill>
                            <a:schemeClr val="bg1"/>
                          </a:solidFill>
                          <a:effectLst/>
                        </a:rPr>
                        <a:t>Average waiting time (month)</a:t>
                      </a:r>
                      <a:endParaRPr lang="en-HK"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tc>
                  <a:txBody>
                    <a:bodyPr/>
                    <a:lstStyle/>
                    <a:p>
                      <a:pPr algn="ctr">
                        <a:lnSpc>
                          <a:spcPct val="115000"/>
                        </a:lnSpc>
                        <a:spcAft>
                          <a:spcPts val="800"/>
                        </a:spcAft>
                        <a:buNone/>
                      </a:pPr>
                      <a:r>
                        <a:rPr lang="en-HK" sz="3200" b="1" kern="0" dirty="0">
                          <a:solidFill>
                            <a:schemeClr val="tx1"/>
                          </a:solidFill>
                          <a:effectLst/>
                        </a:rPr>
                        <a:t>1.66</a:t>
                      </a:r>
                      <a:endParaRPr lang="en-HK" sz="3200" b="1" kern="100" dirty="0">
                        <a:solidFill>
                          <a:schemeClr val="tx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tc>
                  <a:txBody>
                    <a:bodyPr/>
                    <a:lstStyle/>
                    <a:p>
                      <a:pPr algn="ctr">
                        <a:lnSpc>
                          <a:spcPct val="115000"/>
                        </a:lnSpc>
                        <a:spcAft>
                          <a:spcPts val="800"/>
                        </a:spcAft>
                        <a:buNone/>
                      </a:pPr>
                      <a:r>
                        <a:rPr lang="en-HK" sz="3200" b="1" kern="0" dirty="0">
                          <a:solidFill>
                            <a:schemeClr val="tx1"/>
                          </a:solidFill>
                          <a:effectLst/>
                        </a:rPr>
                        <a:t>1.95</a:t>
                      </a:r>
                      <a:endParaRPr lang="en-HK" sz="3200" b="1" kern="100" dirty="0">
                        <a:solidFill>
                          <a:schemeClr val="tx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240795232"/>
                  </a:ext>
                </a:extLst>
              </a:tr>
              <a:tr h="1728929">
                <a:tc>
                  <a:txBody>
                    <a:bodyPr/>
                    <a:lstStyle/>
                    <a:p>
                      <a:pPr algn="ctr">
                        <a:lnSpc>
                          <a:spcPct val="115000"/>
                        </a:lnSpc>
                        <a:spcAft>
                          <a:spcPts val="800"/>
                        </a:spcAft>
                        <a:buNone/>
                      </a:pPr>
                      <a:r>
                        <a:rPr lang="en-HK" sz="3200" kern="0" dirty="0">
                          <a:solidFill>
                            <a:schemeClr val="bg1"/>
                          </a:solidFill>
                          <a:effectLst/>
                        </a:rPr>
                        <a:t>Number of children successfully matched and receiving foster care service</a:t>
                      </a:r>
                      <a:endParaRPr lang="en-HK"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tc>
                  <a:txBody>
                    <a:bodyPr/>
                    <a:lstStyle/>
                    <a:p>
                      <a:pPr algn="ctr">
                        <a:lnSpc>
                          <a:spcPct val="115000"/>
                        </a:lnSpc>
                        <a:spcAft>
                          <a:spcPts val="800"/>
                        </a:spcAft>
                        <a:buNone/>
                      </a:pPr>
                      <a:r>
                        <a:rPr lang="en-HK" sz="3200" b="1" kern="0">
                          <a:solidFill>
                            <a:schemeClr val="tx1"/>
                          </a:solidFill>
                          <a:effectLst/>
                        </a:rPr>
                        <a:t>921</a:t>
                      </a:r>
                      <a:endParaRPr lang="en-HK" sz="3200" b="1" kern="100">
                        <a:solidFill>
                          <a:schemeClr val="tx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tc>
                  <a:txBody>
                    <a:bodyPr/>
                    <a:lstStyle/>
                    <a:p>
                      <a:pPr algn="ctr">
                        <a:lnSpc>
                          <a:spcPct val="115000"/>
                        </a:lnSpc>
                        <a:spcAft>
                          <a:spcPts val="800"/>
                        </a:spcAft>
                        <a:buNone/>
                      </a:pPr>
                      <a:r>
                        <a:rPr lang="en-HK" sz="3200" b="1" kern="0" dirty="0">
                          <a:solidFill>
                            <a:schemeClr val="tx1"/>
                          </a:solidFill>
                          <a:effectLst/>
                        </a:rPr>
                        <a:t>950</a:t>
                      </a:r>
                      <a:endParaRPr lang="en-HK" sz="3200" b="1" kern="100" dirty="0">
                        <a:solidFill>
                          <a:schemeClr val="tx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572892257"/>
                  </a:ext>
                </a:extLst>
              </a:tr>
              <a:tr h="1143000">
                <a:tc>
                  <a:txBody>
                    <a:bodyPr/>
                    <a:lstStyle/>
                    <a:p>
                      <a:pPr algn="ctr">
                        <a:lnSpc>
                          <a:spcPct val="115000"/>
                        </a:lnSpc>
                        <a:spcAft>
                          <a:spcPts val="800"/>
                        </a:spcAft>
                        <a:buNone/>
                      </a:pPr>
                      <a:r>
                        <a:rPr lang="en-HK" sz="3200" kern="0" dirty="0">
                          <a:solidFill>
                            <a:schemeClr val="bg1"/>
                          </a:solidFill>
                          <a:effectLst/>
                        </a:rPr>
                        <a:t>Average length of stay (month)</a:t>
                      </a:r>
                      <a:endParaRPr lang="en-HK" sz="3200" kern="100" dirty="0">
                        <a:solidFill>
                          <a:schemeClr val="bg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tc>
                  <a:txBody>
                    <a:bodyPr/>
                    <a:lstStyle/>
                    <a:p>
                      <a:pPr algn="ctr">
                        <a:lnSpc>
                          <a:spcPct val="115000"/>
                        </a:lnSpc>
                        <a:spcAft>
                          <a:spcPts val="800"/>
                        </a:spcAft>
                        <a:buNone/>
                      </a:pPr>
                      <a:r>
                        <a:rPr lang="en-HK" sz="3200" b="1" kern="0">
                          <a:solidFill>
                            <a:schemeClr val="tx1"/>
                          </a:solidFill>
                          <a:effectLst/>
                        </a:rPr>
                        <a:t>31.16</a:t>
                      </a:r>
                      <a:endParaRPr lang="en-HK" sz="3200" b="1" kern="100">
                        <a:solidFill>
                          <a:schemeClr val="tx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tc>
                  <a:txBody>
                    <a:bodyPr/>
                    <a:lstStyle/>
                    <a:p>
                      <a:pPr algn="ctr">
                        <a:lnSpc>
                          <a:spcPct val="115000"/>
                        </a:lnSpc>
                        <a:spcAft>
                          <a:spcPts val="800"/>
                        </a:spcAft>
                        <a:buNone/>
                      </a:pPr>
                      <a:r>
                        <a:rPr lang="en-HK" sz="3200" b="1" kern="0" dirty="0">
                          <a:solidFill>
                            <a:schemeClr val="tx1"/>
                          </a:solidFill>
                          <a:effectLst/>
                        </a:rPr>
                        <a:t>33.69</a:t>
                      </a:r>
                      <a:endParaRPr lang="en-HK" sz="3200" b="1" kern="100" dirty="0">
                        <a:solidFill>
                          <a:schemeClr val="tx1"/>
                        </a:solidFill>
                        <a:effectLst/>
                        <a:latin typeface="Aptos" panose="020B0004020202020204" pitchFamily="34" charset="0"/>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780095344"/>
                  </a:ext>
                </a:extLst>
              </a:tr>
            </a:tbl>
          </a:graphicData>
        </a:graphic>
      </p:graphicFrame>
    </p:spTree>
    <p:extLst>
      <p:ext uri="{BB962C8B-B14F-4D97-AF65-F5344CB8AC3E}">
        <p14:creationId xmlns:p14="http://schemas.microsoft.com/office/powerpoint/2010/main" val="2115693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0DC0BC46-8944-3039-428D-317ECD29EF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D88FE-7585-176A-54C0-78690AB698E1}"/>
              </a:ext>
            </a:extLst>
          </p:cNvPr>
          <p:cNvSpPr>
            <a:spLocks noGrp="1"/>
          </p:cNvSpPr>
          <p:nvPr>
            <p:ph type="ctrTitle"/>
          </p:nvPr>
        </p:nvSpPr>
        <p:spPr>
          <a:xfrm>
            <a:off x="1524000" y="957468"/>
            <a:ext cx="9144000" cy="4943064"/>
          </a:xfrm>
        </p:spPr>
        <p:txBody>
          <a:bodyPr>
            <a:noAutofit/>
          </a:bodyPr>
          <a:lstStyle/>
          <a:p>
            <a:r>
              <a:rPr lang="en-US" sz="7000" b="1" dirty="0">
                <a:solidFill>
                  <a:schemeClr val="bg1"/>
                </a:solidFill>
              </a:rPr>
              <a:t>122 children waiting</a:t>
            </a:r>
            <a:br>
              <a:rPr lang="en-US" sz="7000" b="1" dirty="0">
                <a:solidFill>
                  <a:schemeClr val="bg1"/>
                </a:solidFill>
              </a:rPr>
            </a:br>
            <a:r>
              <a:rPr lang="en-US" sz="7000" b="1" dirty="0">
                <a:solidFill>
                  <a:schemeClr val="bg1"/>
                </a:solidFill>
              </a:rPr>
              <a:t>2.8 million domestic households</a:t>
            </a:r>
            <a:br>
              <a:rPr lang="en-US" sz="7000" b="1" dirty="0">
                <a:solidFill>
                  <a:schemeClr val="bg1"/>
                </a:solidFill>
              </a:rPr>
            </a:br>
            <a:r>
              <a:rPr lang="en-US" sz="7000" b="1" dirty="0">
                <a:solidFill>
                  <a:schemeClr val="bg1"/>
                </a:solidFill>
              </a:rPr>
              <a:t>1,112 foster families </a:t>
            </a:r>
            <a:br>
              <a:rPr lang="en-US" sz="7000" b="1" dirty="0">
                <a:solidFill>
                  <a:schemeClr val="bg1"/>
                </a:solidFill>
              </a:rPr>
            </a:br>
            <a:r>
              <a:rPr lang="en-US" sz="7000" b="1" dirty="0">
                <a:solidFill>
                  <a:schemeClr val="bg1"/>
                </a:solidFill>
              </a:rPr>
              <a:t>(0.04%)</a:t>
            </a:r>
          </a:p>
        </p:txBody>
      </p:sp>
    </p:spTree>
    <p:extLst>
      <p:ext uri="{BB962C8B-B14F-4D97-AF65-F5344CB8AC3E}">
        <p14:creationId xmlns:p14="http://schemas.microsoft.com/office/powerpoint/2010/main" val="1722359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2C7BBCD1-18AE-E470-9EBF-A9A1C8E4BD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3C7223-C3AE-5A60-4E88-6BE4EEB0F14F}"/>
              </a:ext>
            </a:extLst>
          </p:cNvPr>
          <p:cNvSpPr>
            <a:spLocks noGrp="1"/>
          </p:cNvSpPr>
          <p:nvPr>
            <p:ph type="ctrTitle"/>
          </p:nvPr>
        </p:nvSpPr>
        <p:spPr>
          <a:xfrm>
            <a:off x="1524000" y="2296767"/>
            <a:ext cx="9144000" cy="2264466"/>
          </a:xfrm>
        </p:spPr>
        <p:txBody>
          <a:bodyPr>
            <a:noAutofit/>
          </a:bodyPr>
          <a:lstStyle/>
          <a:p>
            <a:r>
              <a:rPr lang="en-US" sz="8000" b="1" dirty="0">
                <a:solidFill>
                  <a:schemeClr val="bg1"/>
                </a:solidFill>
              </a:rPr>
              <a:t>Predestined for Adoption</a:t>
            </a:r>
          </a:p>
        </p:txBody>
      </p:sp>
    </p:spTree>
    <p:extLst>
      <p:ext uri="{BB962C8B-B14F-4D97-AF65-F5344CB8AC3E}">
        <p14:creationId xmlns:p14="http://schemas.microsoft.com/office/powerpoint/2010/main" val="193916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BBBB32B8-B5A4-3375-9F12-FDCB09A34B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BC0CC5-A581-6329-5A33-EF8A05C6D62F}"/>
              </a:ext>
            </a:extLst>
          </p:cNvPr>
          <p:cNvSpPr>
            <a:spLocks noGrp="1"/>
          </p:cNvSpPr>
          <p:nvPr>
            <p:ph type="ctrTitle"/>
          </p:nvPr>
        </p:nvSpPr>
        <p:spPr>
          <a:xfrm>
            <a:off x="800100" y="1714500"/>
            <a:ext cx="10909300" cy="4267199"/>
          </a:xfrm>
        </p:spPr>
        <p:txBody>
          <a:bodyPr>
            <a:noAutofit/>
          </a:bodyPr>
          <a:lstStyle/>
          <a:p>
            <a:pPr algn="just"/>
            <a:br>
              <a:rPr lang="en-US" sz="3800" b="1" dirty="0">
                <a:solidFill>
                  <a:schemeClr val="bg1"/>
                </a:solidFill>
              </a:rPr>
            </a:br>
            <a:r>
              <a:rPr lang="en-US" sz="3800" b="1" dirty="0">
                <a:solidFill>
                  <a:srgbClr val="FFC000"/>
                </a:solidFill>
              </a:rPr>
              <a:t>In love He predestined us to adoption as sons and daughters through Jesus Christ to Himself, according to the good pleasure of His will, to the praise of the glory of His grace, with which He favored us in the Beloved. </a:t>
            </a:r>
            <a:r>
              <a:rPr lang="en-US" sz="3800" b="1" dirty="0">
                <a:solidFill>
                  <a:schemeClr val="bg1"/>
                </a:solidFill>
              </a:rPr>
              <a:t>In Him we have redemption through His blood, the forgiveness of our wrongdoings, according to the riches of His grace which He lavished on us. </a:t>
            </a:r>
          </a:p>
        </p:txBody>
      </p:sp>
      <p:sp>
        <p:nvSpPr>
          <p:cNvPr id="3" name="Title 1">
            <a:extLst>
              <a:ext uri="{FF2B5EF4-FFF2-40B4-BE49-F238E27FC236}">
                <a16:creationId xmlns:a16="http://schemas.microsoft.com/office/drawing/2014/main" id="{C46CC8A6-1C64-61A5-E1C6-D9D0425FCBB5}"/>
              </a:ext>
            </a:extLst>
          </p:cNvPr>
          <p:cNvSpPr txBox="1">
            <a:spLocks/>
          </p:cNvSpPr>
          <p:nvPr/>
        </p:nvSpPr>
        <p:spPr>
          <a:xfrm>
            <a:off x="800100" y="876301"/>
            <a:ext cx="5905500" cy="13715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000" b="1" dirty="0">
                <a:solidFill>
                  <a:schemeClr val="bg1"/>
                </a:solidFill>
              </a:rPr>
              <a:t>EPHESIANS 1:5-8</a:t>
            </a:r>
            <a:br>
              <a:rPr lang="en-US" sz="5000" b="1" dirty="0">
                <a:solidFill>
                  <a:schemeClr val="bg1"/>
                </a:solidFill>
              </a:rPr>
            </a:br>
            <a:endParaRPr lang="en-US" sz="5000" b="1" dirty="0">
              <a:solidFill>
                <a:schemeClr val="bg1"/>
              </a:solidFill>
            </a:endParaRPr>
          </a:p>
        </p:txBody>
      </p:sp>
    </p:spTree>
    <p:extLst>
      <p:ext uri="{BB962C8B-B14F-4D97-AF65-F5344CB8AC3E}">
        <p14:creationId xmlns:p14="http://schemas.microsoft.com/office/powerpoint/2010/main" val="20271786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4F89B088-349F-4696-1525-E1650A0E26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37DF17-5DC3-5044-03D9-4E529BC69724}"/>
              </a:ext>
            </a:extLst>
          </p:cNvPr>
          <p:cNvSpPr>
            <a:spLocks noGrp="1"/>
          </p:cNvSpPr>
          <p:nvPr>
            <p:ph type="ctrTitle"/>
          </p:nvPr>
        </p:nvSpPr>
        <p:spPr>
          <a:xfrm>
            <a:off x="1524000" y="2296767"/>
            <a:ext cx="9144000" cy="2264466"/>
          </a:xfrm>
        </p:spPr>
        <p:txBody>
          <a:bodyPr>
            <a:noAutofit/>
          </a:bodyPr>
          <a:lstStyle/>
          <a:p>
            <a:r>
              <a:rPr lang="en-US" sz="8000" b="1" dirty="0">
                <a:solidFill>
                  <a:schemeClr val="bg1"/>
                </a:solidFill>
              </a:rPr>
              <a:t>Predestined for a Forever Home</a:t>
            </a:r>
          </a:p>
        </p:txBody>
      </p:sp>
    </p:spTree>
    <p:extLst>
      <p:ext uri="{BB962C8B-B14F-4D97-AF65-F5344CB8AC3E}">
        <p14:creationId xmlns:p14="http://schemas.microsoft.com/office/powerpoint/2010/main" val="814194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E7FC3A4D-4B10-F08B-0865-03CE7FC931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026AAF-9AA9-602C-785E-404B986116EB}"/>
              </a:ext>
            </a:extLst>
          </p:cNvPr>
          <p:cNvSpPr>
            <a:spLocks noGrp="1"/>
          </p:cNvSpPr>
          <p:nvPr>
            <p:ph type="ctrTitle"/>
          </p:nvPr>
        </p:nvSpPr>
        <p:spPr>
          <a:xfrm>
            <a:off x="800100" y="1714500"/>
            <a:ext cx="10909300" cy="4267199"/>
          </a:xfrm>
        </p:spPr>
        <p:txBody>
          <a:bodyPr>
            <a:noAutofit/>
          </a:bodyPr>
          <a:lstStyle/>
          <a:p>
            <a:pPr algn="just"/>
            <a:br>
              <a:rPr lang="en-US" sz="3800" b="1" dirty="0">
                <a:solidFill>
                  <a:schemeClr val="bg1"/>
                </a:solidFill>
              </a:rPr>
            </a:br>
            <a:r>
              <a:rPr lang="en-US" sz="3800" b="1" dirty="0">
                <a:solidFill>
                  <a:schemeClr val="bg1"/>
                </a:solidFill>
              </a:rPr>
              <a:t>In love He predestined us to adoption as sons and daughters through Jesus Christ to Himself, according to the good pleasure of His will, to the praise of the glory of His grace, with which He favored us in the Beloved. </a:t>
            </a:r>
            <a:r>
              <a:rPr lang="en-US" sz="3800" b="1" dirty="0">
                <a:solidFill>
                  <a:srgbClr val="FFC000"/>
                </a:solidFill>
              </a:rPr>
              <a:t>In Him we have redemption through His blood, the forgiveness of our wrongdoings, according to the riches of His grace which He lavished on us. </a:t>
            </a:r>
          </a:p>
        </p:txBody>
      </p:sp>
      <p:sp>
        <p:nvSpPr>
          <p:cNvPr id="3" name="Title 1">
            <a:extLst>
              <a:ext uri="{FF2B5EF4-FFF2-40B4-BE49-F238E27FC236}">
                <a16:creationId xmlns:a16="http://schemas.microsoft.com/office/drawing/2014/main" id="{1633C3CD-32F9-D6E7-08DB-13201ADE6BA3}"/>
              </a:ext>
            </a:extLst>
          </p:cNvPr>
          <p:cNvSpPr txBox="1">
            <a:spLocks/>
          </p:cNvSpPr>
          <p:nvPr/>
        </p:nvSpPr>
        <p:spPr>
          <a:xfrm>
            <a:off x="800100" y="876301"/>
            <a:ext cx="5905500" cy="13715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5000" b="1" dirty="0">
                <a:solidFill>
                  <a:schemeClr val="bg1"/>
                </a:solidFill>
              </a:rPr>
              <a:t>EPHESIANS 1:5-8</a:t>
            </a:r>
            <a:br>
              <a:rPr lang="en-US" sz="5000" b="1" dirty="0">
                <a:solidFill>
                  <a:schemeClr val="bg1"/>
                </a:solidFill>
              </a:rPr>
            </a:br>
            <a:endParaRPr lang="en-US" sz="5000" b="1" dirty="0">
              <a:solidFill>
                <a:schemeClr val="bg1"/>
              </a:solidFill>
            </a:endParaRPr>
          </a:p>
        </p:txBody>
      </p:sp>
    </p:spTree>
    <p:extLst>
      <p:ext uri="{BB962C8B-B14F-4D97-AF65-F5344CB8AC3E}">
        <p14:creationId xmlns:p14="http://schemas.microsoft.com/office/powerpoint/2010/main" val="1853033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EAE84592-9875-AA85-08E8-1DCA214904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C35666-7924-20FE-819A-F8930958C770}"/>
              </a:ext>
            </a:extLst>
          </p:cNvPr>
          <p:cNvSpPr>
            <a:spLocks noGrp="1"/>
          </p:cNvSpPr>
          <p:nvPr>
            <p:ph type="ctrTitle"/>
          </p:nvPr>
        </p:nvSpPr>
        <p:spPr>
          <a:xfrm>
            <a:off x="800100" y="1206500"/>
            <a:ext cx="10909300" cy="4889499"/>
          </a:xfrm>
        </p:spPr>
        <p:txBody>
          <a:bodyPr>
            <a:noAutofit/>
          </a:bodyPr>
          <a:lstStyle/>
          <a:p>
            <a:pPr algn="just"/>
            <a:br>
              <a:rPr lang="en-US" sz="2900" b="1" dirty="0">
                <a:solidFill>
                  <a:schemeClr val="bg1"/>
                </a:solidFill>
              </a:rPr>
            </a:br>
            <a:r>
              <a:rPr lang="en-US" sz="2900" b="1" dirty="0">
                <a:solidFill>
                  <a:schemeClr val="bg1"/>
                </a:solidFill>
              </a:rPr>
              <a:t>In all wisdom and insight He made known to us the mystery of His will, according to His good pleasure which He set forth in Him, regarding His plan of the fullness of the times, to bring all things together in Christ, things in the heavens and things on the earth. </a:t>
            </a:r>
            <a:r>
              <a:rPr lang="en-US" sz="2900" b="1" dirty="0">
                <a:solidFill>
                  <a:srgbClr val="FFC000"/>
                </a:solidFill>
              </a:rPr>
              <a:t>In Him we also have obtained an inheritance, having been predestined according to the purpose of Him who works all things in accordance with the plan of His will, to the end that we who were the first to hope in the Christ would be to the praise of His glory. </a:t>
            </a:r>
            <a:r>
              <a:rPr lang="en-US" sz="2900" b="1" dirty="0">
                <a:solidFill>
                  <a:schemeClr val="bg1"/>
                </a:solidFill>
              </a:rPr>
              <a:t>In Him, you also, after listening to the message of truth, the gospel of your salvation—having also believed, </a:t>
            </a:r>
            <a:r>
              <a:rPr lang="en-US" sz="2900" b="1" dirty="0">
                <a:solidFill>
                  <a:srgbClr val="FFC000"/>
                </a:solidFill>
              </a:rPr>
              <a:t>you were sealed in Him with the Holy Spirit of the promise, who is a first installment of our inheritance, in regard to the redemption of God’s own possession, to the praise of His glory</a:t>
            </a:r>
            <a:r>
              <a:rPr lang="en-US" sz="2900" b="1" dirty="0">
                <a:solidFill>
                  <a:schemeClr val="bg1"/>
                </a:solidFill>
              </a:rPr>
              <a:t>.</a:t>
            </a:r>
            <a:endParaRPr lang="en-US" sz="2900" b="1" dirty="0">
              <a:solidFill>
                <a:srgbClr val="FFC000"/>
              </a:solidFill>
            </a:endParaRPr>
          </a:p>
        </p:txBody>
      </p:sp>
      <p:sp>
        <p:nvSpPr>
          <p:cNvPr id="3" name="Title 1">
            <a:extLst>
              <a:ext uri="{FF2B5EF4-FFF2-40B4-BE49-F238E27FC236}">
                <a16:creationId xmlns:a16="http://schemas.microsoft.com/office/drawing/2014/main" id="{40B70689-FE87-A151-CD77-879B5C5C1592}"/>
              </a:ext>
            </a:extLst>
          </p:cNvPr>
          <p:cNvSpPr txBox="1">
            <a:spLocks/>
          </p:cNvSpPr>
          <p:nvPr/>
        </p:nvSpPr>
        <p:spPr>
          <a:xfrm>
            <a:off x="800100" y="431801"/>
            <a:ext cx="5905500" cy="13715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500" b="1" dirty="0">
                <a:solidFill>
                  <a:schemeClr val="bg1"/>
                </a:solidFill>
              </a:rPr>
              <a:t>EPHESIANS 1:9-14</a:t>
            </a:r>
            <a:br>
              <a:rPr lang="en-US" sz="4500" b="1" dirty="0">
                <a:solidFill>
                  <a:schemeClr val="bg1"/>
                </a:solidFill>
              </a:rPr>
            </a:br>
            <a:endParaRPr lang="en-US" sz="4500" b="1" dirty="0">
              <a:solidFill>
                <a:schemeClr val="bg1"/>
              </a:solidFill>
            </a:endParaRPr>
          </a:p>
        </p:txBody>
      </p:sp>
    </p:spTree>
    <p:extLst>
      <p:ext uri="{BB962C8B-B14F-4D97-AF65-F5344CB8AC3E}">
        <p14:creationId xmlns:p14="http://schemas.microsoft.com/office/powerpoint/2010/main" val="1779164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a:extLst>
            <a:ext uri="{FF2B5EF4-FFF2-40B4-BE49-F238E27FC236}">
              <a16:creationId xmlns:a16="http://schemas.microsoft.com/office/drawing/2014/main" id="{02E000E8-3342-3FAF-99D9-B35388C60F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CE5036-5D93-54E5-9879-E83F170308A1}"/>
              </a:ext>
            </a:extLst>
          </p:cNvPr>
          <p:cNvSpPr>
            <a:spLocks noGrp="1"/>
          </p:cNvSpPr>
          <p:nvPr>
            <p:ph type="ctrTitle"/>
          </p:nvPr>
        </p:nvSpPr>
        <p:spPr>
          <a:xfrm>
            <a:off x="800100" y="1511300"/>
            <a:ext cx="10909300" cy="4584699"/>
          </a:xfrm>
        </p:spPr>
        <p:txBody>
          <a:bodyPr>
            <a:noAutofit/>
          </a:bodyPr>
          <a:lstStyle/>
          <a:p>
            <a:pPr algn="just"/>
            <a:r>
              <a:rPr lang="en-US" sz="2800" b="1" dirty="0">
                <a:solidFill>
                  <a:schemeClr val="bg1"/>
                </a:solidFill>
              </a:rPr>
              <a:t>If I find in myself a desire which no experience in this world can satisfy, the most probable explanation is that </a:t>
            </a:r>
            <a:r>
              <a:rPr lang="en-US" sz="2800" b="1" dirty="0">
                <a:solidFill>
                  <a:srgbClr val="FFC000"/>
                </a:solidFill>
              </a:rPr>
              <a:t>I was made for another world</a:t>
            </a:r>
            <a:r>
              <a:rPr lang="en-US" sz="2800" b="1" dirty="0">
                <a:solidFill>
                  <a:schemeClr val="bg1"/>
                </a:solidFill>
              </a:rPr>
              <a:t>. If none of my earthly pleasures satisfy it, that does not prove that the universe is a fraud. </a:t>
            </a:r>
            <a:r>
              <a:rPr lang="en-US" sz="2800" b="1" dirty="0">
                <a:solidFill>
                  <a:srgbClr val="FFC000"/>
                </a:solidFill>
              </a:rPr>
              <a:t>Probably earthly pleasures were never meant to satisfy it, but only to arouse it, to suggest the real thing. </a:t>
            </a:r>
            <a:r>
              <a:rPr lang="en-US" sz="2800" b="1" dirty="0">
                <a:solidFill>
                  <a:schemeClr val="bg1"/>
                </a:solidFill>
              </a:rPr>
              <a:t>If that is so, I must take care, on the one hand, never to despise, or be unthankful for, these earthly blessings, and on the other, never to mistake them for the something else of which they are only a kind of copy, or echo, or mirage. </a:t>
            </a:r>
            <a:r>
              <a:rPr lang="en-US" sz="2800" b="1" dirty="0">
                <a:solidFill>
                  <a:srgbClr val="FFC000"/>
                </a:solidFill>
              </a:rPr>
              <a:t>I must keep alive in myself the desire for my true country, which I shall not find till after death; I must never let it get snowed under or turned aside; I must make it the main object of life to press on to that other country and to help others to do the same.</a:t>
            </a:r>
          </a:p>
        </p:txBody>
      </p:sp>
      <p:sp>
        <p:nvSpPr>
          <p:cNvPr id="3" name="Title 1">
            <a:extLst>
              <a:ext uri="{FF2B5EF4-FFF2-40B4-BE49-F238E27FC236}">
                <a16:creationId xmlns:a16="http://schemas.microsoft.com/office/drawing/2014/main" id="{6575CF86-1778-A81D-C6FD-688710EA29B1}"/>
              </a:ext>
            </a:extLst>
          </p:cNvPr>
          <p:cNvSpPr txBox="1">
            <a:spLocks/>
          </p:cNvSpPr>
          <p:nvPr/>
        </p:nvSpPr>
        <p:spPr>
          <a:xfrm>
            <a:off x="800100" y="457200"/>
            <a:ext cx="10045700" cy="7493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500" b="1" dirty="0">
                <a:solidFill>
                  <a:schemeClr val="bg1"/>
                </a:solidFill>
              </a:rPr>
              <a:t>CS Lewis – Mere Christianity </a:t>
            </a:r>
          </a:p>
        </p:txBody>
      </p:sp>
    </p:spTree>
    <p:extLst>
      <p:ext uri="{BB962C8B-B14F-4D97-AF65-F5344CB8AC3E}">
        <p14:creationId xmlns:p14="http://schemas.microsoft.com/office/powerpoint/2010/main" val="29499858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1424</TotalTime>
  <Words>606</Words>
  <Application>Microsoft Macintosh PowerPoint</Application>
  <PresentationFormat>Widescreen</PresentationFormat>
  <Paragraphs>36</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Predestined for a Forever Home</vt:lpstr>
      <vt:lpstr>PowerPoint Presentation</vt:lpstr>
      <vt:lpstr>122 children waiting 2.8 million domestic households 1,112 foster families  (0.04%)</vt:lpstr>
      <vt:lpstr>Predestined for Adoption</vt:lpstr>
      <vt:lpstr> In love He predestined us to adoption as sons and daughters through Jesus Christ to Himself, according to the good pleasure of His will, to the praise of the glory of His grace, with which He favored us in the Beloved. In Him we have redemption through His blood, the forgiveness of our wrongdoings, according to the riches of His grace which He lavished on us. </vt:lpstr>
      <vt:lpstr>Predestined for a Forever Home</vt:lpstr>
      <vt:lpstr> In love He predestined us to adoption as sons and daughters through Jesus Christ to Himself, according to the good pleasure of His will, to the praise of the glory of His grace, with which He favored us in the Beloved. In Him we have redemption through His blood, the forgiveness of our wrongdoings, according to the riches of His grace which He lavished on us. </vt:lpstr>
      <vt:lpstr> In all wisdom and insight He made known to us the mystery of His will, according to His good pleasure which He set forth in Him, regarding His plan of the fullness of the times, to bring all things together in Christ, things in the heavens and things on the earth. In Him we also have obtained an inheritance, having been predestined according to the purpose of Him who works all things in accordance with the plan of His will, to the end that we who were the first to hope in the Christ would be to the praise of His glory. In Him, you also, after listening to the message of truth, the gospel of your salvation—having also believed, you were sealed in Him with the Holy Spirit of the promise, who is a first installment of our inheritance, in regard to the redemption of God’s own possession, to the praise of His glory.</vt:lpstr>
      <vt:lpstr>If I find in myself a desire which no experience in this world can satisfy, the most probable explanation is that I was made for another world. If none of my earthly pleasures satisfy it, that does not prove that the universe is a fraud. Probably earthly pleasures were never meant to satisfy it, but only to arouse it, to suggest the real thing. If that is so, I must take care, on the one hand, never to despise, or be unthankful for, these earthly blessings, and on the other, never to mistake them for the something else of which they are only a kind of copy, or echo, or mirage. I must keep alive in myself the desire for my true country, which I shall not find till after death; I must never let it get snowed under or turned aside; I must make it the main object of life to press on to that other country and to help others to do the same.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Jacky Lam</dc:creator>
  <cp:lastModifiedBy>Solomon's Porch</cp:lastModifiedBy>
  <cp:revision>10</cp:revision>
  <dcterms:created xsi:type="dcterms:W3CDTF">2026-10-15T05:19:58Z</dcterms:created>
  <dcterms:modified xsi:type="dcterms:W3CDTF">2026-11-01T02:22:01Z</dcterms:modified>
</cp:coreProperties>
</file>